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7"/>
  </p:notesMasterIdLst>
  <p:sldIdLst>
    <p:sldId id="256" r:id="rId2"/>
    <p:sldId id="259" r:id="rId3"/>
    <p:sldId id="258" r:id="rId4"/>
    <p:sldId id="260" r:id="rId5"/>
    <p:sldId id="261" r:id="rId6"/>
    <p:sldId id="265" r:id="rId7"/>
    <p:sldId id="262" r:id="rId8"/>
    <p:sldId id="263" r:id="rId9"/>
    <p:sldId id="264" r:id="rId10"/>
    <p:sldId id="266" r:id="rId11"/>
    <p:sldId id="267" r:id="rId12"/>
    <p:sldId id="269" r:id="rId13"/>
    <p:sldId id="268" r:id="rId14"/>
    <p:sldId id="272" r:id="rId15"/>
    <p:sldId id="273" r:id="rId16"/>
    <p:sldId id="270" r:id="rId17"/>
    <p:sldId id="276" r:id="rId18"/>
    <p:sldId id="271" r:id="rId19"/>
    <p:sldId id="274" r:id="rId20"/>
    <p:sldId id="275" r:id="rId21"/>
    <p:sldId id="279" r:id="rId22"/>
    <p:sldId id="277" r:id="rId23"/>
    <p:sldId id="280" r:id="rId24"/>
    <p:sldId id="278" r:id="rId25"/>
    <p:sldId id="281" r:id="rId26"/>
    <p:sldId id="282" r:id="rId27"/>
    <p:sldId id="283" r:id="rId28"/>
    <p:sldId id="284" r:id="rId29"/>
    <p:sldId id="285" r:id="rId30"/>
    <p:sldId id="286" r:id="rId31"/>
    <p:sldId id="287" r:id="rId32"/>
    <p:sldId id="288" r:id="rId33"/>
    <p:sldId id="289" r:id="rId34"/>
    <p:sldId id="290" r:id="rId35"/>
    <p:sldId id="291" r:id="rId3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88" autoAdjust="0"/>
    <p:restoredTop sz="94660"/>
  </p:normalViewPr>
  <p:slideViewPr>
    <p:cSldViewPr snapToGrid="0">
      <p:cViewPr varScale="1">
        <p:scale>
          <a:sx n="158" d="100"/>
          <a:sy n="158" d="100"/>
        </p:scale>
        <p:origin x="438" y="13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viewProps" Target="viewProp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microsoft.com/office/2016/11/relationships/changesInfo" Target="changesInfos/changesInfo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notesMaster" Target="notesMasters/notesMaster1.xml"/><Relationship Id="rId40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Zixi Li" userId="7afddd65-cf6f-4657-8c89-fa7101aa5225" providerId="ADAL" clId="{F5DE9EA5-7551-412D-8438-29A5CC847691}"/>
    <pc:docChg chg="modSld">
      <pc:chgData name="Zixi Li" userId="7afddd65-cf6f-4657-8c89-fa7101aa5225" providerId="ADAL" clId="{F5DE9EA5-7551-412D-8438-29A5CC847691}" dt="2023-03-16T16:07:21.182" v="2" actId="114"/>
      <pc:docMkLst>
        <pc:docMk/>
      </pc:docMkLst>
      <pc:sldChg chg="modSp mod">
        <pc:chgData name="Zixi Li" userId="7afddd65-cf6f-4657-8c89-fa7101aa5225" providerId="ADAL" clId="{F5DE9EA5-7551-412D-8438-29A5CC847691}" dt="2023-03-16T16:07:21.182" v="2" actId="114"/>
        <pc:sldMkLst>
          <pc:docMk/>
          <pc:sldMk cId="2400486487" sldId="273"/>
        </pc:sldMkLst>
        <pc:spChg chg="mod">
          <ac:chgData name="Zixi Li" userId="7afddd65-cf6f-4657-8c89-fa7101aa5225" providerId="ADAL" clId="{F5DE9EA5-7551-412D-8438-29A5CC847691}" dt="2023-03-16T16:07:06.133" v="0" actId="1076"/>
          <ac:spMkLst>
            <pc:docMk/>
            <pc:sldMk cId="2400486487" sldId="273"/>
            <ac:spMk id="3" creationId="{39084760-1E8F-4985-DEFD-35DBE7477CB7}"/>
          </ac:spMkLst>
        </pc:spChg>
        <pc:spChg chg="mod">
          <ac:chgData name="Zixi Li" userId="7afddd65-cf6f-4657-8c89-fa7101aa5225" providerId="ADAL" clId="{F5DE9EA5-7551-412D-8438-29A5CC847691}" dt="2023-03-16T16:07:10.844" v="1" actId="1076"/>
          <ac:spMkLst>
            <pc:docMk/>
            <pc:sldMk cId="2400486487" sldId="273"/>
            <ac:spMk id="4" creationId="{6BC6EE36-5AA6-ADAD-41ED-481D27E1E78B}"/>
          </ac:spMkLst>
        </pc:spChg>
        <pc:spChg chg="mod">
          <ac:chgData name="Zixi Li" userId="7afddd65-cf6f-4657-8c89-fa7101aa5225" providerId="ADAL" clId="{F5DE9EA5-7551-412D-8438-29A5CC847691}" dt="2023-03-16T16:07:21.182" v="2" actId="114"/>
          <ac:spMkLst>
            <pc:docMk/>
            <pc:sldMk cId="2400486487" sldId="273"/>
            <ac:spMk id="6" creationId="{10941448-43E6-21AE-1F10-9036F4052990}"/>
          </ac:spMkLst>
        </pc:spChg>
      </pc:sldChg>
    </pc:docChg>
  </pc:docChgLst>
  <pc:docChgLst>
    <pc:chgData name="Zixi Li" userId="7afddd65-cf6f-4657-8c89-fa7101aa5225" providerId="ADAL" clId="{22908F0D-B838-4799-93E0-C4A40CBDDF3D}"/>
    <pc:docChg chg="undo custSel addSld delSld modSld">
      <pc:chgData name="Zixi Li" userId="7afddd65-cf6f-4657-8c89-fa7101aa5225" providerId="ADAL" clId="{22908F0D-B838-4799-93E0-C4A40CBDDF3D}" dt="2022-11-27T21:27:51.159" v="2979" actId="1076"/>
      <pc:docMkLst>
        <pc:docMk/>
      </pc:docMkLst>
      <pc:sldChg chg="modSp mod">
        <pc:chgData name="Zixi Li" userId="7afddd65-cf6f-4657-8c89-fa7101aa5225" providerId="ADAL" clId="{22908F0D-B838-4799-93E0-C4A40CBDDF3D}" dt="2022-11-27T19:13:19.794" v="1" actId="1076"/>
        <pc:sldMkLst>
          <pc:docMk/>
          <pc:sldMk cId="21596365" sldId="261"/>
        </pc:sldMkLst>
        <pc:picChg chg="mod">
          <ac:chgData name="Zixi Li" userId="7afddd65-cf6f-4657-8c89-fa7101aa5225" providerId="ADAL" clId="{22908F0D-B838-4799-93E0-C4A40CBDDF3D}" dt="2022-11-27T19:13:19.794" v="1" actId="1076"/>
          <ac:picMkLst>
            <pc:docMk/>
            <pc:sldMk cId="21596365" sldId="261"/>
            <ac:picMk id="6" creationId="{929F0A09-B749-1439-5E85-7E7465081CB8}"/>
          </ac:picMkLst>
        </pc:picChg>
        <pc:picChg chg="mod">
          <ac:chgData name="Zixi Li" userId="7afddd65-cf6f-4657-8c89-fa7101aa5225" providerId="ADAL" clId="{22908F0D-B838-4799-93E0-C4A40CBDDF3D}" dt="2022-11-27T19:13:15.691" v="0" actId="1076"/>
          <ac:picMkLst>
            <pc:docMk/>
            <pc:sldMk cId="21596365" sldId="261"/>
            <ac:picMk id="7" creationId="{FB8D3CCD-B29E-FA7C-109F-7A2CC1B462D6}"/>
          </ac:picMkLst>
        </pc:picChg>
      </pc:sldChg>
      <pc:sldChg chg="modSp mod">
        <pc:chgData name="Zixi Li" userId="7afddd65-cf6f-4657-8c89-fa7101aa5225" providerId="ADAL" clId="{22908F0D-B838-4799-93E0-C4A40CBDDF3D}" dt="2022-11-27T20:14:27.257" v="408" actId="20577"/>
        <pc:sldMkLst>
          <pc:docMk/>
          <pc:sldMk cId="151697988" sldId="270"/>
        </pc:sldMkLst>
        <pc:spChg chg="mod">
          <ac:chgData name="Zixi Li" userId="7afddd65-cf6f-4657-8c89-fa7101aa5225" providerId="ADAL" clId="{22908F0D-B838-4799-93E0-C4A40CBDDF3D}" dt="2022-11-27T20:14:27.257" v="408" actId="20577"/>
          <ac:spMkLst>
            <pc:docMk/>
            <pc:sldMk cId="151697988" sldId="270"/>
            <ac:spMk id="3" creationId="{7F6775C8-22FE-2469-72E3-54AB626BD82E}"/>
          </ac:spMkLst>
        </pc:spChg>
      </pc:sldChg>
      <pc:sldChg chg="modSp mod">
        <pc:chgData name="Zixi Li" userId="7afddd65-cf6f-4657-8c89-fa7101aa5225" providerId="ADAL" clId="{22908F0D-B838-4799-93E0-C4A40CBDDF3D}" dt="2022-11-27T20:20:29.972" v="678" actId="20577"/>
        <pc:sldMkLst>
          <pc:docMk/>
          <pc:sldMk cId="2811299674" sldId="282"/>
        </pc:sldMkLst>
        <pc:spChg chg="mod">
          <ac:chgData name="Zixi Li" userId="7afddd65-cf6f-4657-8c89-fa7101aa5225" providerId="ADAL" clId="{22908F0D-B838-4799-93E0-C4A40CBDDF3D}" dt="2022-11-27T20:20:29.972" v="678" actId="20577"/>
          <ac:spMkLst>
            <pc:docMk/>
            <pc:sldMk cId="2811299674" sldId="282"/>
            <ac:spMk id="3" creationId="{1EA80592-B6E2-3436-7D90-2D0D8C4A3F54}"/>
          </ac:spMkLst>
        </pc:spChg>
      </pc:sldChg>
      <pc:sldChg chg="addSp modSp mod">
        <pc:chgData name="Zixi Li" userId="7afddd65-cf6f-4657-8c89-fa7101aa5225" providerId="ADAL" clId="{22908F0D-B838-4799-93E0-C4A40CBDDF3D}" dt="2022-11-27T20:24:53.526" v="994" actId="20577"/>
        <pc:sldMkLst>
          <pc:docMk/>
          <pc:sldMk cId="3688706770" sldId="283"/>
        </pc:sldMkLst>
        <pc:spChg chg="mod">
          <ac:chgData name="Zixi Li" userId="7afddd65-cf6f-4657-8c89-fa7101aa5225" providerId="ADAL" clId="{22908F0D-B838-4799-93E0-C4A40CBDDF3D}" dt="2022-11-27T20:24:53.526" v="994" actId="20577"/>
          <ac:spMkLst>
            <pc:docMk/>
            <pc:sldMk cId="3688706770" sldId="283"/>
            <ac:spMk id="3" creationId="{AAEAF7A9-75AE-4319-3EB2-5819249FD617}"/>
          </ac:spMkLst>
        </pc:spChg>
        <pc:spChg chg="add mod">
          <ac:chgData name="Zixi Li" userId="7afddd65-cf6f-4657-8c89-fa7101aa5225" providerId="ADAL" clId="{22908F0D-B838-4799-93E0-C4A40CBDDF3D}" dt="2022-11-27T20:22:12.996" v="805"/>
          <ac:spMkLst>
            <pc:docMk/>
            <pc:sldMk cId="3688706770" sldId="283"/>
            <ac:spMk id="4" creationId="{65C8CA9D-1B8C-AC36-93FE-817E9E16D4E2}"/>
          </ac:spMkLst>
        </pc:spChg>
        <pc:spChg chg="add mod">
          <ac:chgData name="Zixi Li" userId="7afddd65-cf6f-4657-8c89-fa7101aa5225" providerId="ADAL" clId="{22908F0D-B838-4799-93E0-C4A40CBDDF3D}" dt="2022-11-27T20:22:24.874" v="807"/>
          <ac:spMkLst>
            <pc:docMk/>
            <pc:sldMk cId="3688706770" sldId="283"/>
            <ac:spMk id="5" creationId="{B63B3FC2-548A-F267-EA0D-764271E67515}"/>
          </ac:spMkLst>
        </pc:spChg>
        <pc:spChg chg="add mod">
          <ac:chgData name="Zixi Li" userId="7afddd65-cf6f-4657-8c89-fa7101aa5225" providerId="ADAL" clId="{22908F0D-B838-4799-93E0-C4A40CBDDF3D}" dt="2022-11-27T20:22:29.418" v="809" actId="1076"/>
          <ac:spMkLst>
            <pc:docMk/>
            <pc:sldMk cId="3688706770" sldId="283"/>
            <ac:spMk id="6" creationId="{2E8DE566-30EE-C3EA-A71C-BEB232CCCE2E}"/>
          </ac:spMkLst>
        </pc:spChg>
      </pc:sldChg>
      <pc:sldChg chg="modSp new mod">
        <pc:chgData name="Zixi Li" userId="7afddd65-cf6f-4657-8c89-fa7101aa5225" providerId="ADAL" clId="{22908F0D-B838-4799-93E0-C4A40CBDDF3D}" dt="2022-11-27T20:27:32.051" v="1299" actId="20577"/>
        <pc:sldMkLst>
          <pc:docMk/>
          <pc:sldMk cId="3910417486" sldId="284"/>
        </pc:sldMkLst>
        <pc:spChg chg="mod">
          <ac:chgData name="Zixi Li" userId="7afddd65-cf6f-4657-8c89-fa7101aa5225" providerId="ADAL" clId="{22908F0D-B838-4799-93E0-C4A40CBDDF3D}" dt="2022-11-27T20:25:01.555" v="996"/>
          <ac:spMkLst>
            <pc:docMk/>
            <pc:sldMk cId="3910417486" sldId="284"/>
            <ac:spMk id="2" creationId="{35026460-8ACE-2B33-9B2E-10DD61EA2FFE}"/>
          </ac:spMkLst>
        </pc:spChg>
        <pc:spChg chg="mod">
          <ac:chgData name="Zixi Li" userId="7afddd65-cf6f-4657-8c89-fa7101aa5225" providerId="ADAL" clId="{22908F0D-B838-4799-93E0-C4A40CBDDF3D}" dt="2022-11-27T20:27:32.051" v="1299" actId="20577"/>
          <ac:spMkLst>
            <pc:docMk/>
            <pc:sldMk cId="3910417486" sldId="284"/>
            <ac:spMk id="3" creationId="{19DC6080-B905-0C8A-3F1E-D6E5F0EDB4EF}"/>
          </ac:spMkLst>
        </pc:spChg>
      </pc:sldChg>
      <pc:sldChg chg="modSp new mod">
        <pc:chgData name="Zixi Li" userId="7afddd65-cf6f-4657-8c89-fa7101aa5225" providerId="ADAL" clId="{22908F0D-B838-4799-93E0-C4A40CBDDF3D}" dt="2022-11-27T20:33:59.989" v="1625" actId="20577"/>
        <pc:sldMkLst>
          <pc:docMk/>
          <pc:sldMk cId="3379966675" sldId="285"/>
        </pc:sldMkLst>
        <pc:spChg chg="mod">
          <ac:chgData name="Zixi Li" userId="7afddd65-cf6f-4657-8c89-fa7101aa5225" providerId="ADAL" clId="{22908F0D-B838-4799-93E0-C4A40CBDDF3D}" dt="2022-11-27T20:33:59.989" v="1625" actId="20577"/>
          <ac:spMkLst>
            <pc:docMk/>
            <pc:sldMk cId="3379966675" sldId="285"/>
            <ac:spMk id="2" creationId="{C0F4B848-5BE1-7D59-D01F-9D556DFC9010}"/>
          </ac:spMkLst>
        </pc:spChg>
        <pc:spChg chg="mod">
          <ac:chgData name="Zixi Li" userId="7afddd65-cf6f-4657-8c89-fa7101aa5225" providerId="ADAL" clId="{22908F0D-B838-4799-93E0-C4A40CBDDF3D}" dt="2022-11-27T20:32:49.453" v="1599" actId="20577"/>
          <ac:spMkLst>
            <pc:docMk/>
            <pc:sldMk cId="3379966675" sldId="285"/>
            <ac:spMk id="3" creationId="{BF4B38F4-77F7-E792-EC5C-892F5EA7DAF2}"/>
          </ac:spMkLst>
        </pc:spChg>
      </pc:sldChg>
      <pc:sldChg chg="new del">
        <pc:chgData name="Zixi Li" userId="7afddd65-cf6f-4657-8c89-fa7101aa5225" providerId="ADAL" clId="{22908F0D-B838-4799-93E0-C4A40CBDDF3D}" dt="2022-11-27T20:34:05.873" v="1627" actId="47"/>
        <pc:sldMkLst>
          <pc:docMk/>
          <pc:sldMk cId="2358916479" sldId="286"/>
        </pc:sldMkLst>
      </pc:sldChg>
      <pc:sldChg chg="addSp modSp new mod">
        <pc:chgData name="Zixi Li" userId="7afddd65-cf6f-4657-8c89-fa7101aa5225" providerId="ADAL" clId="{22908F0D-B838-4799-93E0-C4A40CBDDF3D}" dt="2022-11-27T20:51:31.606" v="1829" actId="1076"/>
        <pc:sldMkLst>
          <pc:docMk/>
          <pc:sldMk cId="2826237872" sldId="286"/>
        </pc:sldMkLst>
        <pc:spChg chg="mod">
          <ac:chgData name="Zixi Li" userId="7afddd65-cf6f-4657-8c89-fa7101aa5225" providerId="ADAL" clId="{22908F0D-B838-4799-93E0-C4A40CBDDF3D}" dt="2022-11-27T20:34:25.551" v="1672" actId="20577"/>
          <ac:spMkLst>
            <pc:docMk/>
            <pc:sldMk cId="2826237872" sldId="286"/>
            <ac:spMk id="2" creationId="{2FBF035A-4E9C-0E09-8BAC-70DAC9FE5E34}"/>
          </ac:spMkLst>
        </pc:spChg>
        <pc:spChg chg="mod">
          <ac:chgData name="Zixi Li" userId="7afddd65-cf6f-4657-8c89-fa7101aa5225" providerId="ADAL" clId="{22908F0D-B838-4799-93E0-C4A40CBDDF3D}" dt="2022-11-27T20:51:09.013" v="1824" actId="20577"/>
          <ac:spMkLst>
            <pc:docMk/>
            <pc:sldMk cId="2826237872" sldId="286"/>
            <ac:spMk id="3" creationId="{49679B10-CD85-07B4-8C00-62C00D446214}"/>
          </ac:spMkLst>
        </pc:spChg>
        <pc:picChg chg="add mod">
          <ac:chgData name="Zixi Li" userId="7afddd65-cf6f-4657-8c89-fa7101aa5225" providerId="ADAL" clId="{22908F0D-B838-4799-93E0-C4A40CBDDF3D}" dt="2022-11-27T20:51:31.606" v="1829" actId="1076"/>
          <ac:picMkLst>
            <pc:docMk/>
            <pc:sldMk cId="2826237872" sldId="286"/>
            <ac:picMk id="5" creationId="{A61DF3B2-75B4-11FE-ED1C-D6FB511E4C4E}"/>
          </ac:picMkLst>
        </pc:picChg>
      </pc:sldChg>
      <pc:sldChg chg="addSp modSp new mod">
        <pc:chgData name="Zixi Li" userId="7afddd65-cf6f-4657-8c89-fa7101aa5225" providerId="ADAL" clId="{22908F0D-B838-4799-93E0-C4A40CBDDF3D}" dt="2022-11-27T21:01:18.138" v="2125" actId="14100"/>
        <pc:sldMkLst>
          <pc:docMk/>
          <pc:sldMk cId="1990979975" sldId="287"/>
        </pc:sldMkLst>
        <pc:spChg chg="mod">
          <ac:chgData name="Zixi Li" userId="7afddd65-cf6f-4657-8c89-fa7101aa5225" providerId="ADAL" clId="{22908F0D-B838-4799-93E0-C4A40CBDDF3D}" dt="2022-11-27T20:52:36.537" v="1882" actId="20577"/>
          <ac:spMkLst>
            <pc:docMk/>
            <pc:sldMk cId="1990979975" sldId="287"/>
            <ac:spMk id="2" creationId="{4E9B30FD-01F8-612D-4CB9-BFDC39A2FC1B}"/>
          </ac:spMkLst>
        </pc:spChg>
        <pc:spChg chg="mod">
          <ac:chgData name="Zixi Li" userId="7afddd65-cf6f-4657-8c89-fa7101aa5225" providerId="ADAL" clId="{22908F0D-B838-4799-93E0-C4A40CBDDF3D}" dt="2022-11-27T21:01:04.180" v="2124" actId="14100"/>
          <ac:spMkLst>
            <pc:docMk/>
            <pc:sldMk cId="1990979975" sldId="287"/>
            <ac:spMk id="3" creationId="{7A428E20-D54E-9AC0-F66A-C8EFA34FC31D}"/>
          </ac:spMkLst>
        </pc:spChg>
        <pc:picChg chg="add mod">
          <ac:chgData name="Zixi Li" userId="7afddd65-cf6f-4657-8c89-fa7101aa5225" providerId="ADAL" clId="{22908F0D-B838-4799-93E0-C4A40CBDDF3D}" dt="2022-11-27T20:59:53.869" v="2108" actId="1076"/>
          <ac:picMkLst>
            <pc:docMk/>
            <pc:sldMk cId="1990979975" sldId="287"/>
            <ac:picMk id="5" creationId="{9D56C759-B98D-205C-6F7D-57D13632462D}"/>
          </ac:picMkLst>
        </pc:picChg>
        <pc:picChg chg="add mod">
          <ac:chgData name="Zixi Li" userId="7afddd65-cf6f-4657-8c89-fa7101aa5225" providerId="ADAL" clId="{22908F0D-B838-4799-93E0-C4A40CBDDF3D}" dt="2022-11-27T20:59:58.939" v="2111" actId="1076"/>
          <ac:picMkLst>
            <pc:docMk/>
            <pc:sldMk cId="1990979975" sldId="287"/>
            <ac:picMk id="7" creationId="{84C67A42-59FB-0AE2-91D8-45AD099305B3}"/>
          </ac:picMkLst>
        </pc:picChg>
        <pc:picChg chg="add mod">
          <ac:chgData name="Zixi Li" userId="7afddd65-cf6f-4657-8c89-fa7101aa5225" providerId="ADAL" clId="{22908F0D-B838-4799-93E0-C4A40CBDDF3D}" dt="2022-11-27T21:01:18.138" v="2125" actId="14100"/>
          <ac:picMkLst>
            <pc:docMk/>
            <pc:sldMk cId="1990979975" sldId="287"/>
            <ac:picMk id="9" creationId="{EF24572F-B7DC-1C4F-B904-24D6C2186122}"/>
          </ac:picMkLst>
        </pc:picChg>
      </pc:sldChg>
      <pc:sldChg chg="addSp modSp new mod modNotesTx">
        <pc:chgData name="Zixi Li" userId="7afddd65-cf6f-4657-8c89-fa7101aa5225" providerId="ADAL" clId="{22908F0D-B838-4799-93E0-C4A40CBDDF3D}" dt="2022-11-27T21:22:16.222" v="2978" actId="20577"/>
        <pc:sldMkLst>
          <pc:docMk/>
          <pc:sldMk cId="3601339775" sldId="288"/>
        </pc:sldMkLst>
        <pc:spChg chg="mod">
          <ac:chgData name="Zixi Li" userId="7afddd65-cf6f-4657-8c89-fa7101aa5225" providerId="ADAL" clId="{22908F0D-B838-4799-93E0-C4A40CBDDF3D}" dt="2022-11-27T21:04:12.016" v="2212" actId="20577"/>
          <ac:spMkLst>
            <pc:docMk/>
            <pc:sldMk cId="3601339775" sldId="288"/>
            <ac:spMk id="2" creationId="{04693228-31CA-2AC1-9186-11FFA7CBB3EB}"/>
          </ac:spMkLst>
        </pc:spChg>
        <pc:spChg chg="mod">
          <ac:chgData name="Zixi Li" userId="7afddd65-cf6f-4657-8c89-fa7101aa5225" providerId="ADAL" clId="{22908F0D-B838-4799-93E0-C4A40CBDDF3D}" dt="2022-11-27T21:06:56.007" v="2401" actId="20577"/>
          <ac:spMkLst>
            <pc:docMk/>
            <pc:sldMk cId="3601339775" sldId="288"/>
            <ac:spMk id="3" creationId="{090EB4D6-49A1-C559-E06F-992574956F95}"/>
          </ac:spMkLst>
        </pc:spChg>
        <pc:spChg chg="add mod">
          <ac:chgData name="Zixi Li" userId="7afddd65-cf6f-4657-8c89-fa7101aa5225" providerId="ADAL" clId="{22908F0D-B838-4799-93E0-C4A40CBDDF3D}" dt="2022-11-27T21:21:58.300" v="2942" actId="17032"/>
          <ac:spMkLst>
            <pc:docMk/>
            <pc:sldMk cId="3601339775" sldId="288"/>
            <ac:spMk id="6" creationId="{0477F128-9CA8-0A25-BC68-C985621168AC}"/>
          </ac:spMkLst>
        </pc:spChg>
        <pc:picChg chg="add mod">
          <ac:chgData name="Zixi Li" userId="7afddd65-cf6f-4657-8c89-fa7101aa5225" providerId="ADAL" clId="{22908F0D-B838-4799-93E0-C4A40CBDDF3D}" dt="2022-11-27T21:04:24.700" v="2219" actId="1076"/>
          <ac:picMkLst>
            <pc:docMk/>
            <pc:sldMk cId="3601339775" sldId="288"/>
            <ac:picMk id="5" creationId="{CAC27AD0-A7AA-04AE-1BE2-2BC229832159}"/>
          </ac:picMkLst>
        </pc:picChg>
      </pc:sldChg>
      <pc:sldChg chg="addSp modSp new mod">
        <pc:chgData name="Zixi Li" userId="7afddd65-cf6f-4657-8c89-fa7101aa5225" providerId="ADAL" clId="{22908F0D-B838-4799-93E0-C4A40CBDDF3D}" dt="2022-11-27T21:12:52.861" v="2598" actId="1076"/>
        <pc:sldMkLst>
          <pc:docMk/>
          <pc:sldMk cId="2109772521" sldId="289"/>
        </pc:sldMkLst>
        <pc:spChg chg="mod">
          <ac:chgData name="Zixi Li" userId="7afddd65-cf6f-4657-8c89-fa7101aa5225" providerId="ADAL" clId="{22908F0D-B838-4799-93E0-C4A40CBDDF3D}" dt="2022-11-27T21:11:05.192" v="2443" actId="2711"/>
          <ac:spMkLst>
            <pc:docMk/>
            <pc:sldMk cId="2109772521" sldId="289"/>
            <ac:spMk id="2" creationId="{4FB4A931-A202-9535-986D-3087C4AD7EF8}"/>
          </ac:spMkLst>
        </pc:spChg>
        <pc:spChg chg="mod">
          <ac:chgData name="Zixi Li" userId="7afddd65-cf6f-4657-8c89-fa7101aa5225" providerId="ADAL" clId="{22908F0D-B838-4799-93E0-C4A40CBDDF3D}" dt="2022-11-27T21:12:50.701" v="2596" actId="20577"/>
          <ac:spMkLst>
            <pc:docMk/>
            <pc:sldMk cId="2109772521" sldId="289"/>
            <ac:spMk id="3" creationId="{E1DB37A9-4E53-4460-B61F-6C2DCE39AAD2}"/>
          </ac:spMkLst>
        </pc:spChg>
        <pc:picChg chg="add mod">
          <ac:chgData name="Zixi Li" userId="7afddd65-cf6f-4657-8c89-fa7101aa5225" providerId="ADAL" clId="{22908F0D-B838-4799-93E0-C4A40CBDDF3D}" dt="2022-11-27T21:12:52.861" v="2598" actId="1076"/>
          <ac:picMkLst>
            <pc:docMk/>
            <pc:sldMk cId="2109772521" sldId="289"/>
            <ac:picMk id="5" creationId="{F8F39C36-0B78-DEC1-2ECF-608D3A20A868}"/>
          </ac:picMkLst>
        </pc:picChg>
      </pc:sldChg>
      <pc:sldChg chg="addSp modSp new mod">
        <pc:chgData name="Zixi Li" userId="7afddd65-cf6f-4657-8c89-fa7101aa5225" providerId="ADAL" clId="{22908F0D-B838-4799-93E0-C4A40CBDDF3D}" dt="2022-11-27T21:17:03.331" v="2839" actId="20577"/>
        <pc:sldMkLst>
          <pc:docMk/>
          <pc:sldMk cId="4060295667" sldId="290"/>
        </pc:sldMkLst>
        <pc:spChg chg="mod">
          <ac:chgData name="Zixi Li" userId="7afddd65-cf6f-4657-8c89-fa7101aa5225" providerId="ADAL" clId="{22908F0D-B838-4799-93E0-C4A40CBDDF3D}" dt="2022-11-27T21:13:31.067" v="2637" actId="20577"/>
          <ac:spMkLst>
            <pc:docMk/>
            <pc:sldMk cId="4060295667" sldId="290"/>
            <ac:spMk id="2" creationId="{A7736589-CEA5-86D4-65E4-02E26C8C9028}"/>
          </ac:spMkLst>
        </pc:spChg>
        <pc:spChg chg="mod">
          <ac:chgData name="Zixi Li" userId="7afddd65-cf6f-4657-8c89-fa7101aa5225" providerId="ADAL" clId="{22908F0D-B838-4799-93E0-C4A40CBDDF3D}" dt="2022-11-27T21:17:03.331" v="2839" actId="20577"/>
          <ac:spMkLst>
            <pc:docMk/>
            <pc:sldMk cId="4060295667" sldId="290"/>
            <ac:spMk id="3" creationId="{CA14A722-57BB-5614-0542-D6E133B01812}"/>
          </ac:spMkLst>
        </pc:spChg>
        <pc:picChg chg="add mod">
          <ac:chgData name="Zixi Li" userId="7afddd65-cf6f-4657-8c89-fa7101aa5225" providerId="ADAL" clId="{22908F0D-B838-4799-93E0-C4A40CBDDF3D}" dt="2022-11-27T21:14:00.036" v="2639" actId="1076"/>
          <ac:picMkLst>
            <pc:docMk/>
            <pc:sldMk cId="4060295667" sldId="290"/>
            <ac:picMk id="5" creationId="{27FE1523-4895-AF2F-7B55-D37D4F74CBAE}"/>
          </ac:picMkLst>
        </pc:picChg>
      </pc:sldChg>
      <pc:sldChg chg="addSp modSp new mod">
        <pc:chgData name="Zixi Li" userId="7afddd65-cf6f-4657-8c89-fa7101aa5225" providerId="ADAL" clId="{22908F0D-B838-4799-93E0-C4A40CBDDF3D}" dt="2022-11-27T21:27:51.159" v="2979" actId="1076"/>
        <pc:sldMkLst>
          <pc:docMk/>
          <pc:sldMk cId="2074412210" sldId="291"/>
        </pc:sldMkLst>
        <pc:spChg chg="mod">
          <ac:chgData name="Zixi Li" userId="7afddd65-cf6f-4657-8c89-fa7101aa5225" providerId="ADAL" clId="{22908F0D-B838-4799-93E0-C4A40CBDDF3D}" dt="2022-11-27T21:20:46.205" v="2874" actId="20577"/>
          <ac:spMkLst>
            <pc:docMk/>
            <pc:sldMk cId="2074412210" sldId="291"/>
            <ac:spMk id="2" creationId="{EFBAEF0B-AB78-1B2A-1EC6-D0AA138B7594}"/>
          </ac:spMkLst>
        </pc:spChg>
        <pc:spChg chg="mod">
          <ac:chgData name="Zixi Li" userId="7afddd65-cf6f-4657-8c89-fa7101aa5225" providerId="ADAL" clId="{22908F0D-B838-4799-93E0-C4A40CBDDF3D}" dt="2022-11-27T21:21:13.833" v="2940" actId="20577"/>
          <ac:spMkLst>
            <pc:docMk/>
            <pc:sldMk cId="2074412210" sldId="291"/>
            <ac:spMk id="3" creationId="{5732FF20-1066-B9D6-5725-F4F874AA1BA2}"/>
          </ac:spMkLst>
        </pc:spChg>
        <pc:picChg chg="add mod">
          <ac:chgData name="Zixi Li" userId="7afddd65-cf6f-4657-8c89-fa7101aa5225" providerId="ADAL" clId="{22908F0D-B838-4799-93E0-C4A40CBDDF3D}" dt="2022-11-27T21:27:51.159" v="2979" actId="1076"/>
          <ac:picMkLst>
            <pc:docMk/>
            <pc:sldMk cId="2074412210" sldId="291"/>
            <ac:picMk id="5" creationId="{4E64FAD2-AC8C-343A-9822-EED37C997C68}"/>
          </ac:picMkLst>
        </pc:picChg>
      </pc:sldChg>
    </pc:docChg>
  </pc:docChgLst>
  <pc:docChgLst>
    <pc:chgData name="Zixi Li" userId="7afddd65-cf6f-4657-8c89-fa7101aa5225" providerId="ADAL" clId="{AE879F77-B326-42ED-BD50-086AC413DF42}"/>
    <pc:docChg chg="modSld">
      <pc:chgData name="Zixi Li" userId="7afddd65-cf6f-4657-8c89-fa7101aa5225" providerId="ADAL" clId="{AE879F77-B326-42ED-BD50-086AC413DF42}" dt="2023-04-11T04:59:26.524" v="1" actId="1076"/>
      <pc:docMkLst>
        <pc:docMk/>
      </pc:docMkLst>
      <pc:sldChg chg="modSp mod">
        <pc:chgData name="Zixi Li" userId="7afddd65-cf6f-4657-8c89-fa7101aa5225" providerId="ADAL" clId="{AE879F77-B326-42ED-BD50-086AC413DF42}" dt="2023-04-11T04:59:26.524" v="1" actId="1076"/>
        <pc:sldMkLst>
          <pc:docMk/>
          <pc:sldMk cId="3688706770" sldId="283"/>
        </pc:sldMkLst>
        <pc:spChg chg="mod">
          <ac:chgData name="Zixi Li" userId="7afddd65-cf6f-4657-8c89-fa7101aa5225" providerId="ADAL" clId="{AE879F77-B326-42ED-BD50-086AC413DF42}" dt="2023-04-11T04:59:22.640" v="0" actId="1076"/>
          <ac:spMkLst>
            <pc:docMk/>
            <pc:sldMk cId="3688706770" sldId="283"/>
            <ac:spMk id="5" creationId="{B63B3FC2-548A-F267-EA0D-764271E67515}"/>
          </ac:spMkLst>
        </pc:spChg>
        <pc:spChg chg="mod">
          <ac:chgData name="Zixi Li" userId="7afddd65-cf6f-4657-8c89-fa7101aa5225" providerId="ADAL" clId="{AE879F77-B326-42ED-BD50-086AC413DF42}" dt="2023-04-11T04:59:26.524" v="1" actId="1076"/>
          <ac:spMkLst>
            <pc:docMk/>
            <pc:sldMk cId="3688706770" sldId="283"/>
            <ac:spMk id="6" creationId="{2E8DE566-30EE-C3EA-A71C-BEB232CCCE2E}"/>
          </ac:spMkLst>
        </pc:spChg>
      </pc:sldChg>
    </pc:docChg>
  </pc:docChgLst>
  <pc:docChgLst>
    <pc:chgData name="Zixi Li" userId="7afddd65-cf6f-4657-8c89-fa7101aa5225" providerId="ADAL" clId="{47D87BBB-209F-4C57-9095-F4B8438949AC}"/>
    <pc:docChg chg="custSel modSld">
      <pc:chgData name="Zixi Li" userId="7afddd65-cf6f-4657-8c89-fa7101aa5225" providerId="ADAL" clId="{47D87BBB-209F-4C57-9095-F4B8438949AC}" dt="2022-12-05T07:30:46.198" v="53" actId="20577"/>
      <pc:docMkLst>
        <pc:docMk/>
      </pc:docMkLst>
      <pc:sldChg chg="modNotesTx">
        <pc:chgData name="Zixi Li" userId="7afddd65-cf6f-4657-8c89-fa7101aa5225" providerId="ADAL" clId="{47D87BBB-209F-4C57-9095-F4B8438949AC}" dt="2022-12-05T07:30:09.378" v="37" actId="20577"/>
        <pc:sldMkLst>
          <pc:docMk/>
          <pc:sldMk cId="619448009" sldId="264"/>
        </pc:sldMkLst>
      </pc:sldChg>
      <pc:sldChg chg="modSp mod">
        <pc:chgData name="Zixi Li" userId="7afddd65-cf6f-4657-8c89-fa7101aa5225" providerId="ADAL" clId="{47D87BBB-209F-4C57-9095-F4B8438949AC}" dt="2022-12-05T07:30:46.198" v="53" actId="20577"/>
        <pc:sldMkLst>
          <pc:docMk/>
          <pc:sldMk cId="2400486487" sldId="273"/>
        </pc:sldMkLst>
        <pc:spChg chg="mod">
          <ac:chgData name="Zixi Li" userId="7afddd65-cf6f-4657-8c89-fa7101aa5225" providerId="ADAL" clId="{47D87BBB-209F-4C57-9095-F4B8438949AC}" dt="2022-12-05T07:30:46.198" v="53" actId="20577"/>
          <ac:spMkLst>
            <pc:docMk/>
            <pc:sldMk cId="2400486487" sldId="273"/>
            <ac:spMk id="6" creationId="{10941448-43E6-21AE-1F10-9036F4052990}"/>
          </ac:spMkLst>
        </pc:spChg>
      </pc:sldChg>
    </pc:docChg>
  </pc:docChgLst>
  <pc:docChgLst>
    <pc:chgData name="Zixi Li" userId="7afddd65-cf6f-4657-8c89-fa7101aa5225" providerId="ADAL" clId="{6EF3F826-DF62-2F42-9AED-CF2E1DF1F16C}"/>
    <pc:docChg chg="undo custSel modSld">
      <pc:chgData name="Zixi Li" userId="7afddd65-cf6f-4657-8c89-fa7101aa5225" providerId="ADAL" clId="{6EF3F826-DF62-2F42-9AED-CF2E1DF1F16C}" dt="2022-12-05T15:39:05.736" v="531" actId="20577"/>
      <pc:docMkLst>
        <pc:docMk/>
      </pc:docMkLst>
      <pc:sldChg chg="modNotesTx">
        <pc:chgData name="Zixi Li" userId="7afddd65-cf6f-4657-8c89-fa7101aa5225" providerId="ADAL" clId="{6EF3F826-DF62-2F42-9AED-CF2E1DF1F16C}" dt="2022-12-05T15:13:41.913" v="262" actId="20577"/>
        <pc:sldMkLst>
          <pc:docMk/>
          <pc:sldMk cId="1926416171" sldId="258"/>
        </pc:sldMkLst>
      </pc:sldChg>
      <pc:sldChg chg="modNotesTx">
        <pc:chgData name="Zixi Li" userId="7afddd65-cf6f-4657-8c89-fa7101aa5225" providerId="ADAL" clId="{6EF3F826-DF62-2F42-9AED-CF2E1DF1F16C}" dt="2022-12-05T15:21:50.922" v="288" actId="20577"/>
        <pc:sldMkLst>
          <pc:docMk/>
          <pc:sldMk cId="1367865549" sldId="265"/>
        </pc:sldMkLst>
      </pc:sldChg>
      <pc:sldChg chg="addSp delSp modSp">
        <pc:chgData name="Zixi Li" userId="7afddd65-cf6f-4657-8c89-fa7101aa5225" providerId="ADAL" clId="{6EF3F826-DF62-2F42-9AED-CF2E1DF1F16C}" dt="2022-12-05T15:30:49.134" v="295" actId="1076"/>
        <pc:sldMkLst>
          <pc:docMk/>
          <pc:sldMk cId="2400486487" sldId="273"/>
        </pc:sldMkLst>
        <pc:spChg chg="mod">
          <ac:chgData name="Zixi Li" userId="7afddd65-cf6f-4657-8c89-fa7101aa5225" providerId="ADAL" clId="{6EF3F826-DF62-2F42-9AED-CF2E1DF1F16C}" dt="2022-12-05T15:30:49.134" v="295" actId="1076"/>
          <ac:spMkLst>
            <pc:docMk/>
            <pc:sldMk cId="2400486487" sldId="273"/>
            <ac:spMk id="3" creationId="{39084760-1E8F-4985-DEFD-35DBE7477CB7}"/>
          </ac:spMkLst>
        </pc:spChg>
        <pc:spChg chg="mod">
          <ac:chgData name="Zixi Li" userId="7afddd65-cf6f-4657-8c89-fa7101aa5225" providerId="ADAL" clId="{6EF3F826-DF62-2F42-9AED-CF2E1DF1F16C}" dt="2022-12-05T15:30:49.134" v="295" actId="1076"/>
          <ac:spMkLst>
            <pc:docMk/>
            <pc:sldMk cId="2400486487" sldId="273"/>
            <ac:spMk id="4" creationId="{6BC6EE36-5AA6-ADAD-41ED-481D27E1E78B}"/>
          </ac:spMkLst>
        </pc:spChg>
        <pc:spChg chg="mod">
          <ac:chgData name="Zixi Li" userId="7afddd65-cf6f-4657-8c89-fa7101aa5225" providerId="ADAL" clId="{6EF3F826-DF62-2F42-9AED-CF2E1DF1F16C}" dt="2022-12-05T15:30:42.547" v="294" actId="1076"/>
          <ac:spMkLst>
            <pc:docMk/>
            <pc:sldMk cId="2400486487" sldId="273"/>
            <ac:spMk id="5" creationId="{F6176D54-4935-9626-D2FD-1B85B28626A2}"/>
          </ac:spMkLst>
        </pc:spChg>
        <pc:inkChg chg="add del">
          <ac:chgData name="Zixi Li" userId="7afddd65-cf6f-4657-8c89-fa7101aa5225" providerId="ADAL" clId="{6EF3F826-DF62-2F42-9AED-CF2E1DF1F16C}" dt="2022-12-05T15:29:57.859" v="291"/>
          <ac:inkMkLst>
            <pc:docMk/>
            <pc:sldMk cId="2400486487" sldId="273"/>
            <ac:inkMk id="7" creationId="{71577CB7-E143-7D42-7C84-F424DC16BBA7}"/>
          </ac:inkMkLst>
        </pc:inkChg>
      </pc:sldChg>
      <pc:sldChg chg="modSp">
        <pc:chgData name="Zixi Li" userId="7afddd65-cf6f-4657-8c89-fa7101aa5225" providerId="ADAL" clId="{6EF3F826-DF62-2F42-9AED-CF2E1DF1F16C}" dt="2022-12-05T15:31:01.036" v="296" actId="1076"/>
        <pc:sldMkLst>
          <pc:docMk/>
          <pc:sldMk cId="840666606" sldId="277"/>
        </pc:sldMkLst>
        <pc:spChg chg="mod">
          <ac:chgData name="Zixi Li" userId="7afddd65-cf6f-4657-8c89-fa7101aa5225" providerId="ADAL" clId="{6EF3F826-DF62-2F42-9AED-CF2E1DF1F16C}" dt="2022-12-05T15:31:01.036" v="296" actId="1076"/>
          <ac:spMkLst>
            <pc:docMk/>
            <pc:sldMk cId="840666606" sldId="277"/>
            <ac:spMk id="4" creationId="{89DFF001-62BF-F221-43D9-0F7778B9894D}"/>
          </ac:spMkLst>
        </pc:spChg>
      </pc:sldChg>
      <pc:sldChg chg="modNotesTx">
        <pc:chgData name="Zixi Li" userId="7afddd65-cf6f-4657-8c89-fa7101aa5225" providerId="ADAL" clId="{6EF3F826-DF62-2F42-9AED-CF2E1DF1F16C}" dt="2022-12-05T15:36:15.809" v="403" actId="20577"/>
        <pc:sldMkLst>
          <pc:docMk/>
          <pc:sldMk cId="2135544216" sldId="279"/>
        </pc:sldMkLst>
      </pc:sldChg>
      <pc:sldChg chg="modSp modNotesTx">
        <pc:chgData name="Zixi Li" userId="7afddd65-cf6f-4657-8c89-fa7101aa5225" providerId="ADAL" clId="{6EF3F826-DF62-2F42-9AED-CF2E1DF1F16C}" dt="2022-12-05T15:39:05.736" v="531" actId="20577"/>
        <pc:sldMkLst>
          <pc:docMk/>
          <pc:sldMk cId="2664806969" sldId="280"/>
        </pc:sldMkLst>
        <pc:spChg chg="mod">
          <ac:chgData name="Zixi Li" userId="7afddd65-cf6f-4657-8c89-fa7101aa5225" providerId="ADAL" clId="{6EF3F826-DF62-2F42-9AED-CF2E1DF1F16C}" dt="2022-12-05T15:37:51.688" v="411" actId="20577"/>
          <ac:spMkLst>
            <pc:docMk/>
            <pc:sldMk cId="2664806969" sldId="280"/>
            <ac:spMk id="3" creationId="{7523B48F-3E49-16FD-8968-44D13EF1534E}"/>
          </ac:spMkLst>
        </pc:spChg>
        <pc:spChg chg="mod">
          <ac:chgData name="Zixi Li" userId="7afddd65-cf6f-4657-8c89-fa7101aa5225" providerId="ADAL" clId="{6EF3F826-DF62-2F42-9AED-CF2E1DF1F16C}" dt="2022-12-05T15:37:58.089" v="412" actId="1076"/>
          <ac:spMkLst>
            <pc:docMk/>
            <pc:sldMk cId="2664806969" sldId="280"/>
            <ac:spMk id="4" creationId="{89DFF001-62BF-F221-43D9-0F7778B9894D}"/>
          </ac:spMkLst>
        </pc:spChg>
        <pc:spChg chg="mod">
          <ac:chgData name="Zixi Li" userId="7afddd65-cf6f-4657-8c89-fa7101aa5225" providerId="ADAL" clId="{6EF3F826-DF62-2F42-9AED-CF2E1DF1F16C}" dt="2022-12-05T15:38:01.575" v="413" actId="1076"/>
          <ac:spMkLst>
            <pc:docMk/>
            <pc:sldMk cId="2664806969" sldId="280"/>
            <ac:spMk id="5" creationId="{E84B463D-CE01-95BB-7A19-7D16B3DAB6E9}"/>
          </ac:spMkLst>
        </pc:spChg>
      </pc:sldChg>
      <pc:sldChg chg="modSp">
        <pc:chgData name="Zixi Li" userId="7afddd65-cf6f-4657-8c89-fa7101aa5225" providerId="ADAL" clId="{6EF3F826-DF62-2F42-9AED-CF2E1DF1F16C}" dt="2022-12-05T15:31:24.314" v="299" actId="1076"/>
        <pc:sldMkLst>
          <pc:docMk/>
          <pc:sldMk cId="3688706770" sldId="283"/>
        </pc:sldMkLst>
        <pc:spChg chg="mod">
          <ac:chgData name="Zixi Li" userId="7afddd65-cf6f-4657-8c89-fa7101aa5225" providerId="ADAL" clId="{6EF3F826-DF62-2F42-9AED-CF2E1DF1F16C}" dt="2022-12-05T15:31:24.314" v="299" actId="1076"/>
          <ac:spMkLst>
            <pc:docMk/>
            <pc:sldMk cId="3688706770" sldId="283"/>
            <ac:spMk id="5" creationId="{B63B3FC2-548A-F267-EA0D-764271E67515}"/>
          </ac:spMkLst>
        </pc:spChg>
        <pc:spChg chg="mod">
          <ac:chgData name="Zixi Li" userId="7afddd65-cf6f-4657-8c89-fa7101aa5225" providerId="ADAL" clId="{6EF3F826-DF62-2F42-9AED-CF2E1DF1F16C}" dt="2022-12-05T15:31:24.314" v="299" actId="1076"/>
          <ac:spMkLst>
            <pc:docMk/>
            <pc:sldMk cId="3688706770" sldId="283"/>
            <ac:spMk id="6" creationId="{2E8DE566-30EE-C3EA-A71C-BEB232CCCE2E}"/>
          </ac:spMkLst>
        </pc:spChg>
      </pc:sldChg>
    </pc:docChg>
  </pc:docChgLst>
  <pc:docChgLst>
    <pc:chgData name="Zixi Li" userId="7afddd65-cf6f-4657-8c89-fa7101aa5225" providerId="ADAL" clId="{FBF31B5A-0CE3-47EF-9F93-EE3C8530B988}"/>
    <pc:docChg chg="undo redo custSel addSld delSld modSld">
      <pc:chgData name="Zixi Li" userId="7afddd65-cf6f-4657-8c89-fa7101aa5225" providerId="ADAL" clId="{FBF31B5A-0CE3-47EF-9F93-EE3C8530B988}" dt="2022-11-20T23:07:09.011" v="8656" actId="20577"/>
      <pc:docMkLst>
        <pc:docMk/>
      </pc:docMkLst>
      <pc:sldChg chg="modSp mod">
        <pc:chgData name="Zixi Li" userId="7afddd65-cf6f-4657-8c89-fa7101aa5225" providerId="ADAL" clId="{FBF31B5A-0CE3-47EF-9F93-EE3C8530B988}" dt="2022-11-20T22:36:06.561" v="7960" actId="2711"/>
        <pc:sldMkLst>
          <pc:docMk/>
          <pc:sldMk cId="3050875056" sldId="256"/>
        </pc:sldMkLst>
        <pc:spChg chg="mod">
          <ac:chgData name="Zixi Li" userId="7afddd65-cf6f-4657-8c89-fa7101aa5225" providerId="ADAL" clId="{FBF31B5A-0CE3-47EF-9F93-EE3C8530B988}" dt="2022-11-20T22:36:06.561" v="7960" actId="2711"/>
          <ac:spMkLst>
            <pc:docMk/>
            <pc:sldMk cId="3050875056" sldId="256"/>
            <ac:spMk id="3" creationId="{C92F8BB3-7D8A-713D-1213-96FAFE850AA3}"/>
          </ac:spMkLst>
        </pc:spChg>
      </pc:sldChg>
      <pc:sldChg chg="del">
        <pc:chgData name="Zixi Li" userId="7afddd65-cf6f-4657-8c89-fa7101aa5225" providerId="ADAL" clId="{FBF31B5A-0CE3-47EF-9F93-EE3C8530B988}" dt="2022-11-13T21:20:53.285" v="1673" actId="2696"/>
        <pc:sldMkLst>
          <pc:docMk/>
          <pc:sldMk cId="3193350418" sldId="257"/>
        </pc:sldMkLst>
      </pc:sldChg>
      <pc:sldChg chg="addSp delSp modSp mod">
        <pc:chgData name="Zixi Li" userId="7afddd65-cf6f-4657-8c89-fa7101aa5225" providerId="ADAL" clId="{FBF31B5A-0CE3-47EF-9F93-EE3C8530B988}" dt="2022-11-13T20:39:46.950" v="207" actId="1076"/>
        <pc:sldMkLst>
          <pc:docMk/>
          <pc:sldMk cId="1926416171" sldId="258"/>
        </pc:sldMkLst>
        <pc:spChg chg="mod">
          <ac:chgData name="Zixi Li" userId="7afddd65-cf6f-4657-8c89-fa7101aa5225" providerId="ADAL" clId="{FBF31B5A-0CE3-47EF-9F93-EE3C8530B988}" dt="2022-11-13T20:39:44.782" v="206" actId="1076"/>
          <ac:spMkLst>
            <pc:docMk/>
            <pc:sldMk cId="1926416171" sldId="258"/>
            <ac:spMk id="34" creationId="{955EBD3F-0416-2064-F673-64914235C765}"/>
          </ac:spMkLst>
        </pc:spChg>
        <pc:spChg chg="mod">
          <ac:chgData name="Zixi Li" userId="7afddd65-cf6f-4657-8c89-fa7101aa5225" providerId="ADAL" clId="{FBF31B5A-0CE3-47EF-9F93-EE3C8530B988}" dt="2022-11-13T20:35:21.294" v="16" actId="1076"/>
          <ac:spMkLst>
            <pc:docMk/>
            <pc:sldMk cId="1926416171" sldId="258"/>
            <ac:spMk id="40" creationId="{CA473E85-5344-4881-1434-CC30829CADA8}"/>
          </ac:spMkLst>
        </pc:spChg>
        <pc:spChg chg="add del mod">
          <ac:chgData name="Zixi Li" userId="7afddd65-cf6f-4657-8c89-fa7101aa5225" providerId="ADAL" clId="{FBF31B5A-0CE3-47EF-9F93-EE3C8530B988}" dt="2022-11-13T20:35:13.261" v="11" actId="478"/>
          <ac:spMkLst>
            <pc:docMk/>
            <pc:sldMk cId="1926416171" sldId="258"/>
            <ac:spMk id="41" creationId="{2BF9ABC0-9654-4C81-850D-AC45438CE9AA}"/>
          </ac:spMkLst>
        </pc:spChg>
        <pc:spChg chg="add mod">
          <ac:chgData name="Zixi Li" userId="7afddd65-cf6f-4657-8c89-fa7101aa5225" providerId="ADAL" clId="{FBF31B5A-0CE3-47EF-9F93-EE3C8530B988}" dt="2022-11-13T20:39:46.950" v="207" actId="1076"/>
          <ac:spMkLst>
            <pc:docMk/>
            <pc:sldMk cId="1926416171" sldId="258"/>
            <ac:spMk id="42" creationId="{B55C500D-8ACB-A593-44B0-2396D9DC326D}"/>
          </ac:spMkLst>
        </pc:spChg>
      </pc:sldChg>
      <pc:sldChg chg="modSp mod">
        <pc:chgData name="Zixi Li" userId="7afddd65-cf6f-4657-8c89-fa7101aa5225" providerId="ADAL" clId="{FBF31B5A-0CE3-47EF-9F93-EE3C8530B988}" dt="2022-11-13T20:43:25.367" v="228" actId="2711"/>
        <pc:sldMkLst>
          <pc:docMk/>
          <pc:sldMk cId="3304200070" sldId="259"/>
        </pc:sldMkLst>
        <pc:spChg chg="mod">
          <ac:chgData name="Zixi Li" userId="7afddd65-cf6f-4657-8c89-fa7101aa5225" providerId="ADAL" clId="{FBF31B5A-0CE3-47EF-9F93-EE3C8530B988}" dt="2022-11-13T20:43:25.367" v="228" actId="2711"/>
          <ac:spMkLst>
            <pc:docMk/>
            <pc:sldMk cId="3304200070" sldId="259"/>
            <ac:spMk id="4" creationId="{3A6D3AB0-8395-0395-686A-B5AA5FBA4999}"/>
          </ac:spMkLst>
        </pc:spChg>
      </pc:sldChg>
      <pc:sldChg chg="addSp delSp modSp new mod">
        <pc:chgData name="Zixi Li" userId="7afddd65-cf6f-4657-8c89-fa7101aa5225" providerId="ADAL" clId="{FBF31B5A-0CE3-47EF-9F93-EE3C8530B988}" dt="2022-11-13T20:53:23.535" v="620" actId="2711"/>
        <pc:sldMkLst>
          <pc:docMk/>
          <pc:sldMk cId="2921458241" sldId="260"/>
        </pc:sldMkLst>
        <pc:spChg chg="mod">
          <ac:chgData name="Zixi Li" userId="7afddd65-cf6f-4657-8c89-fa7101aa5225" providerId="ADAL" clId="{FBF31B5A-0CE3-47EF-9F93-EE3C8530B988}" dt="2022-11-13T20:38:06.393" v="26" actId="2711"/>
          <ac:spMkLst>
            <pc:docMk/>
            <pc:sldMk cId="2921458241" sldId="260"/>
            <ac:spMk id="2" creationId="{F2461F4C-6FAC-4A12-41D4-E85C6C3F78DA}"/>
          </ac:spMkLst>
        </pc:spChg>
        <pc:spChg chg="del">
          <ac:chgData name="Zixi Li" userId="7afddd65-cf6f-4657-8c89-fa7101aa5225" providerId="ADAL" clId="{FBF31B5A-0CE3-47EF-9F93-EE3C8530B988}" dt="2022-11-13T20:38:19.641" v="28" actId="478"/>
          <ac:spMkLst>
            <pc:docMk/>
            <pc:sldMk cId="2921458241" sldId="260"/>
            <ac:spMk id="3" creationId="{F3C8C9EA-ED5E-4865-A02B-83E469D4F438}"/>
          </ac:spMkLst>
        </pc:spChg>
        <pc:spChg chg="add del mod">
          <ac:chgData name="Zixi Li" userId="7afddd65-cf6f-4657-8c89-fa7101aa5225" providerId="ADAL" clId="{FBF31B5A-0CE3-47EF-9F93-EE3C8530B988}" dt="2022-11-13T20:38:21.252" v="29" actId="478"/>
          <ac:spMkLst>
            <pc:docMk/>
            <pc:sldMk cId="2921458241" sldId="260"/>
            <ac:spMk id="4" creationId="{2B90DFC1-9041-D333-1EC3-74B51BB788F4}"/>
          </ac:spMkLst>
        </pc:spChg>
        <pc:spChg chg="add del mod">
          <ac:chgData name="Zixi Li" userId="7afddd65-cf6f-4657-8c89-fa7101aa5225" providerId="ADAL" clId="{FBF31B5A-0CE3-47EF-9F93-EE3C8530B988}" dt="2022-11-13T20:38:30.499" v="37" actId="478"/>
          <ac:spMkLst>
            <pc:docMk/>
            <pc:sldMk cId="2921458241" sldId="260"/>
            <ac:spMk id="5" creationId="{03B2F886-448D-2848-581E-481608BCEAAE}"/>
          </ac:spMkLst>
        </pc:spChg>
        <pc:spChg chg="add del mod">
          <ac:chgData name="Zixi Li" userId="7afddd65-cf6f-4657-8c89-fa7101aa5225" providerId="ADAL" clId="{FBF31B5A-0CE3-47EF-9F93-EE3C8530B988}" dt="2022-11-13T20:38:22.999" v="30" actId="478"/>
          <ac:spMkLst>
            <pc:docMk/>
            <pc:sldMk cId="2921458241" sldId="260"/>
            <ac:spMk id="9" creationId="{7AB14AFE-00EF-95B8-8E6B-FD7C94CC3F3B}"/>
          </ac:spMkLst>
        </pc:spChg>
        <pc:spChg chg="add del mod">
          <ac:chgData name="Zixi Li" userId="7afddd65-cf6f-4657-8c89-fa7101aa5225" providerId="ADAL" clId="{FBF31B5A-0CE3-47EF-9F93-EE3C8530B988}" dt="2022-11-13T20:38:22.999" v="30" actId="478"/>
          <ac:spMkLst>
            <pc:docMk/>
            <pc:sldMk cId="2921458241" sldId="260"/>
            <ac:spMk id="10" creationId="{AA7815B9-44A8-ED6D-9053-22E9EE149876}"/>
          </ac:spMkLst>
        </pc:spChg>
        <pc:spChg chg="add del mod">
          <ac:chgData name="Zixi Li" userId="7afddd65-cf6f-4657-8c89-fa7101aa5225" providerId="ADAL" clId="{FBF31B5A-0CE3-47EF-9F93-EE3C8530B988}" dt="2022-11-13T20:38:26.240" v="33" actId="478"/>
          <ac:spMkLst>
            <pc:docMk/>
            <pc:sldMk cId="2921458241" sldId="260"/>
            <ac:spMk id="12" creationId="{8604E21C-DBB4-D5A9-5818-A76C49E4EC46}"/>
          </ac:spMkLst>
        </pc:spChg>
        <pc:spChg chg="add del mod">
          <ac:chgData name="Zixi Li" userId="7afddd65-cf6f-4657-8c89-fa7101aa5225" providerId="ADAL" clId="{FBF31B5A-0CE3-47EF-9F93-EE3C8530B988}" dt="2022-11-13T20:38:31.805" v="39" actId="478"/>
          <ac:spMkLst>
            <pc:docMk/>
            <pc:sldMk cId="2921458241" sldId="260"/>
            <ac:spMk id="14" creationId="{6AC2B13C-B71B-9CA8-9EDC-97955E418B18}"/>
          </ac:spMkLst>
        </pc:spChg>
        <pc:spChg chg="add del mod">
          <ac:chgData name="Zixi Li" userId="7afddd65-cf6f-4657-8c89-fa7101aa5225" providerId="ADAL" clId="{FBF31B5A-0CE3-47EF-9F93-EE3C8530B988}" dt="2022-11-13T20:38:33.793" v="41" actId="478"/>
          <ac:spMkLst>
            <pc:docMk/>
            <pc:sldMk cId="2921458241" sldId="260"/>
            <ac:spMk id="17" creationId="{B5C8642F-DBF8-E927-EA6F-1E8161D66633}"/>
          </ac:spMkLst>
        </pc:spChg>
        <pc:spChg chg="add del mod">
          <ac:chgData name="Zixi Li" userId="7afddd65-cf6f-4657-8c89-fa7101aa5225" providerId="ADAL" clId="{FBF31B5A-0CE3-47EF-9F93-EE3C8530B988}" dt="2022-11-13T20:38:22.999" v="30" actId="478"/>
          <ac:spMkLst>
            <pc:docMk/>
            <pc:sldMk cId="2921458241" sldId="260"/>
            <ac:spMk id="18" creationId="{07687398-1FBD-839C-0DC4-626524149FA9}"/>
          </ac:spMkLst>
        </pc:spChg>
        <pc:spChg chg="add del mod">
          <ac:chgData name="Zixi Li" userId="7afddd65-cf6f-4657-8c89-fa7101aa5225" providerId="ADAL" clId="{FBF31B5A-0CE3-47EF-9F93-EE3C8530B988}" dt="2022-11-13T20:38:29.524" v="36" actId="478"/>
          <ac:spMkLst>
            <pc:docMk/>
            <pc:sldMk cId="2921458241" sldId="260"/>
            <ac:spMk id="19" creationId="{1D00E178-5B3E-C9C6-007B-CEA97DDC9DE5}"/>
          </ac:spMkLst>
        </pc:spChg>
        <pc:spChg chg="add mod">
          <ac:chgData name="Zixi Li" userId="7afddd65-cf6f-4657-8c89-fa7101aa5225" providerId="ADAL" clId="{FBF31B5A-0CE3-47EF-9F93-EE3C8530B988}" dt="2022-11-13T20:51:22.848" v="490" actId="1076"/>
          <ac:spMkLst>
            <pc:docMk/>
            <pc:sldMk cId="2921458241" sldId="260"/>
            <ac:spMk id="23" creationId="{D9CA9081-435A-5005-BF31-3A1EAE0F68D3}"/>
          </ac:spMkLst>
        </pc:spChg>
        <pc:spChg chg="add mod">
          <ac:chgData name="Zixi Li" userId="7afddd65-cf6f-4657-8c89-fa7101aa5225" providerId="ADAL" clId="{FBF31B5A-0CE3-47EF-9F93-EE3C8530B988}" dt="2022-11-13T20:53:23.535" v="620" actId="2711"/>
          <ac:spMkLst>
            <pc:docMk/>
            <pc:sldMk cId="2921458241" sldId="260"/>
            <ac:spMk id="24" creationId="{DFEC0B20-96DD-2D66-4F28-B9BCA704FC04}"/>
          </ac:spMkLst>
        </pc:spChg>
        <pc:spChg chg="add mod">
          <ac:chgData name="Zixi Li" userId="7afddd65-cf6f-4657-8c89-fa7101aa5225" providerId="ADAL" clId="{FBF31B5A-0CE3-47EF-9F93-EE3C8530B988}" dt="2022-11-13T20:50:59.139" v="486" actId="20577"/>
          <ac:spMkLst>
            <pc:docMk/>
            <pc:sldMk cId="2921458241" sldId="260"/>
            <ac:spMk id="29" creationId="{A26A2E76-87B4-CF85-BE2A-72A7FC687A63}"/>
          </ac:spMkLst>
        </pc:spChg>
        <pc:picChg chg="add mod">
          <ac:chgData name="Zixi Li" userId="7afddd65-cf6f-4657-8c89-fa7101aa5225" providerId="ADAL" clId="{FBF31B5A-0CE3-47EF-9F93-EE3C8530B988}" dt="2022-11-13T20:51:22.848" v="490" actId="1076"/>
          <ac:picMkLst>
            <pc:docMk/>
            <pc:sldMk cId="2921458241" sldId="260"/>
            <ac:picMk id="6" creationId="{5FBB3C97-105B-9632-90EB-4CE6B476835C}"/>
          </ac:picMkLst>
        </pc:picChg>
        <pc:picChg chg="add mod">
          <ac:chgData name="Zixi Li" userId="7afddd65-cf6f-4657-8c89-fa7101aa5225" providerId="ADAL" clId="{FBF31B5A-0CE3-47EF-9F93-EE3C8530B988}" dt="2022-11-13T20:51:22.848" v="490" actId="1076"/>
          <ac:picMkLst>
            <pc:docMk/>
            <pc:sldMk cId="2921458241" sldId="260"/>
            <ac:picMk id="8" creationId="{D780DBA6-8E70-2164-0DDD-DB42F7BA9524}"/>
          </ac:picMkLst>
        </pc:picChg>
        <pc:picChg chg="add del mod">
          <ac:chgData name="Zixi Li" userId="7afddd65-cf6f-4657-8c89-fa7101aa5225" providerId="ADAL" clId="{FBF31B5A-0CE3-47EF-9F93-EE3C8530B988}" dt="2022-11-13T20:38:26.795" v="34" actId="478"/>
          <ac:picMkLst>
            <pc:docMk/>
            <pc:sldMk cId="2921458241" sldId="260"/>
            <ac:picMk id="13" creationId="{EE789DFC-905C-2447-8AB5-E1346B6DF14E}"/>
          </ac:picMkLst>
        </pc:picChg>
        <pc:picChg chg="add del mod">
          <ac:chgData name="Zixi Li" userId="7afddd65-cf6f-4657-8c89-fa7101aa5225" providerId="ADAL" clId="{FBF31B5A-0CE3-47EF-9F93-EE3C8530B988}" dt="2022-11-13T20:38:34.702" v="42" actId="478"/>
          <ac:picMkLst>
            <pc:docMk/>
            <pc:sldMk cId="2921458241" sldId="260"/>
            <ac:picMk id="15" creationId="{4241559C-CD18-40F6-7765-AB9B0D152AEA}"/>
          </ac:picMkLst>
        </pc:picChg>
        <pc:picChg chg="add del mod">
          <ac:chgData name="Zixi Li" userId="7afddd65-cf6f-4657-8c89-fa7101aa5225" providerId="ADAL" clId="{FBF31B5A-0CE3-47EF-9F93-EE3C8530B988}" dt="2022-11-13T20:38:27.899" v="35" actId="478"/>
          <ac:picMkLst>
            <pc:docMk/>
            <pc:sldMk cId="2921458241" sldId="260"/>
            <ac:picMk id="20" creationId="{A3607F4B-5A3B-7A6E-E83F-A3ADA1F3FF24}"/>
          </ac:picMkLst>
        </pc:picChg>
        <pc:picChg chg="add del mod">
          <ac:chgData name="Zixi Li" userId="7afddd65-cf6f-4657-8c89-fa7101aa5225" providerId="ADAL" clId="{FBF31B5A-0CE3-47EF-9F93-EE3C8530B988}" dt="2022-11-13T20:38:22.999" v="30" actId="478"/>
          <ac:picMkLst>
            <pc:docMk/>
            <pc:sldMk cId="2921458241" sldId="260"/>
            <ac:picMk id="22" creationId="{07D16C5A-BE7D-38C5-17F3-14DEC42314CE}"/>
          </ac:picMkLst>
        </pc:picChg>
        <pc:picChg chg="add mod">
          <ac:chgData name="Zixi Li" userId="7afddd65-cf6f-4657-8c89-fa7101aa5225" providerId="ADAL" clId="{FBF31B5A-0CE3-47EF-9F93-EE3C8530B988}" dt="2022-11-13T20:51:22.848" v="490" actId="1076"/>
          <ac:picMkLst>
            <pc:docMk/>
            <pc:sldMk cId="2921458241" sldId="260"/>
            <ac:picMk id="25" creationId="{1D7B4D05-D514-7D36-7EA9-2B3A037761D5}"/>
          </ac:picMkLst>
        </pc:picChg>
        <pc:picChg chg="add mod">
          <ac:chgData name="Zixi Li" userId="7afddd65-cf6f-4657-8c89-fa7101aa5225" providerId="ADAL" clId="{FBF31B5A-0CE3-47EF-9F93-EE3C8530B988}" dt="2022-11-13T20:51:22.848" v="490" actId="1076"/>
          <ac:picMkLst>
            <pc:docMk/>
            <pc:sldMk cId="2921458241" sldId="260"/>
            <ac:picMk id="26" creationId="{ECFF10D1-5EDF-F8E6-078A-4518862072FA}"/>
          </ac:picMkLst>
        </pc:picChg>
        <pc:picChg chg="add mod">
          <ac:chgData name="Zixi Li" userId="7afddd65-cf6f-4657-8c89-fa7101aa5225" providerId="ADAL" clId="{FBF31B5A-0CE3-47EF-9F93-EE3C8530B988}" dt="2022-11-13T20:50:23.658" v="483" actId="1076"/>
          <ac:picMkLst>
            <pc:docMk/>
            <pc:sldMk cId="2921458241" sldId="260"/>
            <ac:picMk id="28" creationId="{DFEDF93A-04EF-68BE-03ED-2CF25F3233A3}"/>
          </ac:picMkLst>
        </pc:picChg>
        <pc:picChg chg="add mod">
          <ac:chgData name="Zixi Li" userId="7afddd65-cf6f-4657-8c89-fa7101aa5225" providerId="ADAL" clId="{FBF31B5A-0CE3-47EF-9F93-EE3C8530B988}" dt="2022-11-13T20:51:26.049" v="491" actId="1076"/>
          <ac:picMkLst>
            <pc:docMk/>
            <pc:sldMk cId="2921458241" sldId="260"/>
            <ac:picMk id="2050" creationId="{7A1EAEEF-FD5A-780B-D7A8-8C502C0D5954}"/>
          </ac:picMkLst>
        </pc:picChg>
        <pc:cxnChg chg="add del mod">
          <ac:chgData name="Zixi Li" userId="7afddd65-cf6f-4657-8c89-fa7101aa5225" providerId="ADAL" clId="{FBF31B5A-0CE3-47EF-9F93-EE3C8530B988}" dt="2022-11-13T20:38:23.900" v="31" actId="478"/>
          <ac:cxnSpMkLst>
            <pc:docMk/>
            <pc:sldMk cId="2921458241" sldId="260"/>
            <ac:cxnSpMk id="7" creationId="{41DAEBF0-6F3D-52A0-F08B-38C368A4613B}"/>
          </ac:cxnSpMkLst>
        </pc:cxnChg>
        <pc:cxnChg chg="add mod">
          <ac:chgData name="Zixi Li" userId="7afddd65-cf6f-4657-8c89-fa7101aa5225" providerId="ADAL" clId="{FBF31B5A-0CE3-47EF-9F93-EE3C8530B988}" dt="2022-11-13T20:51:22.848" v="490" actId="1076"/>
          <ac:cxnSpMkLst>
            <pc:docMk/>
            <pc:sldMk cId="2921458241" sldId="260"/>
            <ac:cxnSpMk id="11" creationId="{6CAB400C-021F-9513-CF21-FD6F6ACAA52F}"/>
          </ac:cxnSpMkLst>
        </pc:cxnChg>
        <pc:cxnChg chg="add del mod">
          <ac:chgData name="Zixi Li" userId="7afddd65-cf6f-4657-8c89-fa7101aa5225" providerId="ADAL" clId="{FBF31B5A-0CE3-47EF-9F93-EE3C8530B988}" dt="2022-11-13T20:38:32.375" v="40" actId="478"/>
          <ac:cxnSpMkLst>
            <pc:docMk/>
            <pc:sldMk cId="2921458241" sldId="260"/>
            <ac:cxnSpMk id="16" creationId="{0BEC379D-C6B1-5AE9-FDC1-1A36221C96C3}"/>
          </ac:cxnSpMkLst>
        </pc:cxnChg>
        <pc:cxnChg chg="add del mod">
          <ac:chgData name="Zixi Li" userId="7afddd65-cf6f-4657-8c89-fa7101aa5225" providerId="ADAL" clId="{FBF31B5A-0CE3-47EF-9F93-EE3C8530B988}" dt="2022-11-13T20:38:25.100" v="32" actId="478"/>
          <ac:cxnSpMkLst>
            <pc:docMk/>
            <pc:sldMk cId="2921458241" sldId="260"/>
            <ac:cxnSpMk id="21" creationId="{E3C447F6-A194-026E-7B60-4D4B6A43F126}"/>
          </ac:cxnSpMkLst>
        </pc:cxnChg>
      </pc:sldChg>
      <pc:sldChg chg="addSp delSp modSp new mod">
        <pc:chgData name="Zixi Li" userId="7afddd65-cf6f-4657-8c89-fa7101aa5225" providerId="ADAL" clId="{FBF31B5A-0CE3-47EF-9F93-EE3C8530B988}" dt="2022-11-13T21:13:25.180" v="1008" actId="14100"/>
        <pc:sldMkLst>
          <pc:docMk/>
          <pc:sldMk cId="21596365" sldId="261"/>
        </pc:sldMkLst>
        <pc:spChg chg="mod">
          <ac:chgData name="Zixi Li" userId="7afddd65-cf6f-4657-8c89-fa7101aa5225" providerId="ADAL" clId="{FBF31B5A-0CE3-47EF-9F93-EE3C8530B988}" dt="2022-11-13T20:52:02.079" v="508" actId="2711"/>
          <ac:spMkLst>
            <pc:docMk/>
            <pc:sldMk cId="21596365" sldId="261"/>
            <ac:spMk id="2" creationId="{1DBD1CDD-BE13-73CA-7C56-5E678C746BA3}"/>
          </ac:spMkLst>
        </pc:spChg>
        <pc:spChg chg="mod">
          <ac:chgData name="Zixi Li" userId="7afddd65-cf6f-4657-8c89-fa7101aa5225" providerId="ADAL" clId="{FBF31B5A-0CE3-47EF-9F93-EE3C8530B988}" dt="2022-11-13T20:53:13.623" v="619" actId="2711"/>
          <ac:spMkLst>
            <pc:docMk/>
            <pc:sldMk cId="21596365" sldId="261"/>
            <ac:spMk id="3" creationId="{0DD1D49A-10D6-DAB3-EAAE-0F58B0192584}"/>
          </ac:spMkLst>
        </pc:spChg>
        <pc:picChg chg="add del mod">
          <ac:chgData name="Zixi Li" userId="7afddd65-cf6f-4657-8c89-fa7101aa5225" providerId="ADAL" clId="{FBF31B5A-0CE3-47EF-9F93-EE3C8530B988}" dt="2022-11-13T21:13:01.164" v="1000" actId="478"/>
          <ac:picMkLst>
            <pc:docMk/>
            <pc:sldMk cId="21596365" sldId="261"/>
            <ac:picMk id="5" creationId="{6A6D457D-3A73-351B-FB5B-AC171149C5CE}"/>
          </ac:picMkLst>
        </pc:picChg>
        <pc:picChg chg="add mod">
          <ac:chgData name="Zixi Li" userId="7afddd65-cf6f-4657-8c89-fa7101aa5225" providerId="ADAL" clId="{FBF31B5A-0CE3-47EF-9F93-EE3C8530B988}" dt="2022-11-13T21:13:14.342" v="1006" actId="1076"/>
          <ac:picMkLst>
            <pc:docMk/>
            <pc:sldMk cId="21596365" sldId="261"/>
            <ac:picMk id="6" creationId="{929F0A09-B749-1439-5E85-7E7465081CB8}"/>
          </ac:picMkLst>
        </pc:picChg>
        <pc:picChg chg="add mod">
          <ac:chgData name="Zixi Li" userId="7afddd65-cf6f-4657-8c89-fa7101aa5225" providerId="ADAL" clId="{FBF31B5A-0CE3-47EF-9F93-EE3C8530B988}" dt="2022-11-13T21:13:25.180" v="1008" actId="14100"/>
          <ac:picMkLst>
            <pc:docMk/>
            <pc:sldMk cId="21596365" sldId="261"/>
            <ac:picMk id="7" creationId="{FB8D3CCD-B29E-FA7C-109F-7A2CC1B462D6}"/>
          </ac:picMkLst>
        </pc:picChg>
      </pc:sldChg>
      <pc:sldChg chg="addSp delSp modSp new mod">
        <pc:chgData name="Zixi Li" userId="7afddd65-cf6f-4657-8c89-fa7101aa5225" providerId="ADAL" clId="{FBF31B5A-0CE3-47EF-9F93-EE3C8530B988}" dt="2022-11-13T21:10:34.297" v="975" actId="1076"/>
        <pc:sldMkLst>
          <pc:docMk/>
          <pc:sldMk cId="2116713170" sldId="262"/>
        </pc:sldMkLst>
        <pc:spChg chg="mod">
          <ac:chgData name="Zixi Li" userId="7afddd65-cf6f-4657-8c89-fa7101aa5225" providerId="ADAL" clId="{FBF31B5A-0CE3-47EF-9F93-EE3C8530B988}" dt="2022-11-13T20:57:38.483" v="652" actId="20577"/>
          <ac:spMkLst>
            <pc:docMk/>
            <pc:sldMk cId="2116713170" sldId="262"/>
            <ac:spMk id="2" creationId="{2B3D3BE2-2F9F-1586-2FAB-A689A76548C8}"/>
          </ac:spMkLst>
        </pc:spChg>
        <pc:spChg chg="del">
          <ac:chgData name="Zixi Li" userId="7afddd65-cf6f-4657-8c89-fa7101aa5225" providerId="ADAL" clId="{FBF31B5A-0CE3-47EF-9F93-EE3C8530B988}" dt="2022-11-13T20:59:45.825" v="653"/>
          <ac:spMkLst>
            <pc:docMk/>
            <pc:sldMk cId="2116713170" sldId="262"/>
            <ac:spMk id="3" creationId="{0F6D8A83-4409-D88B-CC7D-0EC04B0C8AA4}"/>
          </ac:spMkLst>
        </pc:spChg>
        <pc:spChg chg="add del mod">
          <ac:chgData name="Zixi Li" userId="7afddd65-cf6f-4657-8c89-fa7101aa5225" providerId="ADAL" clId="{FBF31B5A-0CE3-47EF-9F93-EE3C8530B988}" dt="2022-11-13T21:03:20.985" v="676" actId="478"/>
          <ac:spMkLst>
            <pc:docMk/>
            <pc:sldMk cId="2116713170" sldId="262"/>
            <ac:spMk id="4" creationId="{6F6F0161-3015-65E5-01AB-F89D3D6E2BBF}"/>
          </ac:spMkLst>
        </pc:spChg>
        <pc:spChg chg="add mod">
          <ac:chgData name="Zixi Li" userId="7afddd65-cf6f-4657-8c89-fa7101aa5225" providerId="ADAL" clId="{FBF31B5A-0CE3-47EF-9F93-EE3C8530B988}" dt="2022-11-13T21:03:17.844" v="675"/>
          <ac:spMkLst>
            <pc:docMk/>
            <pc:sldMk cId="2116713170" sldId="262"/>
            <ac:spMk id="5" creationId="{D93C1AB3-C1CE-38AA-31A8-36A2E1377D93}"/>
          </ac:spMkLst>
        </pc:spChg>
        <pc:spChg chg="add mod">
          <ac:chgData name="Zixi Li" userId="7afddd65-cf6f-4657-8c89-fa7101aa5225" providerId="ADAL" clId="{FBF31B5A-0CE3-47EF-9F93-EE3C8530B988}" dt="2022-11-13T21:03:17.844" v="675"/>
          <ac:spMkLst>
            <pc:docMk/>
            <pc:sldMk cId="2116713170" sldId="262"/>
            <ac:spMk id="6" creationId="{506881D5-010A-CCC3-980F-B56BD69238BE}"/>
          </ac:spMkLst>
        </pc:spChg>
        <pc:spChg chg="add mod">
          <ac:chgData name="Zixi Li" userId="7afddd65-cf6f-4657-8c89-fa7101aa5225" providerId="ADAL" clId="{FBF31B5A-0CE3-47EF-9F93-EE3C8530B988}" dt="2022-11-13T21:03:17.844" v="675"/>
          <ac:spMkLst>
            <pc:docMk/>
            <pc:sldMk cId="2116713170" sldId="262"/>
            <ac:spMk id="10" creationId="{C33E1D6B-9B77-FFF3-2EC9-1FB04BFC66F5}"/>
          </ac:spMkLst>
        </pc:spChg>
        <pc:spChg chg="add del mod">
          <ac:chgData name="Zixi Li" userId="7afddd65-cf6f-4657-8c89-fa7101aa5225" providerId="ADAL" clId="{FBF31B5A-0CE3-47EF-9F93-EE3C8530B988}" dt="2022-11-13T21:03:54.324" v="684" actId="478"/>
          <ac:spMkLst>
            <pc:docMk/>
            <pc:sldMk cId="2116713170" sldId="262"/>
            <ac:spMk id="11" creationId="{EEFC28AD-3913-4974-FB76-E8F16DD3444B}"/>
          </ac:spMkLst>
        </pc:spChg>
        <pc:spChg chg="add mod">
          <ac:chgData name="Zixi Li" userId="7afddd65-cf6f-4657-8c89-fa7101aa5225" providerId="ADAL" clId="{FBF31B5A-0CE3-47EF-9F93-EE3C8530B988}" dt="2022-11-13T21:03:17.844" v="675"/>
          <ac:spMkLst>
            <pc:docMk/>
            <pc:sldMk cId="2116713170" sldId="262"/>
            <ac:spMk id="13" creationId="{6D8A766D-8F4C-60EA-98D1-B9095216D05D}"/>
          </ac:spMkLst>
        </pc:spChg>
        <pc:spChg chg="add mod">
          <ac:chgData name="Zixi Li" userId="7afddd65-cf6f-4657-8c89-fa7101aa5225" providerId="ADAL" clId="{FBF31B5A-0CE3-47EF-9F93-EE3C8530B988}" dt="2022-11-13T21:03:17.844" v="675"/>
          <ac:spMkLst>
            <pc:docMk/>
            <pc:sldMk cId="2116713170" sldId="262"/>
            <ac:spMk id="15" creationId="{F1A1F39F-20C6-1600-3888-3AA9DB6CF2C1}"/>
          </ac:spMkLst>
        </pc:spChg>
        <pc:spChg chg="add mod">
          <ac:chgData name="Zixi Li" userId="7afddd65-cf6f-4657-8c89-fa7101aa5225" providerId="ADAL" clId="{FBF31B5A-0CE3-47EF-9F93-EE3C8530B988}" dt="2022-11-13T21:03:17.844" v="675"/>
          <ac:spMkLst>
            <pc:docMk/>
            <pc:sldMk cId="2116713170" sldId="262"/>
            <ac:spMk id="18" creationId="{7C9F004E-77F9-2AB4-00E7-3950303AF596}"/>
          </ac:spMkLst>
        </pc:spChg>
        <pc:spChg chg="add mod">
          <ac:chgData name="Zixi Li" userId="7afddd65-cf6f-4657-8c89-fa7101aa5225" providerId="ADAL" clId="{FBF31B5A-0CE3-47EF-9F93-EE3C8530B988}" dt="2022-11-13T21:03:17.844" v="675"/>
          <ac:spMkLst>
            <pc:docMk/>
            <pc:sldMk cId="2116713170" sldId="262"/>
            <ac:spMk id="19" creationId="{ABFE6417-075D-17A6-6C4C-7973155D7374}"/>
          </ac:spMkLst>
        </pc:spChg>
        <pc:spChg chg="add del mod">
          <ac:chgData name="Zixi Li" userId="7afddd65-cf6f-4657-8c89-fa7101aa5225" providerId="ADAL" clId="{FBF31B5A-0CE3-47EF-9F93-EE3C8530B988}" dt="2022-11-13T21:03:53.400" v="683" actId="478"/>
          <ac:spMkLst>
            <pc:docMk/>
            <pc:sldMk cId="2116713170" sldId="262"/>
            <ac:spMk id="20" creationId="{BB6E8A33-5EC3-78BE-BD20-543F8D05530D}"/>
          </ac:spMkLst>
        </pc:spChg>
        <pc:spChg chg="add del mod">
          <ac:chgData name="Zixi Li" userId="7afddd65-cf6f-4657-8c89-fa7101aa5225" providerId="ADAL" clId="{FBF31B5A-0CE3-47EF-9F93-EE3C8530B988}" dt="2022-11-13T21:03:26.123" v="680" actId="478"/>
          <ac:spMkLst>
            <pc:docMk/>
            <pc:sldMk cId="2116713170" sldId="262"/>
            <ac:spMk id="24" creationId="{10A347E3-B5C2-B76B-88E1-2CCC176706DE}"/>
          </ac:spMkLst>
        </pc:spChg>
        <pc:spChg chg="add del mod">
          <ac:chgData name="Zixi Li" userId="7afddd65-cf6f-4657-8c89-fa7101aa5225" providerId="ADAL" clId="{FBF31B5A-0CE3-47EF-9F93-EE3C8530B988}" dt="2022-11-13T21:03:38.768" v="682" actId="478"/>
          <ac:spMkLst>
            <pc:docMk/>
            <pc:sldMk cId="2116713170" sldId="262"/>
            <ac:spMk id="25" creationId="{633B3360-BAB8-CD6A-90FF-6E9EADEFFDE2}"/>
          </ac:spMkLst>
        </pc:spChg>
        <pc:spChg chg="add mod">
          <ac:chgData name="Zixi Li" userId="7afddd65-cf6f-4657-8c89-fa7101aa5225" providerId="ADAL" clId="{FBF31B5A-0CE3-47EF-9F93-EE3C8530B988}" dt="2022-11-13T21:10:34.297" v="975" actId="1076"/>
          <ac:spMkLst>
            <pc:docMk/>
            <pc:sldMk cId="2116713170" sldId="262"/>
            <ac:spMk id="26" creationId="{360BFCA6-7A6F-6558-5AEC-44A442C983A4}"/>
          </ac:spMkLst>
        </pc:spChg>
        <pc:picChg chg="add del mod">
          <ac:chgData name="Zixi Li" userId="7afddd65-cf6f-4657-8c89-fa7101aa5225" providerId="ADAL" clId="{FBF31B5A-0CE3-47EF-9F93-EE3C8530B988}" dt="2022-11-13T21:03:24.623" v="678" actId="478"/>
          <ac:picMkLst>
            <pc:docMk/>
            <pc:sldMk cId="2116713170" sldId="262"/>
            <ac:picMk id="7" creationId="{EA7C2F27-67B6-A9E4-A608-886B97AA7025}"/>
          </ac:picMkLst>
        </pc:picChg>
        <pc:picChg chg="add mod">
          <ac:chgData name="Zixi Li" userId="7afddd65-cf6f-4657-8c89-fa7101aa5225" providerId="ADAL" clId="{FBF31B5A-0CE3-47EF-9F93-EE3C8530B988}" dt="2022-11-13T21:03:17.844" v="675"/>
          <ac:picMkLst>
            <pc:docMk/>
            <pc:sldMk cId="2116713170" sldId="262"/>
            <ac:picMk id="9" creationId="{5ED796B6-B0B5-CBEE-7657-0FC6B17E453A}"/>
          </ac:picMkLst>
        </pc:picChg>
        <pc:picChg chg="add mod">
          <ac:chgData name="Zixi Li" userId="7afddd65-cf6f-4657-8c89-fa7101aa5225" providerId="ADAL" clId="{FBF31B5A-0CE3-47EF-9F93-EE3C8530B988}" dt="2022-11-13T21:03:17.844" v="675"/>
          <ac:picMkLst>
            <pc:docMk/>
            <pc:sldMk cId="2116713170" sldId="262"/>
            <ac:picMk id="14" creationId="{5C268424-9EB0-85D8-7919-477AC35F2222}"/>
          </ac:picMkLst>
        </pc:picChg>
        <pc:picChg chg="add mod">
          <ac:chgData name="Zixi Li" userId="7afddd65-cf6f-4657-8c89-fa7101aa5225" providerId="ADAL" clId="{FBF31B5A-0CE3-47EF-9F93-EE3C8530B988}" dt="2022-11-13T21:03:17.844" v="675"/>
          <ac:picMkLst>
            <pc:docMk/>
            <pc:sldMk cId="2116713170" sldId="262"/>
            <ac:picMk id="16" creationId="{34D07CEE-44A7-8584-EA11-278DD9B52054}"/>
          </ac:picMkLst>
        </pc:picChg>
        <pc:picChg chg="add del mod">
          <ac:chgData name="Zixi Li" userId="7afddd65-cf6f-4657-8c89-fa7101aa5225" providerId="ADAL" clId="{FBF31B5A-0CE3-47EF-9F93-EE3C8530B988}" dt="2022-11-13T21:03:25.134" v="679" actId="478"/>
          <ac:picMkLst>
            <pc:docMk/>
            <pc:sldMk cId="2116713170" sldId="262"/>
            <ac:picMk id="21" creationId="{82E5EBED-8BC7-E4F7-B5DC-E4441FD425D4}"/>
          </ac:picMkLst>
        </pc:picChg>
        <pc:picChg chg="add mod">
          <ac:chgData name="Zixi Li" userId="7afddd65-cf6f-4657-8c89-fa7101aa5225" providerId="ADAL" clId="{FBF31B5A-0CE3-47EF-9F93-EE3C8530B988}" dt="2022-11-13T21:03:17.844" v="675"/>
          <ac:picMkLst>
            <pc:docMk/>
            <pc:sldMk cId="2116713170" sldId="262"/>
            <ac:picMk id="23" creationId="{331FDAA2-15F9-892B-1D8F-5CF2DAA92CDB}"/>
          </ac:picMkLst>
        </pc:picChg>
        <pc:picChg chg="add del mod">
          <ac:chgData name="Zixi Li" userId="7afddd65-cf6f-4657-8c89-fa7101aa5225" providerId="ADAL" clId="{FBF31B5A-0CE3-47EF-9F93-EE3C8530B988}" dt="2022-11-13T21:03:13.073" v="674" actId="478"/>
          <ac:picMkLst>
            <pc:docMk/>
            <pc:sldMk cId="2116713170" sldId="262"/>
            <ac:picMk id="3074" creationId="{D0312573-3ECC-FA89-FC60-052ED927E8F9}"/>
          </ac:picMkLst>
        </pc:picChg>
        <pc:picChg chg="add del mod">
          <ac:chgData name="Zixi Li" userId="7afddd65-cf6f-4657-8c89-fa7101aa5225" providerId="ADAL" clId="{FBF31B5A-0CE3-47EF-9F93-EE3C8530B988}" dt="2022-11-13T21:01:33.571" v="657" actId="21"/>
          <ac:picMkLst>
            <pc:docMk/>
            <pc:sldMk cId="2116713170" sldId="262"/>
            <ac:picMk id="3076" creationId="{5FC5521D-CEAD-13C3-EADC-5A74F554039D}"/>
          </ac:picMkLst>
        </pc:picChg>
        <pc:cxnChg chg="add mod">
          <ac:chgData name="Zixi Li" userId="7afddd65-cf6f-4657-8c89-fa7101aa5225" providerId="ADAL" clId="{FBF31B5A-0CE3-47EF-9F93-EE3C8530B988}" dt="2022-11-13T21:03:17.844" v="675"/>
          <ac:cxnSpMkLst>
            <pc:docMk/>
            <pc:sldMk cId="2116713170" sldId="262"/>
            <ac:cxnSpMk id="8" creationId="{5EC1C30F-1632-6E5F-6909-F71380440C08}"/>
          </ac:cxnSpMkLst>
        </pc:cxnChg>
        <pc:cxnChg chg="add del mod">
          <ac:chgData name="Zixi Li" userId="7afddd65-cf6f-4657-8c89-fa7101aa5225" providerId="ADAL" clId="{FBF31B5A-0CE3-47EF-9F93-EE3C8530B988}" dt="2022-11-13T21:03:26.806" v="681" actId="478"/>
          <ac:cxnSpMkLst>
            <pc:docMk/>
            <pc:sldMk cId="2116713170" sldId="262"/>
            <ac:cxnSpMk id="12" creationId="{01513AE8-2A2F-10D0-C640-1C8FF6B8E481}"/>
          </ac:cxnSpMkLst>
        </pc:cxnChg>
        <pc:cxnChg chg="add mod">
          <ac:chgData name="Zixi Li" userId="7afddd65-cf6f-4657-8c89-fa7101aa5225" providerId="ADAL" clId="{FBF31B5A-0CE3-47EF-9F93-EE3C8530B988}" dt="2022-11-13T21:03:17.844" v="675"/>
          <ac:cxnSpMkLst>
            <pc:docMk/>
            <pc:sldMk cId="2116713170" sldId="262"/>
            <ac:cxnSpMk id="17" creationId="{412C7395-C623-832E-BD0C-756879E00D7A}"/>
          </ac:cxnSpMkLst>
        </pc:cxnChg>
        <pc:cxnChg chg="add mod">
          <ac:chgData name="Zixi Li" userId="7afddd65-cf6f-4657-8c89-fa7101aa5225" providerId="ADAL" clId="{FBF31B5A-0CE3-47EF-9F93-EE3C8530B988}" dt="2022-11-13T21:03:17.844" v="675"/>
          <ac:cxnSpMkLst>
            <pc:docMk/>
            <pc:sldMk cId="2116713170" sldId="262"/>
            <ac:cxnSpMk id="22" creationId="{E12380C7-F6CF-6285-6693-2FE2500E4C4F}"/>
          </ac:cxnSpMkLst>
        </pc:cxnChg>
      </pc:sldChg>
      <pc:sldChg chg="addSp delSp modSp new mod">
        <pc:chgData name="Zixi Li" userId="7afddd65-cf6f-4657-8c89-fa7101aa5225" providerId="ADAL" clId="{FBF31B5A-0CE3-47EF-9F93-EE3C8530B988}" dt="2022-11-13T21:58:31.961" v="4806" actId="20577"/>
        <pc:sldMkLst>
          <pc:docMk/>
          <pc:sldMk cId="2141870685" sldId="263"/>
        </pc:sldMkLst>
        <pc:spChg chg="mod">
          <ac:chgData name="Zixi Li" userId="7afddd65-cf6f-4657-8c89-fa7101aa5225" providerId="ADAL" clId="{FBF31B5A-0CE3-47EF-9F93-EE3C8530B988}" dt="2022-11-13T21:11:05.553" v="988" actId="2711"/>
          <ac:spMkLst>
            <pc:docMk/>
            <pc:sldMk cId="2141870685" sldId="263"/>
            <ac:spMk id="2" creationId="{99A769D2-3B10-784B-4F6A-274059AB8D23}"/>
          </ac:spMkLst>
        </pc:spChg>
        <pc:spChg chg="mod">
          <ac:chgData name="Zixi Li" userId="7afddd65-cf6f-4657-8c89-fa7101aa5225" providerId="ADAL" clId="{FBF31B5A-0CE3-47EF-9F93-EE3C8530B988}" dt="2022-11-13T21:58:31.961" v="4806" actId="20577"/>
          <ac:spMkLst>
            <pc:docMk/>
            <pc:sldMk cId="2141870685" sldId="263"/>
            <ac:spMk id="3" creationId="{659E1178-ECB4-E635-1F57-7418913D4D6B}"/>
          </ac:spMkLst>
        </pc:spChg>
        <pc:spChg chg="add del">
          <ac:chgData name="Zixi Li" userId="7afddd65-cf6f-4657-8c89-fa7101aa5225" providerId="ADAL" clId="{FBF31B5A-0CE3-47EF-9F93-EE3C8530B988}" dt="2022-11-13T21:12:20.669" v="991" actId="478"/>
          <ac:spMkLst>
            <pc:docMk/>
            <pc:sldMk cId="2141870685" sldId="263"/>
            <ac:spMk id="4" creationId="{BB110DBD-B7FF-CFC2-E182-F72B9A051C97}"/>
          </ac:spMkLst>
        </pc:spChg>
        <pc:spChg chg="add del">
          <ac:chgData name="Zixi Li" userId="7afddd65-cf6f-4657-8c89-fa7101aa5225" providerId="ADAL" clId="{FBF31B5A-0CE3-47EF-9F93-EE3C8530B988}" dt="2022-11-13T21:12:26.326" v="993" actId="478"/>
          <ac:spMkLst>
            <pc:docMk/>
            <pc:sldMk cId="2141870685" sldId="263"/>
            <ac:spMk id="5" creationId="{F2F77A74-22A1-9FEE-4609-585D14D4430C}"/>
          </ac:spMkLst>
        </pc:spChg>
        <pc:picChg chg="add del mod">
          <ac:chgData name="Zixi Li" userId="7afddd65-cf6f-4657-8c89-fa7101aa5225" providerId="ADAL" clId="{FBF31B5A-0CE3-47EF-9F93-EE3C8530B988}" dt="2022-11-13T21:12:58.078" v="999" actId="21"/>
          <ac:picMkLst>
            <pc:docMk/>
            <pc:sldMk cId="2141870685" sldId="263"/>
            <ac:picMk id="7" creationId="{C47767D4-90BF-AA6E-F5E3-D26C92CAAC80}"/>
          </ac:picMkLst>
        </pc:picChg>
      </pc:sldChg>
      <pc:sldChg chg="modSp new mod">
        <pc:chgData name="Zixi Li" userId="7afddd65-cf6f-4657-8c89-fa7101aa5225" providerId="ADAL" clId="{FBF31B5A-0CE3-47EF-9F93-EE3C8530B988}" dt="2022-11-13T21:23:17.826" v="2007" actId="20577"/>
        <pc:sldMkLst>
          <pc:docMk/>
          <pc:sldMk cId="619448009" sldId="264"/>
        </pc:sldMkLst>
        <pc:spChg chg="mod">
          <ac:chgData name="Zixi Li" userId="7afddd65-cf6f-4657-8c89-fa7101aa5225" providerId="ADAL" clId="{FBF31B5A-0CE3-47EF-9F93-EE3C8530B988}" dt="2022-11-13T21:16:23.613" v="1318"/>
          <ac:spMkLst>
            <pc:docMk/>
            <pc:sldMk cId="619448009" sldId="264"/>
            <ac:spMk id="2" creationId="{2B8AE9A2-D45F-DD69-0923-6EA35AF46FBE}"/>
          </ac:spMkLst>
        </pc:spChg>
        <pc:spChg chg="mod">
          <ac:chgData name="Zixi Li" userId="7afddd65-cf6f-4657-8c89-fa7101aa5225" providerId="ADAL" clId="{FBF31B5A-0CE3-47EF-9F93-EE3C8530B988}" dt="2022-11-13T21:23:17.826" v="2007" actId="20577"/>
          <ac:spMkLst>
            <pc:docMk/>
            <pc:sldMk cId="619448009" sldId="264"/>
            <ac:spMk id="3" creationId="{90B8709A-D03F-7DE6-13E8-819ACD5F5B2B}"/>
          </ac:spMkLst>
        </pc:spChg>
      </pc:sldChg>
      <pc:sldChg chg="modSp new mod">
        <pc:chgData name="Zixi Li" userId="7afddd65-cf6f-4657-8c89-fa7101aa5225" providerId="ADAL" clId="{FBF31B5A-0CE3-47EF-9F93-EE3C8530B988}" dt="2022-11-13T21:20:37.331" v="1672" actId="20577"/>
        <pc:sldMkLst>
          <pc:docMk/>
          <pc:sldMk cId="1367865549" sldId="265"/>
        </pc:sldMkLst>
        <pc:spChg chg="mod">
          <ac:chgData name="Zixi Li" userId="7afddd65-cf6f-4657-8c89-fa7101aa5225" providerId="ADAL" clId="{FBF31B5A-0CE3-47EF-9F93-EE3C8530B988}" dt="2022-11-13T21:19:08.553" v="1588" actId="20577"/>
          <ac:spMkLst>
            <pc:docMk/>
            <pc:sldMk cId="1367865549" sldId="265"/>
            <ac:spMk id="2" creationId="{9D807FB9-AC1B-9C3E-E221-CF43302DBA2C}"/>
          </ac:spMkLst>
        </pc:spChg>
        <pc:spChg chg="mod">
          <ac:chgData name="Zixi Li" userId="7afddd65-cf6f-4657-8c89-fa7101aa5225" providerId="ADAL" clId="{FBF31B5A-0CE3-47EF-9F93-EE3C8530B988}" dt="2022-11-13T21:20:37.331" v="1672" actId="20577"/>
          <ac:spMkLst>
            <pc:docMk/>
            <pc:sldMk cId="1367865549" sldId="265"/>
            <ac:spMk id="3" creationId="{3629009A-92D6-8914-D2DF-F2269F8C7B02}"/>
          </ac:spMkLst>
        </pc:spChg>
      </pc:sldChg>
      <pc:sldChg chg="addSp delSp modSp new mod">
        <pc:chgData name="Zixi Li" userId="7afddd65-cf6f-4657-8c89-fa7101aa5225" providerId="ADAL" clId="{FBF31B5A-0CE3-47EF-9F93-EE3C8530B988}" dt="2022-11-13T21:27:32.013" v="2158" actId="1076"/>
        <pc:sldMkLst>
          <pc:docMk/>
          <pc:sldMk cId="977549837" sldId="266"/>
        </pc:sldMkLst>
        <pc:spChg chg="mod">
          <ac:chgData name="Zixi Li" userId="7afddd65-cf6f-4657-8c89-fa7101aa5225" providerId="ADAL" clId="{FBF31B5A-0CE3-47EF-9F93-EE3C8530B988}" dt="2022-11-13T21:26:23.288" v="2153" actId="20577"/>
          <ac:spMkLst>
            <pc:docMk/>
            <pc:sldMk cId="977549837" sldId="266"/>
            <ac:spMk id="2" creationId="{67FD77E7-80CC-793E-A569-264259E3369F}"/>
          </ac:spMkLst>
        </pc:spChg>
        <pc:spChg chg="mod">
          <ac:chgData name="Zixi Li" userId="7afddd65-cf6f-4657-8c89-fa7101aa5225" providerId="ADAL" clId="{FBF31B5A-0CE3-47EF-9F93-EE3C8530B988}" dt="2022-11-13T21:27:26.141" v="2156" actId="20577"/>
          <ac:spMkLst>
            <pc:docMk/>
            <pc:sldMk cId="977549837" sldId="266"/>
            <ac:spMk id="3" creationId="{9EED5F05-C628-CBFC-8451-2C19437669EC}"/>
          </ac:spMkLst>
        </pc:spChg>
        <pc:picChg chg="add del">
          <ac:chgData name="Zixi Li" userId="7afddd65-cf6f-4657-8c89-fa7101aa5225" providerId="ADAL" clId="{FBF31B5A-0CE3-47EF-9F93-EE3C8530B988}" dt="2022-11-13T21:26:13.591" v="2139" actId="22"/>
          <ac:picMkLst>
            <pc:docMk/>
            <pc:sldMk cId="977549837" sldId="266"/>
            <ac:picMk id="5" creationId="{A32CFFA7-56FC-4742-E842-D13271163259}"/>
          </ac:picMkLst>
        </pc:picChg>
        <pc:picChg chg="add mod">
          <ac:chgData name="Zixi Li" userId="7afddd65-cf6f-4657-8c89-fa7101aa5225" providerId="ADAL" clId="{FBF31B5A-0CE3-47EF-9F93-EE3C8530B988}" dt="2022-11-13T21:27:32.013" v="2158" actId="1076"/>
          <ac:picMkLst>
            <pc:docMk/>
            <pc:sldMk cId="977549837" sldId="266"/>
            <ac:picMk id="7" creationId="{6F34C526-981B-BEF2-BA33-D897649DCD47}"/>
          </ac:picMkLst>
        </pc:picChg>
      </pc:sldChg>
      <pc:sldChg chg="modSp new mod">
        <pc:chgData name="Zixi Li" userId="7afddd65-cf6f-4657-8c89-fa7101aa5225" providerId="ADAL" clId="{FBF31B5A-0CE3-47EF-9F93-EE3C8530B988}" dt="2022-11-13T21:30:52.992" v="2725" actId="20577"/>
        <pc:sldMkLst>
          <pc:docMk/>
          <pc:sldMk cId="2732584521" sldId="267"/>
        </pc:sldMkLst>
        <pc:spChg chg="mod">
          <ac:chgData name="Zixi Li" userId="7afddd65-cf6f-4657-8c89-fa7101aa5225" providerId="ADAL" clId="{FBF31B5A-0CE3-47EF-9F93-EE3C8530B988}" dt="2022-11-13T21:30:52.992" v="2725" actId="20577"/>
          <ac:spMkLst>
            <pc:docMk/>
            <pc:sldMk cId="2732584521" sldId="267"/>
            <ac:spMk id="2" creationId="{7F40032A-2151-1198-0236-FDEC71C1F256}"/>
          </ac:spMkLst>
        </pc:spChg>
        <pc:spChg chg="mod">
          <ac:chgData name="Zixi Li" userId="7afddd65-cf6f-4657-8c89-fa7101aa5225" providerId="ADAL" clId="{FBF31B5A-0CE3-47EF-9F93-EE3C8530B988}" dt="2022-11-13T21:30:32.027" v="2710" actId="20577"/>
          <ac:spMkLst>
            <pc:docMk/>
            <pc:sldMk cId="2732584521" sldId="267"/>
            <ac:spMk id="3" creationId="{1D1DAC61-318C-96D1-8B5A-4196037D2AEB}"/>
          </ac:spMkLst>
        </pc:spChg>
      </pc:sldChg>
      <pc:sldChg chg="modSp new mod">
        <pc:chgData name="Zixi Li" userId="7afddd65-cf6f-4657-8c89-fa7101aa5225" providerId="ADAL" clId="{FBF31B5A-0CE3-47EF-9F93-EE3C8530B988}" dt="2022-11-13T21:39:07.250" v="3525" actId="20577"/>
        <pc:sldMkLst>
          <pc:docMk/>
          <pc:sldMk cId="1316856480" sldId="268"/>
        </pc:sldMkLst>
        <pc:spChg chg="mod">
          <ac:chgData name="Zixi Li" userId="7afddd65-cf6f-4657-8c89-fa7101aa5225" providerId="ADAL" clId="{FBF31B5A-0CE3-47EF-9F93-EE3C8530B988}" dt="2022-11-13T21:31:04.841" v="2746" actId="20577"/>
          <ac:spMkLst>
            <pc:docMk/>
            <pc:sldMk cId="1316856480" sldId="268"/>
            <ac:spMk id="2" creationId="{7FC07C6F-EAEC-9F24-A799-F91F0755CE24}"/>
          </ac:spMkLst>
        </pc:spChg>
        <pc:spChg chg="mod">
          <ac:chgData name="Zixi Li" userId="7afddd65-cf6f-4657-8c89-fa7101aa5225" providerId="ADAL" clId="{FBF31B5A-0CE3-47EF-9F93-EE3C8530B988}" dt="2022-11-13T21:39:07.250" v="3525" actId="20577"/>
          <ac:spMkLst>
            <pc:docMk/>
            <pc:sldMk cId="1316856480" sldId="268"/>
            <ac:spMk id="3" creationId="{85298506-A87E-CA26-9A02-9F0537D43052}"/>
          </ac:spMkLst>
        </pc:spChg>
      </pc:sldChg>
      <pc:sldChg chg="modSp new mod">
        <pc:chgData name="Zixi Li" userId="7afddd65-cf6f-4657-8c89-fa7101aa5225" providerId="ADAL" clId="{FBF31B5A-0CE3-47EF-9F93-EE3C8530B988}" dt="2022-11-13T21:37:49.557" v="3260" actId="20577"/>
        <pc:sldMkLst>
          <pc:docMk/>
          <pc:sldMk cId="3218571487" sldId="269"/>
        </pc:sldMkLst>
        <pc:spChg chg="mod">
          <ac:chgData name="Zixi Li" userId="7afddd65-cf6f-4657-8c89-fa7101aa5225" providerId="ADAL" clId="{FBF31B5A-0CE3-47EF-9F93-EE3C8530B988}" dt="2022-11-13T21:31:44.971" v="2763"/>
          <ac:spMkLst>
            <pc:docMk/>
            <pc:sldMk cId="3218571487" sldId="269"/>
            <ac:spMk id="2" creationId="{AAF841C9-B81F-C099-8456-5606BBFF90F2}"/>
          </ac:spMkLst>
        </pc:spChg>
        <pc:spChg chg="mod">
          <ac:chgData name="Zixi Li" userId="7afddd65-cf6f-4657-8c89-fa7101aa5225" providerId="ADAL" clId="{FBF31B5A-0CE3-47EF-9F93-EE3C8530B988}" dt="2022-11-13T21:37:49.557" v="3260" actId="20577"/>
          <ac:spMkLst>
            <pc:docMk/>
            <pc:sldMk cId="3218571487" sldId="269"/>
            <ac:spMk id="3" creationId="{105A1B0B-072A-5036-373E-EECBE2528F68}"/>
          </ac:spMkLst>
        </pc:spChg>
      </pc:sldChg>
      <pc:sldChg chg="modSp new mod">
        <pc:chgData name="Zixi Li" userId="7afddd65-cf6f-4657-8c89-fa7101aa5225" providerId="ADAL" clId="{FBF31B5A-0CE3-47EF-9F93-EE3C8530B988}" dt="2022-11-13T21:42:27.634" v="3845" actId="20577"/>
        <pc:sldMkLst>
          <pc:docMk/>
          <pc:sldMk cId="151697988" sldId="270"/>
        </pc:sldMkLst>
        <pc:spChg chg="mod">
          <ac:chgData name="Zixi Li" userId="7afddd65-cf6f-4657-8c89-fa7101aa5225" providerId="ADAL" clId="{FBF31B5A-0CE3-47EF-9F93-EE3C8530B988}" dt="2022-11-13T21:39:24.109" v="3540" actId="2711"/>
          <ac:spMkLst>
            <pc:docMk/>
            <pc:sldMk cId="151697988" sldId="270"/>
            <ac:spMk id="2" creationId="{064D36D4-B1A7-C607-88CF-05BFB122FE24}"/>
          </ac:spMkLst>
        </pc:spChg>
        <pc:spChg chg="mod">
          <ac:chgData name="Zixi Li" userId="7afddd65-cf6f-4657-8c89-fa7101aa5225" providerId="ADAL" clId="{FBF31B5A-0CE3-47EF-9F93-EE3C8530B988}" dt="2022-11-13T21:42:27.634" v="3845" actId="20577"/>
          <ac:spMkLst>
            <pc:docMk/>
            <pc:sldMk cId="151697988" sldId="270"/>
            <ac:spMk id="3" creationId="{7F6775C8-22FE-2469-72E3-54AB626BD82E}"/>
          </ac:spMkLst>
        </pc:spChg>
      </pc:sldChg>
      <pc:sldChg chg="addSp delSp modSp new mod modClrScheme chgLayout">
        <pc:chgData name="Zixi Li" userId="7afddd65-cf6f-4657-8c89-fa7101aa5225" providerId="ADAL" clId="{FBF31B5A-0CE3-47EF-9F93-EE3C8530B988}" dt="2022-11-13T22:04:50.475" v="4876" actId="2711"/>
        <pc:sldMkLst>
          <pc:docMk/>
          <pc:sldMk cId="3831253301" sldId="271"/>
        </pc:sldMkLst>
        <pc:spChg chg="mod ord">
          <ac:chgData name="Zixi Li" userId="7afddd65-cf6f-4657-8c89-fa7101aa5225" providerId="ADAL" clId="{FBF31B5A-0CE3-47EF-9F93-EE3C8530B988}" dt="2022-11-13T22:04:50.475" v="4876" actId="2711"/>
          <ac:spMkLst>
            <pc:docMk/>
            <pc:sldMk cId="3831253301" sldId="271"/>
            <ac:spMk id="2" creationId="{E62C3E2B-E985-FF02-312F-C69FC8A3E692}"/>
          </ac:spMkLst>
        </pc:spChg>
        <pc:spChg chg="del mod ord">
          <ac:chgData name="Zixi Li" userId="7afddd65-cf6f-4657-8c89-fa7101aa5225" providerId="ADAL" clId="{FBF31B5A-0CE3-47EF-9F93-EE3C8530B988}" dt="2022-11-13T21:42:38.079" v="3864" actId="700"/>
          <ac:spMkLst>
            <pc:docMk/>
            <pc:sldMk cId="3831253301" sldId="271"/>
            <ac:spMk id="3" creationId="{F532ECE1-D267-6029-BF52-5AD53FC4845C}"/>
          </ac:spMkLst>
        </pc:spChg>
        <pc:spChg chg="add del mod ord">
          <ac:chgData name="Zixi Li" userId="7afddd65-cf6f-4657-8c89-fa7101aa5225" providerId="ADAL" clId="{FBF31B5A-0CE3-47EF-9F93-EE3C8530B988}" dt="2022-11-13T21:42:41.123" v="3865" actId="700"/>
          <ac:spMkLst>
            <pc:docMk/>
            <pc:sldMk cId="3831253301" sldId="271"/>
            <ac:spMk id="4" creationId="{F4F87BFE-043C-49B6-42C5-61E1A64F2B42}"/>
          </ac:spMkLst>
        </pc:spChg>
        <pc:spChg chg="add del mod ord">
          <ac:chgData name="Zixi Li" userId="7afddd65-cf6f-4657-8c89-fa7101aa5225" providerId="ADAL" clId="{FBF31B5A-0CE3-47EF-9F93-EE3C8530B988}" dt="2022-11-13T21:42:41.123" v="3865" actId="700"/>
          <ac:spMkLst>
            <pc:docMk/>
            <pc:sldMk cId="3831253301" sldId="271"/>
            <ac:spMk id="5" creationId="{13E459B3-4BD5-6BCF-8AB0-5E8811139A39}"/>
          </ac:spMkLst>
        </pc:spChg>
        <pc:spChg chg="add mod ord">
          <ac:chgData name="Zixi Li" userId="7afddd65-cf6f-4657-8c89-fa7101aa5225" providerId="ADAL" clId="{FBF31B5A-0CE3-47EF-9F93-EE3C8530B988}" dt="2022-11-13T21:42:43.218" v="3867" actId="20577"/>
          <ac:spMkLst>
            <pc:docMk/>
            <pc:sldMk cId="3831253301" sldId="271"/>
            <ac:spMk id="6" creationId="{2A882BE9-9805-AA25-1ADD-29E0C11A5DC9}"/>
          </ac:spMkLst>
        </pc:spChg>
        <pc:spChg chg="add mod ord">
          <ac:chgData name="Zixi Li" userId="7afddd65-cf6f-4657-8c89-fa7101aa5225" providerId="ADAL" clId="{FBF31B5A-0CE3-47EF-9F93-EE3C8530B988}" dt="2022-11-13T21:58:28.707" v="4805" actId="20577"/>
          <ac:spMkLst>
            <pc:docMk/>
            <pc:sldMk cId="3831253301" sldId="271"/>
            <ac:spMk id="7" creationId="{B3542832-FB3F-4715-58AF-41AC07E2AF1B}"/>
          </ac:spMkLst>
        </pc:spChg>
        <pc:spChg chg="add mod ord">
          <ac:chgData name="Zixi Li" userId="7afddd65-cf6f-4657-8c89-fa7101aa5225" providerId="ADAL" clId="{FBF31B5A-0CE3-47EF-9F93-EE3C8530B988}" dt="2022-11-13T21:42:47.306" v="3878" actId="20577"/>
          <ac:spMkLst>
            <pc:docMk/>
            <pc:sldMk cId="3831253301" sldId="271"/>
            <ac:spMk id="8" creationId="{FBABF5C8-6019-5596-C6CB-8C45E3E791EE}"/>
          </ac:spMkLst>
        </pc:spChg>
        <pc:spChg chg="add mod ord">
          <ac:chgData name="Zixi Li" userId="7afddd65-cf6f-4657-8c89-fa7101aa5225" providerId="ADAL" clId="{FBF31B5A-0CE3-47EF-9F93-EE3C8530B988}" dt="2022-11-13T21:43:50.576" v="3908" actId="20577"/>
          <ac:spMkLst>
            <pc:docMk/>
            <pc:sldMk cId="3831253301" sldId="271"/>
            <ac:spMk id="9" creationId="{6A69464C-160A-F49B-143A-CF8A04AC4E5C}"/>
          </ac:spMkLst>
        </pc:spChg>
      </pc:sldChg>
      <pc:sldChg chg="addSp delSp modSp new mod modClrScheme chgLayout">
        <pc:chgData name="Zixi Li" userId="7afddd65-cf6f-4657-8c89-fa7101aa5225" providerId="ADAL" clId="{FBF31B5A-0CE3-47EF-9F93-EE3C8530B988}" dt="2022-11-13T21:56:21.772" v="4654"/>
        <pc:sldMkLst>
          <pc:docMk/>
          <pc:sldMk cId="3859308246" sldId="272"/>
        </pc:sldMkLst>
        <pc:spChg chg="mod ord">
          <ac:chgData name="Zixi Li" userId="7afddd65-cf6f-4657-8c89-fa7101aa5225" providerId="ADAL" clId="{FBF31B5A-0CE3-47EF-9F93-EE3C8530B988}" dt="2022-11-13T21:44:50.208" v="3950" actId="700"/>
          <ac:spMkLst>
            <pc:docMk/>
            <pc:sldMk cId="3859308246" sldId="272"/>
            <ac:spMk id="2" creationId="{C78CAB76-2AD7-14AD-C52A-ED90BDD06405}"/>
          </ac:spMkLst>
        </pc:spChg>
        <pc:spChg chg="del mod ord">
          <ac:chgData name="Zixi Li" userId="7afddd65-cf6f-4657-8c89-fa7101aa5225" providerId="ADAL" clId="{FBF31B5A-0CE3-47EF-9F93-EE3C8530B988}" dt="2022-11-13T21:44:50.208" v="3950" actId="700"/>
          <ac:spMkLst>
            <pc:docMk/>
            <pc:sldMk cId="3859308246" sldId="272"/>
            <ac:spMk id="3" creationId="{DA1FA437-F301-A436-E84B-C99E2C9CD65D}"/>
          </ac:spMkLst>
        </pc:spChg>
        <pc:spChg chg="add del mod">
          <ac:chgData name="Zixi Li" userId="7afddd65-cf6f-4657-8c89-fa7101aa5225" providerId="ADAL" clId="{FBF31B5A-0CE3-47EF-9F93-EE3C8530B988}" dt="2022-11-13T21:44:46.461" v="3949" actId="478"/>
          <ac:spMkLst>
            <pc:docMk/>
            <pc:sldMk cId="3859308246" sldId="272"/>
            <ac:spMk id="4" creationId="{13D52BD1-34A2-3CF9-D443-5510C47C74B8}"/>
          </ac:spMkLst>
        </pc:spChg>
        <pc:spChg chg="add mod ord">
          <ac:chgData name="Zixi Li" userId="7afddd65-cf6f-4657-8c89-fa7101aa5225" providerId="ADAL" clId="{FBF31B5A-0CE3-47EF-9F93-EE3C8530B988}" dt="2022-11-13T21:46:01.794" v="4136" actId="27636"/>
          <ac:spMkLst>
            <pc:docMk/>
            <pc:sldMk cId="3859308246" sldId="272"/>
            <ac:spMk id="5" creationId="{F6176D54-4935-9626-D2FD-1B85B28626A2}"/>
          </ac:spMkLst>
        </pc:spChg>
        <pc:spChg chg="add mod ord">
          <ac:chgData name="Zixi Li" userId="7afddd65-cf6f-4657-8c89-fa7101aa5225" providerId="ADAL" clId="{FBF31B5A-0CE3-47EF-9F93-EE3C8530B988}" dt="2022-11-13T21:56:21.772" v="4654"/>
          <ac:spMkLst>
            <pc:docMk/>
            <pc:sldMk cId="3859308246" sldId="272"/>
            <ac:spMk id="6" creationId="{10941448-43E6-21AE-1F10-9036F4052990}"/>
          </ac:spMkLst>
        </pc:spChg>
      </pc:sldChg>
      <pc:sldChg chg="addSp modSp add mod">
        <pc:chgData name="Zixi Li" userId="7afddd65-cf6f-4657-8c89-fa7101aa5225" providerId="ADAL" clId="{FBF31B5A-0CE3-47EF-9F93-EE3C8530B988}" dt="2022-11-13T22:03:11.624" v="4875" actId="20577"/>
        <pc:sldMkLst>
          <pc:docMk/>
          <pc:sldMk cId="2400486487" sldId="273"/>
        </pc:sldMkLst>
        <pc:spChg chg="add mod">
          <ac:chgData name="Zixi Li" userId="7afddd65-cf6f-4657-8c89-fa7101aa5225" providerId="ADAL" clId="{FBF31B5A-0CE3-47EF-9F93-EE3C8530B988}" dt="2022-11-13T21:58:05.841" v="4802" actId="17032"/>
          <ac:spMkLst>
            <pc:docMk/>
            <pc:sldMk cId="2400486487" sldId="273"/>
            <ac:spMk id="3" creationId="{39084760-1E8F-4985-DEFD-35DBE7477CB7}"/>
          </ac:spMkLst>
        </pc:spChg>
        <pc:spChg chg="add mod">
          <ac:chgData name="Zixi Li" userId="7afddd65-cf6f-4657-8c89-fa7101aa5225" providerId="ADAL" clId="{FBF31B5A-0CE3-47EF-9F93-EE3C8530B988}" dt="2022-11-13T21:58:12.366" v="4804" actId="1076"/>
          <ac:spMkLst>
            <pc:docMk/>
            <pc:sldMk cId="2400486487" sldId="273"/>
            <ac:spMk id="4" creationId="{6BC6EE36-5AA6-ADAD-41ED-481D27E1E78B}"/>
          </ac:spMkLst>
        </pc:spChg>
        <pc:spChg chg="mod">
          <ac:chgData name="Zixi Li" userId="7afddd65-cf6f-4657-8c89-fa7101aa5225" providerId="ADAL" clId="{FBF31B5A-0CE3-47EF-9F93-EE3C8530B988}" dt="2022-11-13T21:56:19.108" v="4652" actId="27636"/>
          <ac:spMkLst>
            <pc:docMk/>
            <pc:sldMk cId="2400486487" sldId="273"/>
            <ac:spMk id="5" creationId="{F6176D54-4935-9626-D2FD-1B85B28626A2}"/>
          </ac:spMkLst>
        </pc:spChg>
        <pc:spChg chg="mod">
          <ac:chgData name="Zixi Li" userId="7afddd65-cf6f-4657-8c89-fa7101aa5225" providerId="ADAL" clId="{FBF31B5A-0CE3-47EF-9F93-EE3C8530B988}" dt="2022-11-13T22:03:11.624" v="4875" actId="20577"/>
          <ac:spMkLst>
            <pc:docMk/>
            <pc:sldMk cId="2400486487" sldId="273"/>
            <ac:spMk id="6" creationId="{10941448-43E6-21AE-1F10-9036F4052990}"/>
          </ac:spMkLst>
        </pc:spChg>
      </pc:sldChg>
      <pc:sldChg chg="addSp delSp modSp new mod modClrScheme chgLayout">
        <pc:chgData name="Zixi Li" userId="7afddd65-cf6f-4657-8c89-fa7101aa5225" providerId="ADAL" clId="{FBF31B5A-0CE3-47EF-9F93-EE3C8530B988}" dt="2022-11-13T22:08:26.993" v="5313" actId="20577"/>
        <pc:sldMkLst>
          <pc:docMk/>
          <pc:sldMk cId="1013921394" sldId="274"/>
        </pc:sldMkLst>
        <pc:spChg chg="del mod ord">
          <ac:chgData name="Zixi Li" userId="7afddd65-cf6f-4657-8c89-fa7101aa5225" providerId="ADAL" clId="{FBF31B5A-0CE3-47EF-9F93-EE3C8530B988}" dt="2022-11-13T21:58:59.267" v="4808" actId="700"/>
          <ac:spMkLst>
            <pc:docMk/>
            <pc:sldMk cId="1013921394" sldId="274"/>
            <ac:spMk id="2" creationId="{D8433E5C-E1D9-9382-6B53-57CCF865C3DD}"/>
          </ac:spMkLst>
        </pc:spChg>
        <pc:spChg chg="del">
          <ac:chgData name="Zixi Li" userId="7afddd65-cf6f-4657-8c89-fa7101aa5225" providerId="ADAL" clId="{FBF31B5A-0CE3-47EF-9F93-EE3C8530B988}" dt="2022-11-13T21:58:59.267" v="4808" actId="700"/>
          <ac:spMkLst>
            <pc:docMk/>
            <pc:sldMk cId="1013921394" sldId="274"/>
            <ac:spMk id="3" creationId="{E359DAAB-FEA7-860D-E7CF-0D6810C7EF48}"/>
          </ac:spMkLst>
        </pc:spChg>
        <pc:spChg chg="del mod ord">
          <ac:chgData name="Zixi Li" userId="7afddd65-cf6f-4657-8c89-fa7101aa5225" providerId="ADAL" clId="{FBF31B5A-0CE3-47EF-9F93-EE3C8530B988}" dt="2022-11-13T21:58:59.267" v="4808" actId="700"/>
          <ac:spMkLst>
            <pc:docMk/>
            <pc:sldMk cId="1013921394" sldId="274"/>
            <ac:spMk id="4" creationId="{22EBE6A7-215E-A8F3-D365-0316AA55A3F2}"/>
          </ac:spMkLst>
        </pc:spChg>
        <pc:spChg chg="del">
          <ac:chgData name="Zixi Li" userId="7afddd65-cf6f-4657-8c89-fa7101aa5225" providerId="ADAL" clId="{FBF31B5A-0CE3-47EF-9F93-EE3C8530B988}" dt="2022-11-13T21:58:59.267" v="4808" actId="700"/>
          <ac:spMkLst>
            <pc:docMk/>
            <pc:sldMk cId="1013921394" sldId="274"/>
            <ac:spMk id="5" creationId="{B63E6C68-A397-1996-FBA5-F1C7A35EE59F}"/>
          </ac:spMkLst>
        </pc:spChg>
        <pc:spChg chg="del">
          <ac:chgData name="Zixi Li" userId="7afddd65-cf6f-4657-8c89-fa7101aa5225" providerId="ADAL" clId="{FBF31B5A-0CE3-47EF-9F93-EE3C8530B988}" dt="2022-11-13T21:58:59.267" v="4808" actId="700"/>
          <ac:spMkLst>
            <pc:docMk/>
            <pc:sldMk cId="1013921394" sldId="274"/>
            <ac:spMk id="6" creationId="{06C71742-D5A2-3D7B-863F-40BD4D7BDC24}"/>
          </ac:spMkLst>
        </pc:spChg>
        <pc:spChg chg="add mod ord">
          <ac:chgData name="Zixi Li" userId="7afddd65-cf6f-4657-8c89-fa7101aa5225" providerId="ADAL" clId="{FBF31B5A-0CE3-47EF-9F93-EE3C8530B988}" dt="2022-11-13T22:05:41.636" v="4902" actId="20577"/>
          <ac:spMkLst>
            <pc:docMk/>
            <pc:sldMk cId="1013921394" sldId="274"/>
            <ac:spMk id="7" creationId="{E3B9EE45-3BAF-BB75-B9A0-5B92164846A2}"/>
          </ac:spMkLst>
        </pc:spChg>
        <pc:spChg chg="add mod ord">
          <ac:chgData name="Zixi Li" userId="7afddd65-cf6f-4657-8c89-fa7101aa5225" providerId="ADAL" clId="{FBF31B5A-0CE3-47EF-9F93-EE3C8530B988}" dt="2022-11-13T22:08:26.993" v="5313" actId="20577"/>
          <ac:spMkLst>
            <pc:docMk/>
            <pc:sldMk cId="1013921394" sldId="274"/>
            <ac:spMk id="8" creationId="{A0E0737C-CCC7-74B0-6803-AD782D373443}"/>
          </ac:spMkLst>
        </pc:spChg>
      </pc:sldChg>
      <pc:sldChg chg="modSp new mod">
        <pc:chgData name="Zixi Li" userId="7afddd65-cf6f-4657-8c89-fa7101aa5225" providerId="ADAL" clId="{FBF31B5A-0CE3-47EF-9F93-EE3C8530B988}" dt="2022-11-13T22:30:23.066" v="7283" actId="20577"/>
        <pc:sldMkLst>
          <pc:docMk/>
          <pc:sldMk cId="1376108044" sldId="275"/>
        </pc:sldMkLst>
        <pc:spChg chg="mod">
          <ac:chgData name="Zixi Li" userId="7afddd65-cf6f-4657-8c89-fa7101aa5225" providerId="ADAL" clId="{FBF31B5A-0CE3-47EF-9F93-EE3C8530B988}" dt="2022-11-13T22:08:53.258" v="5327" actId="20577"/>
          <ac:spMkLst>
            <pc:docMk/>
            <pc:sldMk cId="1376108044" sldId="275"/>
            <ac:spMk id="2" creationId="{9642E485-CC70-8F18-69F1-8D735E2933A9}"/>
          </ac:spMkLst>
        </pc:spChg>
        <pc:spChg chg="mod">
          <ac:chgData name="Zixi Li" userId="7afddd65-cf6f-4657-8c89-fa7101aa5225" providerId="ADAL" clId="{FBF31B5A-0CE3-47EF-9F93-EE3C8530B988}" dt="2022-11-13T22:30:23.066" v="7283" actId="20577"/>
          <ac:spMkLst>
            <pc:docMk/>
            <pc:sldMk cId="1376108044" sldId="275"/>
            <ac:spMk id="3" creationId="{A7E4B91C-3999-04E5-63C9-9D1D76968B19}"/>
          </ac:spMkLst>
        </pc:spChg>
      </pc:sldChg>
      <pc:sldChg chg="modSp new mod">
        <pc:chgData name="Zixi Li" userId="7afddd65-cf6f-4657-8c89-fa7101aa5225" providerId="ADAL" clId="{FBF31B5A-0CE3-47EF-9F93-EE3C8530B988}" dt="2022-11-13T22:10:38.866" v="5618" actId="20577"/>
        <pc:sldMkLst>
          <pc:docMk/>
          <pc:sldMk cId="4153626809" sldId="276"/>
        </pc:sldMkLst>
        <pc:spChg chg="mod">
          <ac:chgData name="Zixi Li" userId="7afddd65-cf6f-4657-8c89-fa7101aa5225" providerId="ADAL" clId="{FBF31B5A-0CE3-47EF-9F93-EE3C8530B988}" dt="2022-11-13T22:10:00.531" v="5452" actId="2711"/>
          <ac:spMkLst>
            <pc:docMk/>
            <pc:sldMk cId="4153626809" sldId="276"/>
            <ac:spMk id="2" creationId="{FEEE96D0-CAB3-852A-53BE-225AFC0DC47B}"/>
          </ac:spMkLst>
        </pc:spChg>
        <pc:spChg chg="mod">
          <ac:chgData name="Zixi Li" userId="7afddd65-cf6f-4657-8c89-fa7101aa5225" providerId="ADAL" clId="{FBF31B5A-0CE3-47EF-9F93-EE3C8530B988}" dt="2022-11-13T22:10:38.866" v="5618" actId="20577"/>
          <ac:spMkLst>
            <pc:docMk/>
            <pc:sldMk cId="4153626809" sldId="276"/>
            <ac:spMk id="3" creationId="{0467AD12-BB61-6EBC-6EC4-88472888C846}"/>
          </ac:spMkLst>
        </pc:spChg>
      </pc:sldChg>
      <pc:sldChg chg="addSp delSp modSp new mod addAnim delAnim modAnim">
        <pc:chgData name="Zixi Li" userId="7afddd65-cf6f-4657-8c89-fa7101aa5225" providerId="ADAL" clId="{FBF31B5A-0CE3-47EF-9F93-EE3C8530B988}" dt="2022-11-13T22:36:11.294" v="7934" actId="108"/>
        <pc:sldMkLst>
          <pc:docMk/>
          <pc:sldMk cId="840666606" sldId="277"/>
        </pc:sldMkLst>
        <pc:spChg chg="mod">
          <ac:chgData name="Zixi Li" userId="7afddd65-cf6f-4657-8c89-fa7101aa5225" providerId="ADAL" clId="{FBF31B5A-0CE3-47EF-9F93-EE3C8530B988}" dt="2022-11-13T22:14:31.380" v="5912" actId="20577"/>
          <ac:spMkLst>
            <pc:docMk/>
            <pc:sldMk cId="840666606" sldId="277"/>
            <ac:spMk id="2" creationId="{DD81889B-9BD0-D65C-4B0F-00A6DDA08DC5}"/>
          </ac:spMkLst>
        </pc:spChg>
        <pc:spChg chg="mod">
          <ac:chgData name="Zixi Li" userId="7afddd65-cf6f-4657-8c89-fa7101aa5225" providerId="ADAL" clId="{FBF31B5A-0CE3-47EF-9F93-EE3C8530B988}" dt="2022-11-13T22:36:11.294" v="7934" actId="108"/>
          <ac:spMkLst>
            <pc:docMk/>
            <pc:sldMk cId="840666606" sldId="277"/>
            <ac:spMk id="3" creationId="{7523B48F-3E49-16FD-8968-44D13EF1534E}"/>
          </ac:spMkLst>
        </pc:spChg>
        <pc:spChg chg="add del mod">
          <ac:chgData name="Zixi Li" userId="7afddd65-cf6f-4657-8c89-fa7101aa5225" providerId="ADAL" clId="{FBF31B5A-0CE3-47EF-9F93-EE3C8530B988}" dt="2022-11-13T22:35:52.544" v="7929" actId="14100"/>
          <ac:spMkLst>
            <pc:docMk/>
            <pc:sldMk cId="840666606" sldId="277"/>
            <ac:spMk id="4" creationId="{89DFF001-62BF-F221-43D9-0F7778B9894D}"/>
          </ac:spMkLst>
        </pc:spChg>
        <pc:spChg chg="add mod">
          <ac:chgData name="Zixi Li" userId="7afddd65-cf6f-4657-8c89-fa7101aa5225" providerId="ADAL" clId="{FBF31B5A-0CE3-47EF-9F93-EE3C8530B988}" dt="2022-11-13T22:35:53.969" v="7930" actId="1076"/>
          <ac:spMkLst>
            <pc:docMk/>
            <pc:sldMk cId="840666606" sldId="277"/>
            <ac:spMk id="5" creationId="{E84B463D-CE01-95BB-7A19-7D16B3DAB6E9}"/>
          </ac:spMkLst>
        </pc:spChg>
      </pc:sldChg>
      <pc:sldChg chg="modSp new mod">
        <pc:chgData name="Zixi Li" userId="7afddd65-cf6f-4657-8c89-fa7101aa5225" providerId="ADAL" clId="{FBF31B5A-0CE3-47EF-9F93-EE3C8530B988}" dt="2022-11-13T22:26:18.777" v="7282" actId="20577"/>
        <pc:sldMkLst>
          <pc:docMk/>
          <pc:sldMk cId="3271923284" sldId="278"/>
        </pc:sldMkLst>
        <pc:spChg chg="mod">
          <ac:chgData name="Zixi Li" userId="7afddd65-cf6f-4657-8c89-fa7101aa5225" providerId="ADAL" clId="{FBF31B5A-0CE3-47EF-9F93-EE3C8530B988}" dt="2022-11-13T22:21:38.029" v="6696" actId="20577"/>
          <ac:spMkLst>
            <pc:docMk/>
            <pc:sldMk cId="3271923284" sldId="278"/>
            <ac:spMk id="2" creationId="{096D1A48-E1FD-A1BF-9426-2B2A4D4500D4}"/>
          </ac:spMkLst>
        </pc:spChg>
        <pc:spChg chg="mod">
          <ac:chgData name="Zixi Li" userId="7afddd65-cf6f-4657-8c89-fa7101aa5225" providerId="ADAL" clId="{FBF31B5A-0CE3-47EF-9F93-EE3C8530B988}" dt="2022-11-13T22:26:18.777" v="7282" actId="20577"/>
          <ac:spMkLst>
            <pc:docMk/>
            <pc:sldMk cId="3271923284" sldId="278"/>
            <ac:spMk id="3" creationId="{6AF7B258-E78F-800A-A073-34284D8D6753}"/>
          </ac:spMkLst>
        </pc:spChg>
      </pc:sldChg>
      <pc:sldChg chg="modSp new mod">
        <pc:chgData name="Zixi Li" userId="7afddd65-cf6f-4657-8c89-fa7101aa5225" providerId="ADAL" clId="{FBF31B5A-0CE3-47EF-9F93-EE3C8530B988}" dt="2022-11-13T22:36:22.507" v="7936" actId="20577"/>
        <pc:sldMkLst>
          <pc:docMk/>
          <pc:sldMk cId="2135544216" sldId="279"/>
        </pc:sldMkLst>
        <pc:spChg chg="mod">
          <ac:chgData name="Zixi Li" userId="7afddd65-cf6f-4657-8c89-fa7101aa5225" providerId="ADAL" clId="{FBF31B5A-0CE3-47EF-9F93-EE3C8530B988}" dt="2022-11-13T22:30:37.026" v="7310" actId="2711"/>
          <ac:spMkLst>
            <pc:docMk/>
            <pc:sldMk cId="2135544216" sldId="279"/>
            <ac:spMk id="2" creationId="{82D9DC39-AE23-0C40-640D-463313E497FD}"/>
          </ac:spMkLst>
        </pc:spChg>
        <pc:spChg chg="mod">
          <ac:chgData name="Zixi Li" userId="7afddd65-cf6f-4657-8c89-fa7101aa5225" providerId="ADAL" clId="{FBF31B5A-0CE3-47EF-9F93-EE3C8530B988}" dt="2022-11-13T22:36:22.507" v="7936" actId="20577"/>
          <ac:spMkLst>
            <pc:docMk/>
            <pc:sldMk cId="2135544216" sldId="279"/>
            <ac:spMk id="3" creationId="{387D5C84-2BAC-41F8-A460-99DE9F2BB977}"/>
          </ac:spMkLst>
        </pc:spChg>
      </pc:sldChg>
      <pc:sldChg chg="add">
        <pc:chgData name="Zixi Li" userId="7afddd65-cf6f-4657-8c89-fa7101aa5225" providerId="ADAL" clId="{FBF31B5A-0CE3-47EF-9F93-EE3C8530B988}" dt="2022-11-13T22:33:43.421" v="7640" actId="2890"/>
        <pc:sldMkLst>
          <pc:docMk/>
          <pc:sldMk cId="2664806969" sldId="280"/>
        </pc:sldMkLst>
      </pc:sldChg>
      <pc:sldChg chg="modSp new mod">
        <pc:chgData name="Zixi Li" userId="7afddd65-cf6f-4657-8c89-fa7101aa5225" providerId="ADAL" clId="{FBF31B5A-0CE3-47EF-9F93-EE3C8530B988}" dt="2022-11-20T22:57:54.480" v="8459" actId="20577"/>
        <pc:sldMkLst>
          <pc:docMk/>
          <pc:sldMk cId="2388154180" sldId="281"/>
        </pc:sldMkLst>
        <pc:spChg chg="mod">
          <ac:chgData name="Zixi Li" userId="7afddd65-cf6f-4657-8c89-fa7101aa5225" providerId="ADAL" clId="{FBF31B5A-0CE3-47EF-9F93-EE3C8530B988}" dt="2022-11-13T22:40:25.178" v="7959" actId="20577"/>
          <ac:spMkLst>
            <pc:docMk/>
            <pc:sldMk cId="2388154180" sldId="281"/>
            <ac:spMk id="2" creationId="{4C06AD62-C5BF-F184-DB7F-27F8A24C2A6B}"/>
          </ac:spMkLst>
        </pc:spChg>
        <pc:spChg chg="mod">
          <ac:chgData name="Zixi Li" userId="7afddd65-cf6f-4657-8c89-fa7101aa5225" providerId="ADAL" clId="{FBF31B5A-0CE3-47EF-9F93-EE3C8530B988}" dt="2022-11-20T22:57:54.480" v="8459" actId="20577"/>
          <ac:spMkLst>
            <pc:docMk/>
            <pc:sldMk cId="2388154180" sldId="281"/>
            <ac:spMk id="3" creationId="{9994A82E-BA22-6F31-DE01-2A2B4B1E6C63}"/>
          </ac:spMkLst>
        </pc:spChg>
      </pc:sldChg>
      <pc:sldChg chg="modSp new mod">
        <pc:chgData name="Zixi Li" userId="7afddd65-cf6f-4657-8c89-fa7101aa5225" providerId="ADAL" clId="{FBF31B5A-0CE3-47EF-9F93-EE3C8530B988}" dt="2022-11-20T23:06:50.163" v="8635" actId="20577"/>
        <pc:sldMkLst>
          <pc:docMk/>
          <pc:sldMk cId="2811299674" sldId="282"/>
        </pc:sldMkLst>
        <pc:spChg chg="mod">
          <ac:chgData name="Zixi Li" userId="7afddd65-cf6f-4657-8c89-fa7101aa5225" providerId="ADAL" clId="{FBF31B5A-0CE3-47EF-9F93-EE3C8530B988}" dt="2022-11-20T22:59:28.412" v="8467" actId="2711"/>
          <ac:spMkLst>
            <pc:docMk/>
            <pc:sldMk cId="2811299674" sldId="282"/>
            <ac:spMk id="2" creationId="{14C7050D-B4AD-798F-950A-75396388B1EF}"/>
          </ac:spMkLst>
        </pc:spChg>
        <pc:spChg chg="mod">
          <ac:chgData name="Zixi Li" userId="7afddd65-cf6f-4657-8c89-fa7101aa5225" providerId="ADAL" clId="{FBF31B5A-0CE3-47EF-9F93-EE3C8530B988}" dt="2022-11-20T23:06:50.163" v="8635" actId="20577"/>
          <ac:spMkLst>
            <pc:docMk/>
            <pc:sldMk cId="2811299674" sldId="282"/>
            <ac:spMk id="3" creationId="{1EA80592-B6E2-3436-7D90-2D0D8C4A3F54}"/>
          </ac:spMkLst>
        </pc:spChg>
      </pc:sldChg>
      <pc:sldChg chg="modSp new mod">
        <pc:chgData name="Zixi Li" userId="7afddd65-cf6f-4657-8c89-fa7101aa5225" providerId="ADAL" clId="{FBF31B5A-0CE3-47EF-9F93-EE3C8530B988}" dt="2022-11-20T23:07:09.011" v="8656" actId="20577"/>
        <pc:sldMkLst>
          <pc:docMk/>
          <pc:sldMk cId="3688706770" sldId="283"/>
        </pc:sldMkLst>
        <pc:spChg chg="mod">
          <ac:chgData name="Zixi Li" userId="7afddd65-cf6f-4657-8c89-fa7101aa5225" providerId="ADAL" clId="{FBF31B5A-0CE3-47EF-9F93-EE3C8530B988}" dt="2022-11-20T23:07:09.011" v="8656" actId="20577"/>
          <ac:spMkLst>
            <pc:docMk/>
            <pc:sldMk cId="3688706770" sldId="283"/>
            <ac:spMk id="2" creationId="{84130F56-FB80-F477-CC90-BCEC8F59DD43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11AE3F7-29BE-4B1C-BDC4-BBC520B2DF81}" type="datetimeFigureOut">
              <a:rPr lang="en-US" smtClean="0"/>
              <a:t>4/11/2023</a:t>
            </a:fld>
            <a:endParaRPr 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5BD70F7-FA95-46D2-83F6-BD4303267F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379234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Have a review on the benefits.</a:t>
            </a:r>
          </a:p>
          <a:p>
            <a:endParaRPr lang="en-US" dirty="0"/>
          </a:p>
          <a:p>
            <a:r>
              <a:rPr lang="en-US" dirty="0"/>
              <a:t>Here we have a data-plane MA pipeline and a control plane server. The switch is acting as a stateful firewall, allowing only traffics that was initiated from LAN.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5BD70F7-FA95-46D2-83F6-BD4303267F2D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703914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So what does PISA give us?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5BD70F7-FA95-46D2-83F6-BD4303267F2D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842260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MAU: Match-Action Units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5BD70F7-FA95-46D2-83F6-BD4303267F2D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48155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Arrays include 1) the data </a:t>
            </a:r>
            <a:r>
              <a:rPr lang="en-US" dirty="0" err="1"/>
              <a:t>strcuture</a:t>
            </a:r>
            <a:r>
              <a:rPr lang="en-US" dirty="0"/>
              <a:t> itself. 2) The operations on these data structures.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5BD70F7-FA95-46D2-83F6-BD4303267F2D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027003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END: So here we saw generate Event.locate, which is Lucid’s way of generating events.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5BD70F7-FA95-46D2-83F6-BD4303267F2D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825108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*Flow is 1559 in P4 when handwritten.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5BD70F7-FA95-46D2-83F6-BD4303267F2D}" type="slidenum">
              <a:rPr lang="en-US" smtClean="0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717318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9BEC8E-E605-C88D-8B31-109AF884BA2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9416984-A62B-F8ED-5D53-FA6FFF218A7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11F4E0-2816-E781-4028-219CAAC566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2144A1-1FDF-4C3A-B23E-63EED58C8023}" type="datetimeFigureOut">
              <a:rPr lang="en-US" smtClean="0"/>
              <a:t>4/11/2023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05A29F4-FD6B-FACF-8EEE-287B6232F1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E0D314E-DBFB-341E-1DA4-8008191C64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1C6E9F-1B8A-4D17-989A-4745C6F089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048780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EDA828-20C3-C94E-B89C-0AE457DDB4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D85673E-D4A0-792A-C9A5-5F50F85AD76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8B404BD-CFCC-5473-81DA-CE6A170599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2144A1-1FDF-4C3A-B23E-63EED58C8023}" type="datetimeFigureOut">
              <a:rPr lang="en-US" smtClean="0"/>
              <a:t>4/11/2023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680B93F-FCE3-9BC8-3B4D-1302F2C01A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59F4214-C0F0-CE75-21BE-9948C2067D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1C6E9F-1B8A-4D17-989A-4745C6F089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195998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922968-5292-8046-A2C8-38F3CB070E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AE76C80-C10E-CBDA-1324-0E1714E97BB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0E2C3CC-94FC-AB5A-BA8E-BDBE1EFCB3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2144A1-1FDF-4C3A-B23E-63EED58C8023}" type="datetimeFigureOut">
              <a:rPr lang="en-US" smtClean="0"/>
              <a:t>4/11/2023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60D2359-3BD1-C206-EE2B-7C27697019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0661CD9-D7B6-7C6D-12CC-BBE56452EF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1C6E9F-1B8A-4D17-989A-4745C6F089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557638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39BBF0-9280-92B6-3BB0-1C475F3BA1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63F13E0-E063-8682-0897-2F708AA57FB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1348F23-280D-DAD5-66E4-192B1FF446F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778DDB6-6837-3C33-1D43-F42EAE7C44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2144A1-1FDF-4C3A-B23E-63EED58C8023}" type="datetimeFigureOut">
              <a:rPr lang="en-US" smtClean="0"/>
              <a:t>4/11/2023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196E9EC-7D17-C2C1-F0FE-8320C78E92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855E7A5-BF5E-47F3-BD84-BC57C69212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1C6E9F-1B8A-4D17-989A-4745C6F089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73874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694BB9-E97B-D121-A7CB-36ED294B9F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D36297E-20B9-BF0A-365F-2B6CF582710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1BD9BD9-7B9B-BDD7-7FD7-497B4C96117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6048E58-17FE-7BA5-21A0-493D769DD2A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3771884-88D9-1EFA-B64A-8F04C176A24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D31BC36-2AE3-E591-9894-3965EFBDBF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2144A1-1FDF-4C3A-B23E-63EED58C8023}" type="datetimeFigureOut">
              <a:rPr lang="en-US" smtClean="0"/>
              <a:t>4/11/2023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A592908-FBDD-036F-7CC8-9E6AA03F57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D6C48FC-33BE-13B1-3396-05123EAEFB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1C6E9F-1B8A-4D17-989A-4745C6F089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81214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5BDFAD-5F7F-4C58-1C6A-CB0A95C634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F527C2F-A608-52FA-20B9-CAF7E257C8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2144A1-1FDF-4C3A-B23E-63EED58C8023}" type="datetimeFigureOut">
              <a:rPr lang="en-US" smtClean="0"/>
              <a:t>4/11/2023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92FE1EF-3DE9-5F7A-5BB5-CB8BF1AA42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BA2AA98-4AA8-1CCF-C9D4-CA396FD538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1C6E9F-1B8A-4D17-989A-4745C6F089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76987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92F31D0-147C-E627-A4FA-99C6B9FBF5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2144A1-1FDF-4C3A-B23E-63EED58C8023}" type="datetimeFigureOut">
              <a:rPr lang="en-US" smtClean="0"/>
              <a:t>4/11/2023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C10E02D-9A99-EEB2-E150-D0DC1165EC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096A926-5D23-A37A-7559-692CB3D50B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1C6E9F-1B8A-4D17-989A-4745C6F089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494483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77BEA0-235C-5625-C4A7-CB5E01AC6A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64CEE13-05DA-12FD-5C7F-74BDDD8FB5B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FDB61C4-3860-3C7F-BA54-0B12C93B24A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1DF65D2-0926-83F7-B955-0E8D4CA218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2144A1-1FDF-4C3A-B23E-63EED58C8023}" type="datetimeFigureOut">
              <a:rPr lang="en-US" smtClean="0"/>
              <a:t>4/11/2023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1F69B46-3B04-DBE8-FD86-7BB855F323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63186EF-BFC0-4E24-9AD8-A908E535C2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1C6E9F-1B8A-4D17-989A-4745C6F089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87347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461C5F-4D28-C4DB-BEF2-FD7462B382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997CEC0-999F-5E2C-30FD-387F297D4DF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5914449-875A-7B6D-26B1-AB9B4DB9B20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D08600D-9D9D-EF81-222B-FB5EAA3C85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2144A1-1FDF-4C3A-B23E-63EED58C8023}" type="datetimeFigureOut">
              <a:rPr lang="en-US" smtClean="0"/>
              <a:t>4/11/2023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D1FDE8B-EE7C-438F-A264-1D971042A4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140DDE9-FACB-C2A1-F7AC-4283C09F98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1C6E9F-1B8A-4D17-989A-4745C6F089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39607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1481F9-16E9-9517-EE3F-31014F26D9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81E5F61-C230-5B4E-7B4C-047AC575725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EB56E43-3F1A-ADAE-71DE-8995386DC9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2144A1-1FDF-4C3A-B23E-63EED58C8023}" type="datetimeFigureOut">
              <a:rPr lang="en-US" smtClean="0"/>
              <a:t>4/11/2023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9592326-5F7D-BCEF-806E-D24B5A8C64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3C8ED96-2AFB-A06F-5D18-3D6C2F30BA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1C6E9F-1B8A-4D17-989A-4745C6F089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434222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4EC9D2C-AB97-704B-DD9B-15B6C05796C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BE98EBC-5537-8893-3D22-7BE421622AC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46086CD-C655-9F53-5914-7F171B1A38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2144A1-1FDF-4C3A-B23E-63EED58C8023}" type="datetimeFigureOut">
              <a:rPr lang="en-US" smtClean="0"/>
              <a:t>4/11/2023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8CBBF64-5EA6-9F32-3B03-E92531922B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DD69AD9-AD8E-42FE-8B39-F2D40B1A79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1C6E9F-1B8A-4D17-989A-4745C6F089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18444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C32F19B-AD60-559A-E6EC-C9020E1E92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A97A33B-3D15-AB2C-57CE-E51D1A04744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DA16115-AD03-2CB9-38E3-B59981A19D6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2144A1-1FDF-4C3A-B23E-63EED58C8023}" type="datetimeFigureOut">
              <a:rPr lang="en-US" smtClean="0"/>
              <a:t>4/11/2023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0206243-D992-C650-9C5B-3BE8A7E1A3E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707AC2A-B85C-3ED6-5162-3F3365A7DD3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71C6E9F-1B8A-4D17-989A-4745C6F089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94790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svg"/><Relationship Id="rId9" Type="http://schemas.openxmlformats.org/officeDocument/2006/relationships/image" Target="../media/image8.sv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jpeg"/><Relationship Id="rId3" Type="http://schemas.openxmlformats.org/officeDocument/2006/relationships/image" Target="../media/image3.svg"/><Relationship Id="rId7" Type="http://schemas.openxmlformats.org/officeDocument/2006/relationships/image" Target="../media/image9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svg"/><Relationship Id="rId5" Type="http://schemas.openxmlformats.org/officeDocument/2006/relationships/image" Target="../media/image7.png"/><Relationship Id="rId4" Type="http://schemas.openxmlformats.org/officeDocument/2006/relationships/image" Target="../media/image6.sv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3608EF-FBAD-9269-D701-6092B5713D0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>
                <a:latin typeface="PrincetonMonti" panose="02000605080000020004" pitchFamily="2" charset="0"/>
              </a:rPr>
              <a:t>Lucid: A Language for Control in the Data Plane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92F8BB3-7D8A-713D-1213-96FAFE850AA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dirty="0">
                <a:latin typeface="Helvetica" panose="020B0604020202020204" pitchFamily="34" charset="0"/>
                <a:cs typeface="Helvetica" panose="020B0604020202020204" pitchFamily="34" charset="0"/>
              </a:rPr>
              <a:t>John </a:t>
            </a:r>
            <a:r>
              <a:rPr lang="en-US" dirty="0" err="1">
                <a:latin typeface="Helvetica" panose="020B0604020202020204" pitchFamily="34" charset="0"/>
                <a:cs typeface="Helvetica" panose="020B0604020202020204" pitchFamily="34" charset="0"/>
              </a:rPr>
              <a:t>Sonchack</a:t>
            </a:r>
            <a:r>
              <a:rPr lang="en-US" dirty="0">
                <a:latin typeface="Helvetica" panose="020B0604020202020204" pitchFamily="34" charset="0"/>
                <a:cs typeface="Helvetica" panose="020B0604020202020204" pitchFamily="34" charset="0"/>
              </a:rPr>
              <a:t>, Devon Loehr, Jennifer Rexford, David Walker</a:t>
            </a:r>
          </a:p>
          <a:p>
            <a:r>
              <a:rPr lang="en-US" dirty="0">
                <a:latin typeface="Helvetica" panose="020B0604020202020204" pitchFamily="34" charset="0"/>
                <a:cs typeface="Helvetica" panose="020B0604020202020204" pitchFamily="34" charset="0"/>
              </a:rPr>
              <a:t>SIGCOMM '21: Proceedings of the 2021 ACM SIGCOMM 2021 Conference, August 2021</a:t>
            </a:r>
          </a:p>
        </p:txBody>
      </p:sp>
    </p:spTree>
    <p:extLst>
      <p:ext uri="{BB962C8B-B14F-4D97-AF65-F5344CB8AC3E}">
        <p14:creationId xmlns:p14="http://schemas.microsoft.com/office/powerpoint/2010/main" val="305087505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3F1DF5-14DC-EA24-A4BB-66549BBAC9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PrincetonMonti" panose="02000605080000020004" pitchFamily="2" charset="0"/>
              </a:rPr>
              <a:t>Lucid on GitHub</a:t>
            </a:r>
            <a:endParaRPr lang="en-US" dirty="0"/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1C3C342C-29FE-62DF-BFCA-7A66E7630C39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1013518" y="1825625"/>
            <a:ext cx="4830963" cy="4351338"/>
          </a:xfrm>
        </p:spPr>
      </p:pic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A6D3AB0-8395-0395-686A-B5AA5FBA4999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r>
              <a:rPr lang="en-US" sz="2000" dirty="0">
                <a:latin typeface="Franklin Gothic Medium" panose="020B0603020102020204" pitchFamily="34" charset="0"/>
              </a:rPr>
              <a:t>This is a very recent paper and active project. </a:t>
            </a:r>
          </a:p>
          <a:p>
            <a:r>
              <a:rPr lang="en-US" sz="2000" dirty="0">
                <a:latin typeface="Franklin Gothic Medium" panose="020B0603020102020204" pitchFamily="34" charset="0"/>
              </a:rPr>
              <a:t>Things presented in this paper may not reflect its current status.</a:t>
            </a:r>
          </a:p>
        </p:txBody>
      </p:sp>
    </p:spTree>
    <p:extLst>
      <p:ext uri="{BB962C8B-B14F-4D97-AF65-F5344CB8AC3E}">
        <p14:creationId xmlns:p14="http://schemas.microsoft.com/office/powerpoint/2010/main" val="330420007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Rectangle 31">
            <a:extLst>
              <a:ext uri="{FF2B5EF4-FFF2-40B4-BE49-F238E27FC236}">
                <a16:creationId xmlns:a16="http://schemas.microsoft.com/office/drawing/2014/main" id="{DFEABB02-DF37-3A39-B07E-E035E2A74EB3}"/>
              </a:ext>
            </a:extLst>
          </p:cNvPr>
          <p:cNvSpPr/>
          <p:nvPr/>
        </p:nvSpPr>
        <p:spPr>
          <a:xfrm>
            <a:off x="1545534" y="3405724"/>
            <a:ext cx="4350747" cy="2567687"/>
          </a:xfrm>
          <a:prstGeom prst="rect">
            <a:avLst/>
          </a:prstGeom>
          <a:solidFill>
            <a:schemeClr val="accent2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71F7AD71-4DAA-5EB4-CBC2-01687A855E48}"/>
              </a:ext>
            </a:extLst>
          </p:cNvPr>
          <p:cNvSpPr/>
          <p:nvPr/>
        </p:nvSpPr>
        <p:spPr>
          <a:xfrm>
            <a:off x="5903653" y="3399182"/>
            <a:ext cx="4757655" cy="2574234"/>
          </a:xfrm>
          <a:prstGeom prst="rect">
            <a:avLst/>
          </a:pr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7E12BAC-E466-F7FA-6A19-DA177BE1D3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PrincetonMonti" panose="02000605080000020004" pitchFamily="2" charset="0"/>
              </a:rPr>
              <a:t>Traditional switch architectures</a:t>
            </a:r>
          </a:p>
        </p:txBody>
      </p:sp>
      <p:pic>
        <p:nvPicPr>
          <p:cNvPr id="9" name="Content Placeholder 8" descr="Database outline">
            <a:extLst>
              <a:ext uri="{FF2B5EF4-FFF2-40B4-BE49-F238E27FC236}">
                <a16:creationId xmlns:a16="http://schemas.microsoft.com/office/drawing/2014/main" id="{921DE772-8E16-9D21-2F73-9DFCA0875BE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446453" y="1869074"/>
            <a:ext cx="914400" cy="914400"/>
          </a:xfrm>
        </p:spPr>
      </p:pic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78F614C5-4037-CBF6-8AB0-4BB0B2E4CF9D}"/>
              </a:ext>
            </a:extLst>
          </p:cNvPr>
          <p:cNvCxnSpPr/>
          <p:nvPr/>
        </p:nvCxnSpPr>
        <p:spPr>
          <a:xfrm>
            <a:off x="934278" y="3399182"/>
            <a:ext cx="10227365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26" name="Picture 2" descr="See the source image">
            <a:extLst>
              <a:ext uri="{FF2B5EF4-FFF2-40B4-BE49-F238E27FC236}">
                <a16:creationId xmlns:a16="http://schemas.microsoft.com/office/drawing/2014/main" id="{318B3AD1-C288-030C-1B6E-CF6DB07835D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81849" y="4047607"/>
            <a:ext cx="1043609" cy="10436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BCF76169-060B-7F82-8049-DB596FFAC7E0}"/>
              </a:ext>
            </a:extLst>
          </p:cNvPr>
          <p:cNvSpPr txBox="1"/>
          <p:nvPr/>
        </p:nvSpPr>
        <p:spPr>
          <a:xfrm>
            <a:off x="934278" y="3399182"/>
            <a:ext cx="11928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Data Plane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CC44A1F-4836-7F9D-DF23-80EB358C9064}"/>
              </a:ext>
            </a:extLst>
          </p:cNvPr>
          <p:cNvSpPr txBox="1"/>
          <p:nvPr/>
        </p:nvSpPr>
        <p:spPr>
          <a:xfrm>
            <a:off x="934277" y="3035613"/>
            <a:ext cx="145001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Control Plane</a:t>
            </a:r>
          </a:p>
        </p:txBody>
      </p:sp>
      <p:cxnSp>
        <p:nvCxnSpPr>
          <p:cNvPr id="15" name="Connector: Elbow 14">
            <a:extLst>
              <a:ext uri="{FF2B5EF4-FFF2-40B4-BE49-F238E27FC236}">
                <a16:creationId xmlns:a16="http://schemas.microsoft.com/office/drawing/2014/main" id="{2A5D1C26-1D49-224F-2CE2-59ACA1E5E9EA}"/>
              </a:ext>
            </a:extLst>
          </p:cNvPr>
          <p:cNvCxnSpPr>
            <a:stCxn id="9" idx="2"/>
            <a:endCxn id="1026" idx="0"/>
          </p:cNvCxnSpPr>
          <p:nvPr/>
        </p:nvCxnSpPr>
        <p:spPr>
          <a:xfrm rot="16200000" flipH="1">
            <a:off x="5271587" y="3415539"/>
            <a:ext cx="1264133" cy="1"/>
          </a:xfrm>
          <a:prstGeom prst="bentConnector3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>
            <a:extLst>
              <a:ext uri="{FF2B5EF4-FFF2-40B4-BE49-F238E27FC236}">
                <a16:creationId xmlns:a16="http://schemas.microsoft.com/office/drawing/2014/main" id="{8DCBAD02-EC66-E853-04AD-5AB4077E828A}"/>
              </a:ext>
            </a:extLst>
          </p:cNvPr>
          <p:cNvSpPr txBox="1"/>
          <p:nvPr/>
        </p:nvSpPr>
        <p:spPr>
          <a:xfrm>
            <a:off x="4318493" y="5126934"/>
            <a:ext cx="33893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Match/Action Forwarding Pipeline</a:t>
            </a:r>
          </a:p>
        </p:txBody>
      </p:sp>
      <p:pic>
        <p:nvPicPr>
          <p:cNvPr id="18" name="Graphic 17" descr="Table with solid fill">
            <a:extLst>
              <a:ext uri="{FF2B5EF4-FFF2-40B4-BE49-F238E27FC236}">
                <a16:creationId xmlns:a16="http://schemas.microsoft.com/office/drawing/2014/main" id="{D3D34B1C-3805-760A-0C86-3F632E0B1BD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6032861" y="3684694"/>
            <a:ext cx="914400" cy="914400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F7AA709A-2BE8-FCDF-A943-D5573240D585}"/>
              </a:ext>
            </a:extLst>
          </p:cNvPr>
          <p:cNvSpPr txBox="1"/>
          <p:nvPr/>
        </p:nvSpPr>
        <p:spPr>
          <a:xfrm>
            <a:off x="6847870" y="3709060"/>
            <a:ext cx="253736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Table of authorized flows</a:t>
            </a:r>
          </a:p>
        </p:txBody>
      </p:sp>
      <p:pic>
        <p:nvPicPr>
          <p:cNvPr id="21" name="Graphic 20" descr="Envelope with solid fill">
            <a:extLst>
              <a:ext uri="{FF2B5EF4-FFF2-40B4-BE49-F238E27FC236}">
                <a16:creationId xmlns:a16="http://schemas.microsoft.com/office/drawing/2014/main" id="{E262A96D-0D40-B013-6997-F3E44D45D574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9295779" y="4141894"/>
            <a:ext cx="914400" cy="914400"/>
          </a:xfrm>
          <a:prstGeom prst="rect">
            <a:avLst/>
          </a:prstGeom>
        </p:spPr>
      </p:pic>
      <p:cxnSp>
        <p:nvCxnSpPr>
          <p:cNvPr id="25" name="Straight Arrow Connector 24">
            <a:extLst>
              <a:ext uri="{FF2B5EF4-FFF2-40B4-BE49-F238E27FC236}">
                <a16:creationId xmlns:a16="http://schemas.microsoft.com/office/drawing/2014/main" id="{3DC36D34-9E2C-95EA-1A30-4B91F5A4290B}"/>
              </a:ext>
            </a:extLst>
          </p:cNvPr>
          <p:cNvCxnSpPr>
            <a:cxnSpLocks/>
          </p:cNvCxnSpPr>
          <p:nvPr/>
        </p:nvCxnSpPr>
        <p:spPr>
          <a:xfrm flipH="1">
            <a:off x="6897757" y="4599094"/>
            <a:ext cx="2072308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TextBox 30">
            <a:extLst>
              <a:ext uri="{FF2B5EF4-FFF2-40B4-BE49-F238E27FC236}">
                <a16:creationId xmlns:a16="http://schemas.microsoft.com/office/drawing/2014/main" id="{DE5FDC35-88C5-4793-2184-0D97E90AAEDA}"/>
              </a:ext>
            </a:extLst>
          </p:cNvPr>
          <p:cNvSpPr txBox="1"/>
          <p:nvPr/>
        </p:nvSpPr>
        <p:spPr>
          <a:xfrm>
            <a:off x="10064609" y="5601924"/>
            <a:ext cx="5645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LAN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9A4AB580-6AF8-1531-F66E-66EE49D2D24E}"/>
              </a:ext>
            </a:extLst>
          </p:cNvPr>
          <p:cNvSpPr txBox="1"/>
          <p:nvPr/>
        </p:nvSpPr>
        <p:spPr>
          <a:xfrm>
            <a:off x="1530691" y="5601924"/>
            <a:ext cx="6615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WAN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955EBD3F-0416-2064-F673-64914235C765}"/>
              </a:ext>
            </a:extLst>
          </p:cNvPr>
          <p:cNvSpPr txBox="1"/>
          <p:nvPr/>
        </p:nvSpPr>
        <p:spPr>
          <a:xfrm>
            <a:off x="2375581" y="1685718"/>
            <a:ext cx="2777042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Perform Actions</a:t>
            </a:r>
          </a:p>
          <a:p>
            <a:pPr marL="285750" indent="-285750">
              <a:buFontTx/>
              <a:buChar char="-"/>
            </a:pPr>
            <a:r>
              <a:rPr lang="en-US" dirty="0"/>
              <a:t>Add/Delete Flows</a:t>
            </a:r>
          </a:p>
          <a:p>
            <a:pPr marL="285750" indent="-285750">
              <a:buFontTx/>
              <a:buChar char="-"/>
            </a:pPr>
            <a:r>
              <a:rPr lang="en-US" dirty="0"/>
              <a:t>Check table for timeouts</a:t>
            </a:r>
          </a:p>
          <a:p>
            <a:pPr marL="285750" indent="-285750">
              <a:buFontTx/>
              <a:buChar char="-"/>
            </a:pPr>
            <a:r>
              <a:rPr lang="en-US" dirty="0"/>
              <a:t>Update switch tables</a:t>
            </a:r>
          </a:p>
        </p:txBody>
      </p:sp>
      <p:pic>
        <p:nvPicPr>
          <p:cNvPr id="35" name="Graphic 34" descr="Table with solid fill">
            <a:extLst>
              <a:ext uri="{FF2B5EF4-FFF2-40B4-BE49-F238E27FC236}">
                <a16:creationId xmlns:a16="http://schemas.microsoft.com/office/drawing/2014/main" id="{ECD5D5ED-0E55-BFC5-2A0D-36EC7F0C56E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6034113" y="1479549"/>
            <a:ext cx="914400" cy="914400"/>
          </a:xfrm>
          <a:prstGeom prst="rect">
            <a:avLst/>
          </a:prstGeom>
        </p:spPr>
      </p:pic>
      <p:cxnSp>
        <p:nvCxnSpPr>
          <p:cNvPr id="38" name="Straight Arrow Connector 37">
            <a:extLst>
              <a:ext uri="{FF2B5EF4-FFF2-40B4-BE49-F238E27FC236}">
                <a16:creationId xmlns:a16="http://schemas.microsoft.com/office/drawing/2014/main" id="{14CD6212-5319-B70F-05C5-F3E1F54C00FA}"/>
              </a:ext>
            </a:extLst>
          </p:cNvPr>
          <p:cNvCxnSpPr>
            <a:cxnSpLocks/>
          </p:cNvCxnSpPr>
          <p:nvPr/>
        </p:nvCxnSpPr>
        <p:spPr>
          <a:xfrm flipH="1">
            <a:off x="3134140" y="4599094"/>
            <a:ext cx="2072308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9" name="Graphic 38" descr="Envelope with solid fill">
            <a:extLst>
              <a:ext uri="{FF2B5EF4-FFF2-40B4-BE49-F238E27FC236}">
                <a16:creationId xmlns:a16="http://schemas.microsoft.com/office/drawing/2014/main" id="{DAF9E8D8-8FF9-9DE2-F0EB-0E8F13CD6789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2044339" y="4173446"/>
            <a:ext cx="914400" cy="914400"/>
          </a:xfrm>
          <a:prstGeom prst="rect">
            <a:avLst/>
          </a:prstGeom>
        </p:spPr>
      </p:pic>
      <p:sp>
        <p:nvSpPr>
          <p:cNvPr id="40" name="TextBox 39">
            <a:extLst>
              <a:ext uri="{FF2B5EF4-FFF2-40B4-BE49-F238E27FC236}">
                <a16:creationId xmlns:a16="http://schemas.microsoft.com/office/drawing/2014/main" id="{CA473E85-5344-4881-1434-CC30829CADA8}"/>
              </a:ext>
            </a:extLst>
          </p:cNvPr>
          <p:cNvSpPr txBox="1"/>
          <p:nvPr/>
        </p:nvSpPr>
        <p:spPr>
          <a:xfrm>
            <a:off x="4854717" y="3002336"/>
            <a:ext cx="10542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PCIe, etc.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B55C500D-8ACB-A593-44B0-2396D9DC326D}"/>
              </a:ext>
            </a:extLst>
          </p:cNvPr>
          <p:cNvSpPr txBox="1"/>
          <p:nvPr/>
        </p:nvSpPr>
        <p:spPr>
          <a:xfrm>
            <a:off x="6947261" y="1712262"/>
            <a:ext cx="253736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Table of authorized flows</a:t>
            </a:r>
          </a:p>
        </p:txBody>
      </p:sp>
    </p:spTree>
    <p:extLst>
      <p:ext uri="{BB962C8B-B14F-4D97-AF65-F5344CB8AC3E}">
        <p14:creationId xmlns:p14="http://schemas.microsoft.com/office/powerpoint/2010/main" val="192641617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461F4C-6FAC-4A12-41D4-E85C6C3F78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PrincetonMonti" panose="02000605080000020004" pitchFamily="2" charset="0"/>
              </a:rPr>
              <a:t>Problems</a:t>
            </a:r>
          </a:p>
        </p:txBody>
      </p:sp>
      <p:pic>
        <p:nvPicPr>
          <p:cNvPr id="6" name="Content Placeholder 8" descr="Database outline">
            <a:extLst>
              <a:ext uri="{FF2B5EF4-FFF2-40B4-BE49-F238E27FC236}">
                <a16:creationId xmlns:a16="http://schemas.microsoft.com/office/drawing/2014/main" id="{5FBB3C97-105B-9632-90EB-4CE6B476835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537613" y="2132461"/>
            <a:ext cx="914400" cy="914400"/>
          </a:xfrm>
          <a:prstGeom prst="rect">
            <a:avLst/>
          </a:prstGeom>
        </p:spPr>
      </p:pic>
      <p:pic>
        <p:nvPicPr>
          <p:cNvPr id="8" name="Picture 2" descr="See the source image">
            <a:extLst>
              <a:ext uri="{FF2B5EF4-FFF2-40B4-BE49-F238E27FC236}">
                <a16:creationId xmlns:a16="http://schemas.microsoft.com/office/drawing/2014/main" id="{D780DBA6-8E70-2164-0DDD-DB42F7BA952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3009" y="4310994"/>
            <a:ext cx="1043609" cy="10436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1" name="Connector: Elbow 10">
            <a:extLst>
              <a:ext uri="{FF2B5EF4-FFF2-40B4-BE49-F238E27FC236}">
                <a16:creationId xmlns:a16="http://schemas.microsoft.com/office/drawing/2014/main" id="{6CAB400C-021F-9513-CF21-FD6F6ACAA52F}"/>
              </a:ext>
            </a:extLst>
          </p:cNvPr>
          <p:cNvCxnSpPr>
            <a:stCxn id="6" idx="2"/>
            <a:endCxn id="8" idx="0"/>
          </p:cNvCxnSpPr>
          <p:nvPr/>
        </p:nvCxnSpPr>
        <p:spPr>
          <a:xfrm rot="16200000" flipH="1">
            <a:off x="1362747" y="3678926"/>
            <a:ext cx="1264133" cy="1"/>
          </a:xfrm>
          <a:prstGeom prst="bentConnector3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extBox 22">
            <a:extLst>
              <a:ext uri="{FF2B5EF4-FFF2-40B4-BE49-F238E27FC236}">
                <a16:creationId xmlns:a16="http://schemas.microsoft.com/office/drawing/2014/main" id="{D9CA9081-435A-5005-BF31-3A1EAE0F68D3}"/>
              </a:ext>
            </a:extLst>
          </p:cNvPr>
          <p:cNvSpPr txBox="1"/>
          <p:nvPr/>
        </p:nvSpPr>
        <p:spPr>
          <a:xfrm>
            <a:off x="945877" y="3265723"/>
            <a:ext cx="10542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PCIe, etc.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DFEC0B20-96DD-2D66-4F28-B9BCA704FC04}"/>
              </a:ext>
            </a:extLst>
          </p:cNvPr>
          <p:cNvSpPr txBox="1"/>
          <p:nvPr/>
        </p:nvSpPr>
        <p:spPr>
          <a:xfrm>
            <a:off x="3702325" y="1690688"/>
            <a:ext cx="7543798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Franklin Gothic Medium" panose="020B0603020102020204" pitchFamily="34" charset="0"/>
              </a:rPr>
              <a:t>This PCIe link is a bottleneck in packet processing. It introduces latency in table updates.</a:t>
            </a:r>
          </a:p>
          <a:p>
            <a:endParaRPr lang="en-US" dirty="0">
              <a:latin typeface="Franklin Gothic Medium" panose="020B0603020102020204" pitchFamily="34" charset="0"/>
            </a:endParaRPr>
          </a:p>
          <a:p>
            <a:r>
              <a:rPr lang="en-US" dirty="0">
                <a:latin typeface="+mj-lt"/>
              </a:rPr>
              <a:t>We used stateful firewalls as an example, but such problem is prevalent in lots of applications.</a:t>
            </a:r>
          </a:p>
        </p:txBody>
      </p:sp>
      <p:pic>
        <p:nvPicPr>
          <p:cNvPr id="25" name="Graphic 24" descr="Table with solid fill">
            <a:extLst>
              <a:ext uri="{FF2B5EF4-FFF2-40B4-BE49-F238E27FC236}">
                <a16:creationId xmlns:a16="http://schemas.microsoft.com/office/drawing/2014/main" id="{1D7B4D05-D514-7D36-7EA9-2B3A037761D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994813" y="1782727"/>
            <a:ext cx="914400" cy="914400"/>
          </a:xfrm>
          <a:prstGeom prst="rect">
            <a:avLst/>
          </a:prstGeom>
        </p:spPr>
      </p:pic>
      <p:pic>
        <p:nvPicPr>
          <p:cNvPr id="26" name="Graphic 25" descr="Table with solid fill">
            <a:extLst>
              <a:ext uri="{FF2B5EF4-FFF2-40B4-BE49-F238E27FC236}">
                <a16:creationId xmlns:a16="http://schemas.microsoft.com/office/drawing/2014/main" id="{ECFF10D1-5EDF-F8E6-078A-4518862072F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2059418" y="3880714"/>
            <a:ext cx="914400" cy="914400"/>
          </a:xfrm>
          <a:prstGeom prst="rect">
            <a:avLst/>
          </a:prstGeom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DFEDF93A-04EF-68BE-03ED-2CF25F3233A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109858" y="3488635"/>
            <a:ext cx="3358242" cy="2301117"/>
          </a:xfrm>
          <a:prstGeom prst="rect">
            <a:avLst/>
          </a:prstGeom>
        </p:spPr>
      </p:pic>
      <p:sp>
        <p:nvSpPr>
          <p:cNvPr id="29" name="TextBox 28">
            <a:extLst>
              <a:ext uri="{FF2B5EF4-FFF2-40B4-BE49-F238E27FC236}">
                <a16:creationId xmlns:a16="http://schemas.microsoft.com/office/drawing/2014/main" id="{A26A2E76-87B4-CF85-BE2A-72A7FC687A63}"/>
              </a:ext>
            </a:extLst>
          </p:cNvPr>
          <p:cNvSpPr txBox="1"/>
          <p:nvPr/>
        </p:nvSpPr>
        <p:spPr>
          <a:xfrm>
            <a:off x="8202166" y="5789752"/>
            <a:ext cx="33483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(And up to 9.6Tbps switch fabric!)</a:t>
            </a:r>
          </a:p>
        </p:txBody>
      </p:sp>
      <p:pic>
        <p:nvPicPr>
          <p:cNvPr id="2050" name="Picture 2" descr="See the source image">
            <a:extLst>
              <a:ext uri="{FF2B5EF4-FFF2-40B4-BE49-F238E27FC236}">
                <a16:creationId xmlns:a16="http://schemas.microsoft.com/office/drawing/2014/main" id="{7A1EAEEF-FD5A-780B-D7A8-8C502C0D595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87027" y="4130794"/>
            <a:ext cx="4740412" cy="14040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2145824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BD1CDD-BE13-73CA-7C56-5E678C746B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PrincetonMonti" panose="02000605080000020004" pitchFamily="2" charset="0"/>
              </a:rPr>
              <a:t>PISA Switches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DD1D49A-10D6-DAB3-EAAE-0F58B019258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latin typeface="+mj-lt"/>
              </a:rPr>
              <a:t>PISA – Protocol Independent Switch Architecture.</a:t>
            </a:r>
          </a:p>
          <a:p>
            <a:r>
              <a:rPr lang="en-US" dirty="0">
                <a:latin typeface="+mj-lt"/>
              </a:rPr>
              <a:t>P4 is a language for programming PISA switches.</a:t>
            </a:r>
          </a:p>
        </p:txBody>
      </p:sp>
      <p:pic>
        <p:nvPicPr>
          <p:cNvPr id="7" name="Picture 6" descr="Diagram&#10;&#10;Description automatically generated">
            <a:extLst>
              <a:ext uri="{FF2B5EF4-FFF2-40B4-BE49-F238E27FC236}">
                <a16:creationId xmlns:a16="http://schemas.microsoft.com/office/drawing/2014/main" id="{FB8D3CCD-B29E-FA7C-109F-7A2CC1B462D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352" y="2918870"/>
            <a:ext cx="7351161" cy="3939130"/>
          </a:xfrm>
          <a:prstGeom prst="rect">
            <a:avLst/>
          </a:prstGeom>
        </p:spPr>
      </p:pic>
      <p:pic>
        <p:nvPicPr>
          <p:cNvPr id="6" name="Picture 4" descr="Programming the Network Data Plane">
            <a:extLst>
              <a:ext uri="{FF2B5EF4-FFF2-40B4-BE49-F238E27FC236}">
                <a16:creationId xmlns:a16="http://schemas.microsoft.com/office/drawing/2014/main" id="{929F0A09-B749-1439-5E85-7E7465081CB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96485" y="3350053"/>
            <a:ext cx="5265506" cy="29618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59636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807FB9-AC1B-9C3E-E221-CF43302DBA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PrincetonMonti" panose="02000605080000020004" pitchFamily="2" charset="0"/>
              </a:rPr>
              <a:t>PISA Power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629009A-92D6-8914-D2DF-F2269F8C7B0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Flexible parsing and manipulation of packets</a:t>
            </a:r>
          </a:p>
          <a:p>
            <a:r>
              <a:rPr lang="en-US" dirty="0"/>
              <a:t>Can update persistent states (register arrays)</a:t>
            </a:r>
          </a:p>
          <a:p>
            <a:r>
              <a:rPr lang="en-US" dirty="0"/>
              <a:t>…</a:t>
            </a:r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We can now implement some control logic directly in the </a:t>
            </a:r>
            <a:r>
              <a:rPr lang="en-US" dirty="0" err="1"/>
              <a:t>dataplane</a:t>
            </a:r>
            <a:r>
              <a:rPr lang="en-US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36786554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3D3BE2-2F9F-1586-2FAB-A689A76548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PrincetonMonti" panose="02000605080000020004" pitchFamily="2" charset="0"/>
              </a:rPr>
              <a:t>PISA Stateful Firewall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93C1AB3-C1CE-38AA-31A8-36A2E1377D93}"/>
              </a:ext>
            </a:extLst>
          </p:cNvPr>
          <p:cNvSpPr/>
          <p:nvPr/>
        </p:nvSpPr>
        <p:spPr>
          <a:xfrm>
            <a:off x="1545534" y="3405724"/>
            <a:ext cx="4350747" cy="2567687"/>
          </a:xfrm>
          <a:prstGeom prst="rect">
            <a:avLst/>
          </a:prstGeom>
          <a:solidFill>
            <a:schemeClr val="accent2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506881D5-010A-CCC3-980F-B56BD69238BE}"/>
              </a:ext>
            </a:extLst>
          </p:cNvPr>
          <p:cNvSpPr/>
          <p:nvPr/>
        </p:nvSpPr>
        <p:spPr>
          <a:xfrm>
            <a:off x="5903653" y="3399182"/>
            <a:ext cx="4757655" cy="2574234"/>
          </a:xfrm>
          <a:prstGeom prst="rect">
            <a:avLst/>
          </a:pr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5EC1C30F-1632-6E5F-6909-F71380440C08}"/>
              </a:ext>
            </a:extLst>
          </p:cNvPr>
          <p:cNvCxnSpPr/>
          <p:nvPr/>
        </p:nvCxnSpPr>
        <p:spPr>
          <a:xfrm>
            <a:off x="934278" y="3399182"/>
            <a:ext cx="10227365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Picture 2" descr="See the source image">
            <a:extLst>
              <a:ext uri="{FF2B5EF4-FFF2-40B4-BE49-F238E27FC236}">
                <a16:creationId xmlns:a16="http://schemas.microsoft.com/office/drawing/2014/main" id="{5ED796B6-B0B5-CBEE-7657-0FC6B17E453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81849" y="4047607"/>
            <a:ext cx="1043609" cy="10436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C33E1D6B-9B77-FFF3-2EC9-1FB04BFC66F5}"/>
              </a:ext>
            </a:extLst>
          </p:cNvPr>
          <p:cNvSpPr txBox="1"/>
          <p:nvPr/>
        </p:nvSpPr>
        <p:spPr>
          <a:xfrm>
            <a:off x="934278" y="3399182"/>
            <a:ext cx="11928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Data Plane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6D8A766D-8F4C-60EA-98D1-B9095216D05D}"/>
              </a:ext>
            </a:extLst>
          </p:cNvPr>
          <p:cNvSpPr txBox="1"/>
          <p:nvPr/>
        </p:nvSpPr>
        <p:spPr>
          <a:xfrm>
            <a:off x="4318493" y="5126934"/>
            <a:ext cx="33893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Match/Action Forwarding Pipeline</a:t>
            </a:r>
          </a:p>
        </p:txBody>
      </p:sp>
      <p:pic>
        <p:nvPicPr>
          <p:cNvPr id="14" name="Graphic 13" descr="Table with solid fill">
            <a:extLst>
              <a:ext uri="{FF2B5EF4-FFF2-40B4-BE49-F238E27FC236}">
                <a16:creationId xmlns:a16="http://schemas.microsoft.com/office/drawing/2014/main" id="{5C268424-9EB0-85D8-7919-477AC35F222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032861" y="3684694"/>
            <a:ext cx="914400" cy="914400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F1A1F39F-20C6-1600-3888-3AA9DB6CF2C1}"/>
              </a:ext>
            </a:extLst>
          </p:cNvPr>
          <p:cNvSpPr txBox="1"/>
          <p:nvPr/>
        </p:nvSpPr>
        <p:spPr>
          <a:xfrm>
            <a:off x="6847870" y="3709060"/>
            <a:ext cx="253736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Table of authorized flows</a:t>
            </a:r>
          </a:p>
        </p:txBody>
      </p:sp>
      <p:pic>
        <p:nvPicPr>
          <p:cNvPr id="16" name="Graphic 15" descr="Envelope with solid fill">
            <a:extLst>
              <a:ext uri="{FF2B5EF4-FFF2-40B4-BE49-F238E27FC236}">
                <a16:creationId xmlns:a16="http://schemas.microsoft.com/office/drawing/2014/main" id="{34D07CEE-44A7-8584-EA11-278DD9B5205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9295779" y="4141894"/>
            <a:ext cx="914400" cy="914400"/>
          </a:xfrm>
          <a:prstGeom prst="rect">
            <a:avLst/>
          </a:prstGeom>
        </p:spPr>
      </p:pic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412C7395-C623-832E-BD0C-756879E00D7A}"/>
              </a:ext>
            </a:extLst>
          </p:cNvPr>
          <p:cNvCxnSpPr>
            <a:cxnSpLocks/>
          </p:cNvCxnSpPr>
          <p:nvPr/>
        </p:nvCxnSpPr>
        <p:spPr>
          <a:xfrm flipH="1">
            <a:off x="6897757" y="4599094"/>
            <a:ext cx="2072308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>
            <a:extLst>
              <a:ext uri="{FF2B5EF4-FFF2-40B4-BE49-F238E27FC236}">
                <a16:creationId xmlns:a16="http://schemas.microsoft.com/office/drawing/2014/main" id="{7C9F004E-77F9-2AB4-00E7-3950303AF596}"/>
              </a:ext>
            </a:extLst>
          </p:cNvPr>
          <p:cNvSpPr txBox="1"/>
          <p:nvPr/>
        </p:nvSpPr>
        <p:spPr>
          <a:xfrm>
            <a:off x="10064609" y="5601924"/>
            <a:ext cx="5645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LAN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ABFE6417-075D-17A6-6C4C-7973155D7374}"/>
              </a:ext>
            </a:extLst>
          </p:cNvPr>
          <p:cNvSpPr txBox="1"/>
          <p:nvPr/>
        </p:nvSpPr>
        <p:spPr>
          <a:xfrm>
            <a:off x="1530691" y="5601924"/>
            <a:ext cx="6615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WAN</a:t>
            </a:r>
          </a:p>
        </p:txBody>
      </p: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E12380C7-F6CF-6285-6693-2FE2500E4C4F}"/>
              </a:ext>
            </a:extLst>
          </p:cNvPr>
          <p:cNvCxnSpPr>
            <a:cxnSpLocks/>
          </p:cNvCxnSpPr>
          <p:nvPr/>
        </p:nvCxnSpPr>
        <p:spPr>
          <a:xfrm flipH="1">
            <a:off x="3134140" y="4599094"/>
            <a:ext cx="2072308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3" name="Graphic 22" descr="Envelope with solid fill">
            <a:extLst>
              <a:ext uri="{FF2B5EF4-FFF2-40B4-BE49-F238E27FC236}">
                <a16:creationId xmlns:a16="http://schemas.microsoft.com/office/drawing/2014/main" id="{331FDAA2-15F9-892B-1D8F-5CF2DAA92CD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2044339" y="4173446"/>
            <a:ext cx="914400" cy="914400"/>
          </a:xfrm>
          <a:prstGeom prst="rect">
            <a:avLst/>
          </a:prstGeom>
        </p:spPr>
      </p:pic>
      <p:sp>
        <p:nvSpPr>
          <p:cNvPr id="26" name="TextBox 25">
            <a:extLst>
              <a:ext uri="{FF2B5EF4-FFF2-40B4-BE49-F238E27FC236}">
                <a16:creationId xmlns:a16="http://schemas.microsoft.com/office/drawing/2014/main" id="{360BFCA6-7A6F-6558-5AEC-44A442C983A4}"/>
              </a:ext>
            </a:extLst>
          </p:cNvPr>
          <p:cNvSpPr txBox="1"/>
          <p:nvPr/>
        </p:nvSpPr>
        <p:spPr>
          <a:xfrm>
            <a:off x="3683329" y="1572041"/>
            <a:ext cx="5484258" cy="17543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On LAN packet ingress</a:t>
            </a:r>
          </a:p>
          <a:p>
            <a:pPr marL="285750" indent="-285750">
              <a:buFontTx/>
              <a:buChar char="-"/>
            </a:pPr>
            <a:r>
              <a:rPr lang="en-US" dirty="0"/>
              <a:t>Store the flow in SRAM/TCAM on switch.</a:t>
            </a:r>
          </a:p>
          <a:p>
            <a:r>
              <a:rPr lang="en-US" dirty="0"/>
              <a:t>On WAN packet ingress</a:t>
            </a:r>
          </a:p>
          <a:p>
            <a:pPr marL="285750" indent="-285750">
              <a:buFontTx/>
              <a:buChar char="-"/>
            </a:pPr>
            <a:r>
              <a:rPr lang="en-US" dirty="0"/>
              <a:t>Check SRAM/TCAM for corresponding flow.</a:t>
            </a:r>
          </a:p>
          <a:p>
            <a:endParaRPr lang="en-US" dirty="0"/>
          </a:p>
          <a:p>
            <a:r>
              <a:rPr lang="en-US" dirty="0"/>
              <a:t>Periodical packet generator to trigger timeout detection.</a:t>
            </a:r>
          </a:p>
        </p:txBody>
      </p:sp>
    </p:spTree>
    <p:extLst>
      <p:ext uri="{BB962C8B-B14F-4D97-AF65-F5344CB8AC3E}">
        <p14:creationId xmlns:p14="http://schemas.microsoft.com/office/powerpoint/2010/main" val="211671317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A769D2-3B10-784B-4F6A-274059AB8D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PrincetonMonti" panose="02000605080000020004" pitchFamily="2" charset="0"/>
              </a:rPr>
              <a:t>New Problem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59E1178-ECB4-E635-1F57-7418913D4D6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This programming model is weird!</a:t>
            </a:r>
          </a:p>
          <a:p>
            <a:r>
              <a:rPr lang="en-US" dirty="0"/>
              <a:t>Deal with the following concepts on P4:</a:t>
            </a:r>
          </a:p>
          <a:p>
            <a:pPr lvl="1"/>
            <a:r>
              <a:rPr lang="en-US" dirty="0"/>
              <a:t>Match tables, Actions</a:t>
            </a:r>
          </a:p>
          <a:p>
            <a:pPr lvl="1"/>
            <a:r>
              <a:rPr lang="en-US" dirty="0"/>
              <a:t>Packet parser</a:t>
            </a:r>
          </a:p>
          <a:p>
            <a:pPr lvl="1"/>
            <a:r>
              <a:rPr lang="en-US" dirty="0"/>
              <a:t>Register Arrays</a:t>
            </a:r>
          </a:p>
          <a:p>
            <a:pPr lvl="1"/>
            <a:r>
              <a:rPr lang="en-US" dirty="0"/>
              <a:t>Register Actions</a:t>
            </a:r>
          </a:p>
          <a:p>
            <a:pPr lvl="1"/>
            <a:r>
              <a:rPr lang="en-US" dirty="0"/>
              <a:t>Packet generator</a:t>
            </a:r>
          </a:p>
          <a:p>
            <a:pPr lvl="1"/>
            <a:r>
              <a:rPr lang="en-US" dirty="0"/>
              <a:t>Packet replication</a:t>
            </a:r>
          </a:p>
          <a:p>
            <a:pPr lvl="1"/>
            <a:r>
              <a:rPr lang="en-US" dirty="0"/>
              <a:t>Packet recirculation</a:t>
            </a:r>
          </a:p>
          <a:p>
            <a:pPr lvl="1"/>
            <a:r>
              <a:rPr lang="en-US" dirty="0"/>
              <a:t>Priority-Based Flow Control queues</a:t>
            </a:r>
          </a:p>
        </p:txBody>
      </p:sp>
    </p:spTree>
    <p:extLst>
      <p:ext uri="{BB962C8B-B14F-4D97-AF65-F5344CB8AC3E}">
        <p14:creationId xmlns:p14="http://schemas.microsoft.com/office/powerpoint/2010/main" val="214187068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8AE9A2-D45F-DD69-0923-6EA35AF46F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PrincetonMonti" panose="02000605080000020004" pitchFamily="2" charset="0"/>
              </a:rPr>
              <a:t>New Problem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0B8709A-D03F-7DE6-13E8-819ACD5F5B2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As a higher-level language, the primitives and programming model provided by P4 is tedious to work with.</a:t>
            </a:r>
          </a:p>
          <a:p>
            <a:pPr lvl="1"/>
            <a:r>
              <a:rPr lang="en-US" dirty="0"/>
              <a:t>Express control logic in the language of packet processing logic, which consists of disjoint components such as parser, MAU and recirculation.</a:t>
            </a:r>
          </a:p>
          <a:p>
            <a:pPr lvl="1"/>
            <a:r>
              <a:rPr lang="en-US" dirty="0"/>
              <a:t>Orchestrate other components (such as packet generators) for more sophisticated controls, such as state management.</a:t>
            </a:r>
          </a:p>
          <a:p>
            <a:r>
              <a:rPr lang="en-US" dirty="0"/>
              <a:t>Example: Implementing loops in P4 programs for applications such as fast </a:t>
            </a:r>
            <a:r>
              <a:rPr lang="en-US" dirty="0" err="1"/>
              <a:t>rerouter</a:t>
            </a:r>
            <a:r>
              <a:rPr lang="en-US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61944800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FD77E7-80CC-793E-A569-264259E336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PrincetonMonti" panose="02000605080000020004" pitchFamily="2" charset="0"/>
              </a:rPr>
              <a:t>Case Study: Fast </a:t>
            </a:r>
            <a:r>
              <a:rPr lang="en-US" dirty="0" err="1">
                <a:latin typeface="PrincetonMonti" panose="02000605080000020004" pitchFamily="2" charset="0"/>
              </a:rPr>
              <a:t>Rerouter</a:t>
            </a:r>
            <a:endParaRPr lang="en-US" dirty="0">
              <a:latin typeface="PrincetonMonti" panose="02000605080000020004" pitchFamily="2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EED5F05-C628-CBFC-8451-2C19437669E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1603375"/>
          </a:xfrm>
        </p:spPr>
        <p:txBody>
          <a:bodyPr/>
          <a:lstStyle/>
          <a:p>
            <a:r>
              <a:rPr lang="en-US" dirty="0"/>
              <a:t>Periodically send packets that ping all neighbors.</a:t>
            </a:r>
          </a:p>
          <a:p>
            <a:r>
              <a:rPr lang="en-US" dirty="0"/>
              <a:t>Update link statuses. </a:t>
            </a:r>
          </a:p>
          <a:p>
            <a:r>
              <a:rPr lang="en-US" dirty="0"/>
              <a:t>Decide which link to go on egress.</a:t>
            </a:r>
          </a:p>
          <a:p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6F34C526-981B-BEF2-BA33-D897649DCD4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02148" y="3332355"/>
            <a:ext cx="7187704" cy="32683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754983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40032A-2151-1198-0236-FDEC71C1F2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PrincetonMonti" panose="02000605080000020004" pitchFamily="2" charset="0"/>
              </a:rPr>
              <a:t>Problem 1: Necessary Loops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D1DAC61-318C-96D1-8B5A-4196037D2AE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P4 is designed that all operations on the </a:t>
            </a:r>
            <a:r>
              <a:rPr lang="en-US" dirty="0" err="1"/>
              <a:t>dataplane</a:t>
            </a:r>
            <a:r>
              <a:rPr lang="en-US" dirty="0"/>
              <a:t> go at line rate, and operations are expressed in MAU in pipelines.</a:t>
            </a:r>
          </a:p>
          <a:p>
            <a:r>
              <a:rPr lang="en-US" dirty="0"/>
              <a:t>No loops: The PISA architecture cannot loop in a single stage.</a:t>
            </a:r>
          </a:p>
          <a:p>
            <a:endParaRPr lang="en-US" dirty="0"/>
          </a:p>
          <a:p>
            <a:r>
              <a:rPr lang="en-US" dirty="0"/>
              <a:t>However in the fast </a:t>
            </a:r>
            <a:r>
              <a:rPr lang="en-US" dirty="0" err="1"/>
              <a:t>rerouter</a:t>
            </a:r>
            <a:r>
              <a:rPr lang="en-US" dirty="0"/>
              <a:t>, we need a loop that iterates through all links and send pinging packets. </a:t>
            </a:r>
          </a:p>
          <a:p>
            <a:pPr lvl="1"/>
            <a:r>
              <a:rPr lang="en-US" dirty="0"/>
              <a:t>Generally, loops are needed for all maintenance tasks.</a:t>
            </a:r>
          </a:p>
        </p:txBody>
      </p:sp>
    </p:spTree>
    <p:extLst>
      <p:ext uri="{BB962C8B-B14F-4D97-AF65-F5344CB8AC3E}">
        <p14:creationId xmlns:p14="http://schemas.microsoft.com/office/powerpoint/2010/main" val="273258452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F841C9-B81F-C099-8456-5606BBFF90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PrincetonMonti" panose="02000605080000020004" pitchFamily="2" charset="0"/>
              </a:rPr>
              <a:t>Problem 1: Necessary Loops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05A1B0B-072A-5036-373E-EECBE2528F6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Solution: Use the recirculation path.</a:t>
            </a:r>
          </a:p>
          <a:p>
            <a:endParaRPr lang="en-US" dirty="0"/>
          </a:p>
          <a:p>
            <a:r>
              <a:rPr lang="en-US" dirty="0"/>
              <a:t>Design a packet with headers that represent this operation. Include a counter in the header.</a:t>
            </a:r>
          </a:p>
          <a:p>
            <a:r>
              <a:rPr lang="en-US" dirty="0"/>
              <a:t>Recirculate this packet with the recirculation path, ping a neighbor according to the counter when this packet is met.</a:t>
            </a:r>
          </a:p>
          <a:p>
            <a:r>
              <a:rPr lang="en-US" dirty="0"/>
              <a:t>Discard the packet after the counter meets the total number of links.</a:t>
            </a:r>
          </a:p>
        </p:txBody>
      </p:sp>
    </p:spTree>
    <p:extLst>
      <p:ext uri="{BB962C8B-B14F-4D97-AF65-F5344CB8AC3E}">
        <p14:creationId xmlns:p14="http://schemas.microsoft.com/office/powerpoint/2010/main" val="321857148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C07C6F-EAEC-9F24-A799-F91F0755CE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PrincetonMonti" panose="02000605080000020004" pitchFamily="2" charset="0"/>
              </a:rPr>
              <a:t>Problem 2: Scheduling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5298506-A87E-CA26-9A02-9F0537D4305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We do not want this pinging to happen all the time.</a:t>
            </a:r>
          </a:p>
          <a:p>
            <a:r>
              <a:rPr lang="en-US" dirty="0"/>
              <a:t>Use a packet generator to generate the aforementioned packet.</a:t>
            </a:r>
          </a:p>
          <a:p>
            <a:endParaRPr lang="en-US" dirty="0"/>
          </a:p>
          <a:p>
            <a:r>
              <a:rPr lang="en-US" dirty="0"/>
              <a:t>We want to tell our link to other switches.</a:t>
            </a:r>
          </a:p>
          <a:p>
            <a:r>
              <a:rPr lang="en-US" dirty="0"/>
              <a:t>Send the packet to someone else.</a:t>
            </a:r>
          </a:p>
        </p:txBody>
      </p:sp>
    </p:spTree>
    <p:extLst>
      <p:ext uri="{BB962C8B-B14F-4D97-AF65-F5344CB8AC3E}">
        <p14:creationId xmlns:p14="http://schemas.microsoft.com/office/powerpoint/2010/main" val="131685648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8CAB76-2AD7-14AD-C52A-ED90BDD064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PrincetonMonti" panose="02000605080000020004" pitchFamily="2" charset="0"/>
              </a:rPr>
              <a:t>Problem 3: Unexposed Constraints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F6176D54-4935-9626-D2FD-1B85B28626A2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US" sz="2400" dirty="0">
                <a:latin typeface="Cascadia Code" panose="020B0609020000020004" pitchFamily="49" charset="0"/>
                <a:cs typeface="Cascadia Code" panose="020B0609020000020004" pitchFamily="49" charset="0"/>
              </a:rPr>
              <a:t>X = </a:t>
            </a:r>
            <a:r>
              <a:rPr lang="en-US" sz="2400" dirty="0" err="1">
                <a:latin typeface="Cascadia Code" panose="020B0609020000020004" pitchFamily="49" charset="0"/>
                <a:cs typeface="Cascadia Code" panose="020B0609020000020004" pitchFamily="49" charset="0"/>
              </a:rPr>
              <a:t>RegisterArray</a:t>
            </a:r>
            <a:r>
              <a:rPr lang="en-US" sz="2400" dirty="0">
                <a:latin typeface="Cascadia Code" panose="020B0609020000020004" pitchFamily="49" charset="0"/>
                <a:cs typeface="Cascadia Code" panose="020B0609020000020004" pitchFamily="49" charset="0"/>
              </a:rPr>
              <a:t>&lt;32&gt;(128);</a:t>
            </a:r>
          </a:p>
          <a:p>
            <a:pPr marL="0" indent="0">
              <a:buNone/>
            </a:pPr>
            <a:r>
              <a:rPr lang="en-US" sz="2400" dirty="0">
                <a:latin typeface="Cascadia Code" panose="020B0609020000020004" pitchFamily="49" charset="0"/>
                <a:cs typeface="Cascadia Code" panose="020B0609020000020004" pitchFamily="49" charset="0"/>
              </a:rPr>
              <a:t>Y = </a:t>
            </a:r>
            <a:r>
              <a:rPr lang="en-US" sz="2400" dirty="0" err="1">
                <a:latin typeface="Cascadia Code" panose="020B0609020000020004" pitchFamily="49" charset="0"/>
                <a:cs typeface="Cascadia Code" panose="020B0609020000020004" pitchFamily="49" charset="0"/>
              </a:rPr>
              <a:t>RegisterArray</a:t>
            </a:r>
            <a:r>
              <a:rPr lang="en-US" sz="2400" dirty="0">
                <a:latin typeface="Cascadia Code" panose="020B0609020000020004" pitchFamily="49" charset="0"/>
                <a:cs typeface="Cascadia Code" panose="020B0609020000020004" pitchFamily="49" charset="0"/>
              </a:rPr>
              <a:t>&lt;32&gt;(128);</a:t>
            </a:r>
          </a:p>
          <a:p>
            <a:pPr marL="0" indent="0">
              <a:buNone/>
            </a:pPr>
            <a:endParaRPr lang="en-US" sz="2400" dirty="0">
              <a:latin typeface="Cascadia Code" panose="020B0609020000020004" pitchFamily="49" charset="0"/>
              <a:cs typeface="Cascadia Code" panose="020B0609020000020004" pitchFamily="49" charset="0"/>
            </a:endParaRPr>
          </a:p>
          <a:p>
            <a:pPr marL="0" indent="0">
              <a:buNone/>
            </a:pPr>
            <a:r>
              <a:rPr lang="en-US" sz="2400" dirty="0">
                <a:latin typeface="Cascadia Code" panose="020B0609020000020004" pitchFamily="49" charset="0"/>
                <a:cs typeface="Cascadia Code" panose="020B0609020000020004" pitchFamily="49" charset="0"/>
              </a:rPr>
              <a:t>ingress() {</a:t>
            </a:r>
          </a:p>
          <a:p>
            <a:pPr marL="0" indent="0">
              <a:buNone/>
            </a:pPr>
            <a:r>
              <a:rPr lang="en-US" sz="2400" dirty="0">
                <a:latin typeface="Cascadia Code" panose="020B0609020000020004" pitchFamily="49" charset="0"/>
                <a:cs typeface="Cascadia Code" panose="020B0609020000020004" pitchFamily="49" charset="0"/>
              </a:rPr>
              <a:t>  if(foo) {</a:t>
            </a:r>
          </a:p>
          <a:p>
            <a:pPr marL="0" indent="0">
              <a:buNone/>
            </a:pPr>
            <a:r>
              <a:rPr lang="en-US" sz="2400" dirty="0">
                <a:latin typeface="Cascadia Code" panose="020B0609020000020004" pitchFamily="49" charset="0"/>
                <a:cs typeface="Cascadia Code" panose="020B0609020000020004" pitchFamily="49" charset="0"/>
              </a:rPr>
              <a:t>    </a:t>
            </a:r>
            <a:r>
              <a:rPr lang="en-US" sz="2400" dirty="0" err="1">
                <a:latin typeface="Cascadia Code" panose="020B0609020000020004" pitchFamily="49" charset="0"/>
                <a:cs typeface="Cascadia Code" panose="020B0609020000020004" pitchFamily="49" charset="0"/>
              </a:rPr>
              <a:t>tmp</a:t>
            </a:r>
            <a:r>
              <a:rPr lang="en-US" sz="2400" dirty="0">
                <a:latin typeface="Cascadia Code" panose="020B0609020000020004" pitchFamily="49" charset="0"/>
                <a:cs typeface="Cascadia Code" panose="020B0609020000020004" pitchFamily="49" charset="0"/>
              </a:rPr>
              <a:t> = X[0];</a:t>
            </a:r>
          </a:p>
          <a:p>
            <a:pPr marL="0" indent="0">
              <a:buNone/>
            </a:pPr>
            <a:r>
              <a:rPr lang="en-US" sz="2400" dirty="0">
                <a:latin typeface="Cascadia Code" panose="020B0609020000020004" pitchFamily="49" charset="0"/>
                <a:cs typeface="Cascadia Code" panose="020B0609020000020004" pitchFamily="49" charset="0"/>
              </a:rPr>
              <a:t>    Y[0] = </a:t>
            </a:r>
            <a:r>
              <a:rPr lang="en-US" sz="2400" dirty="0" err="1">
                <a:latin typeface="Cascadia Code" panose="020B0609020000020004" pitchFamily="49" charset="0"/>
                <a:cs typeface="Cascadia Code" panose="020B0609020000020004" pitchFamily="49" charset="0"/>
              </a:rPr>
              <a:t>tmp</a:t>
            </a:r>
            <a:r>
              <a:rPr lang="en-US" sz="2400" dirty="0">
                <a:latin typeface="Cascadia Code" panose="020B0609020000020004" pitchFamily="49" charset="0"/>
                <a:cs typeface="Cascadia Code" panose="020B0609020000020004" pitchFamily="49" charset="0"/>
              </a:rPr>
              <a:t>;</a:t>
            </a:r>
          </a:p>
          <a:p>
            <a:pPr marL="0" indent="0">
              <a:buNone/>
            </a:pPr>
            <a:r>
              <a:rPr lang="en-US" sz="2400" dirty="0">
                <a:latin typeface="Cascadia Code" panose="020B0609020000020004" pitchFamily="49" charset="0"/>
                <a:cs typeface="Cascadia Code" panose="020B0609020000020004" pitchFamily="49" charset="0"/>
              </a:rPr>
              <a:t>  else {</a:t>
            </a:r>
          </a:p>
          <a:p>
            <a:pPr marL="0" indent="0">
              <a:buNone/>
            </a:pPr>
            <a:r>
              <a:rPr lang="en-US" sz="2400" dirty="0">
                <a:latin typeface="Cascadia Code" panose="020B0609020000020004" pitchFamily="49" charset="0"/>
                <a:cs typeface="Cascadia Code" panose="020B0609020000020004" pitchFamily="49" charset="0"/>
              </a:rPr>
              <a:t>    </a:t>
            </a:r>
            <a:r>
              <a:rPr lang="en-US" sz="2400" dirty="0" err="1">
                <a:latin typeface="Cascadia Code" panose="020B0609020000020004" pitchFamily="49" charset="0"/>
                <a:cs typeface="Cascadia Code" panose="020B0609020000020004" pitchFamily="49" charset="0"/>
              </a:rPr>
              <a:t>tmp</a:t>
            </a:r>
            <a:r>
              <a:rPr lang="en-US" sz="2400" dirty="0">
                <a:latin typeface="Cascadia Code" panose="020B0609020000020004" pitchFamily="49" charset="0"/>
                <a:cs typeface="Cascadia Code" panose="020B0609020000020004" pitchFamily="49" charset="0"/>
              </a:rPr>
              <a:t> = Y[0];</a:t>
            </a:r>
          </a:p>
          <a:p>
            <a:pPr marL="0" indent="0">
              <a:buNone/>
            </a:pPr>
            <a:r>
              <a:rPr lang="en-US" sz="2400" dirty="0">
                <a:latin typeface="Cascadia Code" panose="020B0609020000020004" pitchFamily="49" charset="0"/>
                <a:cs typeface="Cascadia Code" panose="020B0609020000020004" pitchFamily="49" charset="0"/>
              </a:rPr>
              <a:t>    X[0] = </a:t>
            </a:r>
            <a:r>
              <a:rPr lang="en-US" sz="2400" dirty="0" err="1">
                <a:latin typeface="Cascadia Code" panose="020B0609020000020004" pitchFamily="49" charset="0"/>
                <a:cs typeface="Cascadia Code" panose="020B0609020000020004" pitchFamily="49" charset="0"/>
              </a:rPr>
              <a:t>tmp</a:t>
            </a:r>
            <a:r>
              <a:rPr lang="en-US" sz="2400" dirty="0">
                <a:latin typeface="Cascadia Code" panose="020B0609020000020004" pitchFamily="49" charset="0"/>
                <a:cs typeface="Cascadia Code" panose="020B0609020000020004" pitchFamily="49" charset="0"/>
              </a:rPr>
              <a:t>;</a:t>
            </a:r>
          </a:p>
          <a:p>
            <a:pPr marL="0" indent="0">
              <a:buNone/>
            </a:pPr>
            <a:r>
              <a:rPr lang="en-US" sz="2400" dirty="0">
                <a:latin typeface="Cascadia Code" panose="020B0609020000020004" pitchFamily="49" charset="0"/>
                <a:cs typeface="Cascadia Code" panose="020B0609020000020004" pitchFamily="49" charset="0"/>
              </a:rPr>
              <a:t>  }</a:t>
            </a:r>
          </a:p>
          <a:p>
            <a:pPr marL="0" indent="0">
              <a:buNone/>
            </a:pPr>
            <a:r>
              <a:rPr lang="en-US" sz="2400" dirty="0">
                <a:latin typeface="Cascadia Code" panose="020B0609020000020004" pitchFamily="49" charset="0"/>
                <a:cs typeface="Cascadia Code" panose="020B0609020000020004" pitchFamily="49" charset="0"/>
              </a:rPr>
              <a:t>}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0941448-43E6-21AE-1F10-9036F4052990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This code will not compile to P4.</a:t>
            </a:r>
          </a:p>
          <a:p>
            <a:r>
              <a:rPr lang="en-US" dirty="0"/>
              <a:t>P4 programs store persistent state in </a:t>
            </a:r>
            <a:r>
              <a:rPr lang="en-US" u="sng" dirty="0" err="1"/>
              <a:t>RegisterArrays</a:t>
            </a:r>
            <a:r>
              <a:rPr lang="en-US" u="sng" dirty="0"/>
              <a:t>, </a:t>
            </a:r>
            <a:r>
              <a:rPr lang="en-US" dirty="0"/>
              <a:t>and use </a:t>
            </a:r>
            <a:r>
              <a:rPr lang="en-US" u="sng" dirty="0" err="1"/>
              <a:t>RegisterActions</a:t>
            </a:r>
            <a:r>
              <a:rPr lang="en-US" dirty="0"/>
              <a:t> with arbitrary blocks of C-like code to operate on those arrays. </a:t>
            </a:r>
          </a:p>
          <a:p>
            <a:r>
              <a:rPr lang="en-US" dirty="0"/>
              <a:t>However, not all </a:t>
            </a:r>
            <a:r>
              <a:rPr lang="en-US" dirty="0" err="1"/>
              <a:t>RegisterActions</a:t>
            </a:r>
            <a:r>
              <a:rPr lang="en-US" dirty="0"/>
              <a:t> can be actually implemented by Tofino.</a:t>
            </a:r>
          </a:p>
        </p:txBody>
      </p:sp>
    </p:spTree>
    <p:extLst>
      <p:ext uri="{BB962C8B-B14F-4D97-AF65-F5344CB8AC3E}">
        <p14:creationId xmlns:p14="http://schemas.microsoft.com/office/powerpoint/2010/main" val="385930824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8CAB76-2AD7-14AD-C52A-ED90BDD064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PrincetonMonti" panose="02000605080000020004" pitchFamily="2" charset="0"/>
              </a:rPr>
              <a:t>Problem 3: Unexposed Constraints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F6176D54-4935-9626-D2FD-1B85B28626A2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US" sz="2400" dirty="0">
                <a:latin typeface="Cascadia Code" panose="020B0609020000020004" pitchFamily="49" charset="0"/>
                <a:cs typeface="Cascadia Code" panose="020B0609020000020004" pitchFamily="49" charset="0"/>
              </a:rPr>
              <a:t>X = </a:t>
            </a:r>
            <a:r>
              <a:rPr lang="en-US" sz="2400" dirty="0" err="1">
                <a:latin typeface="Cascadia Code" panose="020B0609020000020004" pitchFamily="49" charset="0"/>
                <a:cs typeface="Cascadia Code" panose="020B0609020000020004" pitchFamily="49" charset="0"/>
              </a:rPr>
              <a:t>RegisterArray</a:t>
            </a:r>
            <a:r>
              <a:rPr lang="en-US" sz="2400" dirty="0">
                <a:latin typeface="Cascadia Code" panose="020B0609020000020004" pitchFamily="49" charset="0"/>
                <a:cs typeface="Cascadia Code" panose="020B0609020000020004" pitchFamily="49" charset="0"/>
              </a:rPr>
              <a:t>&lt;32&gt;(128);</a:t>
            </a:r>
          </a:p>
          <a:p>
            <a:pPr marL="0" indent="0">
              <a:buNone/>
            </a:pPr>
            <a:r>
              <a:rPr lang="en-US" sz="2400" dirty="0">
                <a:latin typeface="Cascadia Code" panose="020B0609020000020004" pitchFamily="49" charset="0"/>
                <a:cs typeface="Cascadia Code" panose="020B0609020000020004" pitchFamily="49" charset="0"/>
              </a:rPr>
              <a:t>Y = </a:t>
            </a:r>
            <a:r>
              <a:rPr lang="en-US" sz="2400" dirty="0" err="1">
                <a:latin typeface="Cascadia Code" panose="020B0609020000020004" pitchFamily="49" charset="0"/>
                <a:cs typeface="Cascadia Code" panose="020B0609020000020004" pitchFamily="49" charset="0"/>
              </a:rPr>
              <a:t>RegisterArray</a:t>
            </a:r>
            <a:r>
              <a:rPr lang="en-US" sz="2400" dirty="0">
                <a:latin typeface="Cascadia Code" panose="020B0609020000020004" pitchFamily="49" charset="0"/>
                <a:cs typeface="Cascadia Code" panose="020B0609020000020004" pitchFamily="49" charset="0"/>
              </a:rPr>
              <a:t>&lt;32&gt;(128);</a:t>
            </a:r>
          </a:p>
          <a:p>
            <a:pPr marL="0" indent="0">
              <a:buNone/>
            </a:pPr>
            <a:endParaRPr lang="en-US" sz="2400" dirty="0">
              <a:latin typeface="Cascadia Code" panose="020B0609020000020004" pitchFamily="49" charset="0"/>
              <a:cs typeface="Cascadia Code" panose="020B0609020000020004" pitchFamily="49" charset="0"/>
            </a:endParaRPr>
          </a:p>
          <a:p>
            <a:pPr marL="0" indent="0">
              <a:buNone/>
            </a:pPr>
            <a:r>
              <a:rPr lang="en-US" sz="2400" dirty="0">
                <a:latin typeface="Cascadia Code" panose="020B0609020000020004" pitchFamily="49" charset="0"/>
                <a:cs typeface="Cascadia Code" panose="020B0609020000020004" pitchFamily="49" charset="0"/>
              </a:rPr>
              <a:t>ingress() {</a:t>
            </a:r>
          </a:p>
          <a:p>
            <a:pPr marL="0" indent="0">
              <a:buNone/>
            </a:pPr>
            <a:r>
              <a:rPr lang="en-US" sz="2400" dirty="0">
                <a:latin typeface="Cascadia Code" panose="020B0609020000020004" pitchFamily="49" charset="0"/>
                <a:cs typeface="Cascadia Code" panose="020B0609020000020004" pitchFamily="49" charset="0"/>
              </a:rPr>
              <a:t>  if(foo) {</a:t>
            </a:r>
          </a:p>
          <a:p>
            <a:pPr marL="0" indent="0">
              <a:buNone/>
            </a:pPr>
            <a:r>
              <a:rPr lang="en-US" sz="2400" dirty="0">
                <a:latin typeface="Cascadia Code" panose="020B0609020000020004" pitchFamily="49" charset="0"/>
                <a:cs typeface="Cascadia Code" panose="020B0609020000020004" pitchFamily="49" charset="0"/>
              </a:rPr>
              <a:t>    </a:t>
            </a:r>
            <a:r>
              <a:rPr lang="en-US" sz="2400" dirty="0" err="1">
                <a:latin typeface="Cascadia Code" panose="020B0609020000020004" pitchFamily="49" charset="0"/>
                <a:cs typeface="Cascadia Code" panose="020B0609020000020004" pitchFamily="49" charset="0"/>
              </a:rPr>
              <a:t>tmp</a:t>
            </a:r>
            <a:r>
              <a:rPr lang="en-US" sz="2400" dirty="0">
                <a:latin typeface="Cascadia Code" panose="020B0609020000020004" pitchFamily="49" charset="0"/>
                <a:cs typeface="Cascadia Code" panose="020B0609020000020004" pitchFamily="49" charset="0"/>
              </a:rPr>
              <a:t> = X[0];</a:t>
            </a:r>
          </a:p>
          <a:p>
            <a:pPr marL="0" indent="0">
              <a:buNone/>
            </a:pPr>
            <a:r>
              <a:rPr lang="en-US" sz="2400" dirty="0">
                <a:latin typeface="Cascadia Code" panose="020B0609020000020004" pitchFamily="49" charset="0"/>
                <a:cs typeface="Cascadia Code" panose="020B0609020000020004" pitchFamily="49" charset="0"/>
              </a:rPr>
              <a:t>    Y[0] = </a:t>
            </a:r>
            <a:r>
              <a:rPr lang="en-US" sz="2400" dirty="0" err="1">
                <a:latin typeface="Cascadia Code" panose="020B0609020000020004" pitchFamily="49" charset="0"/>
                <a:cs typeface="Cascadia Code" panose="020B0609020000020004" pitchFamily="49" charset="0"/>
              </a:rPr>
              <a:t>tmp</a:t>
            </a:r>
            <a:r>
              <a:rPr lang="en-US" sz="2400" dirty="0">
                <a:latin typeface="Cascadia Code" panose="020B0609020000020004" pitchFamily="49" charset="0"/>
                <a:cs typeface="Cascadia Code" panose="020B0609020000020004" pitchFamily="49" charset="0"/>
              </a:rPr>
              <a:t>;</a:t>
            </a:r>
          </a:p>
          <a:p>
            <a:pPr marL="0" indent="0">
              <a:buNone/>
            </a:pPr>
            <a:r>
              <a:rPr lang="en-US" sz="2400" dirty="0">
                <a:latin typeface="Cascadia Code" panose="020B0609020000020004" pitchFamily="49" charset="0"/>
                <a:cs typeface="Cascadia Code" panose="020B0609020000020004" pitchFamily="49" charset="0"/>
              </a:rPr>
              <a:t>  else {</a:t>
            </a:r>
          </a:p>
          <a:p>
            <a:pPr marL="0" indent="0">
              <a:buNone/>
            </a:pPr>
            <a:r>
              <a:rPr lang="en-US" sz="2400" dirty="0">
                <a:latin typeface="Cascadia Code" panose="020B0609020000020004" pitchFamily="49" charset="0"/>
                <a:cs typeface="Cascadia Code" panose="020B0609020000020004" pitchFamily="49" charset="0"/>
              </a:rPr>
              <a:t>    </a:t>
            </a:r>
            <a:r>
              <a:rPr lang="en-US" sz="2400" dirty="0" err="1">
                <a:latin typeface="Cascadia Code" panose="020B0609020000020004" pitchFamily="49" charset="0"/>
                <a:cs typeface="Cascadia Code" panose="020B0609020000020004" pitchFamily="49" charset="0"/>
              </a:rPr>
              <a:t>tmp</a:t>
            </a:r>
            <a:r>
              <a:rPr lang="en-US" sz="2400" dirty="0">
                <a:latin typeface="Cascadia Code" panose="020B0609020000020004" pitchFamily="49" charset="0"/>
                <a:cs typeface="Cascadia Code" panose="020B0609020000020004" pitchFamily="49" charset="0"/>
              </a:rPr>
              <a:t> = Y[0];</a:t>
            </a:r>
          </a:p>
          <a:p>
            <a:pPr marL="0" indent="0">
              <a:buNone/>
            </a:pPr>
            <a:r>
              <a:rPr lang="en-US" sz="2400" dirty="0">
                <a:latin typeface="Cascadia Code" panose="020B0609020000020004" pitchFamily="49" charset="0"/>
                <a:cs typeface="Cascadia Code" panose="020B0609020000020004" pitchFamily="49" charset="0"/>
              </a:rPr>
              <a:t>    X[0] = </a:t>
            </a:r>
            <a:r>
              <a:rPr lang="en-US" sz="2400" dirty="0" err="1">
                <a:latin typeface="Cascadia Code" panose="020B0609020000020004" pitchFamily="49" charset="0"/>
                <a:cs typeface="Cascadia Code" panose="020B0609020000020004" pitchFamily="49" charset="0"/>
              </a:rPr>
              <a:t>tmp</a:t>
            </a:r>
            <a:r>
              <a:rPr lang="en-US" sz="2400" dirty="0">
                <a:latin typeface="Cascadia Code" panose="020B0609020000020004" pitchFamily="49" charset="0"/>
                <a:cs typeface="Cascadia Code" panose="020B0609020000020004" pitchFamily="49" charset="0"/>
              </a:rPr>
              <a:t>;</a:t>
            </a:r>
          </a:p>
          <a:p>
            <a:pPr marL="0" indent="0">
              <a:buNone/>
            </a:pPr>
            <a:r>
              <a:rPr lang="en-US" sz="2400" dirty="0">
                <a:latin typeface="Cascadia Code" panose="020B0609020000020004" pitchFamily="49" charset="0"/>
                <a:cs typeface="Cascadia Code" panose="020B0609020000020004" pitchFamily="49" charset="0"/>
              </a:rPr>
              <a:t>  }</a:t>
            </a:r>
          </a:p>
          <a:p>
            <a:pPr marL="0" indent="0">
              <a:buNone/>
            </a:pPr>
            <a:r>
              <a:rPr lang="en-US" sz="2400" dirty="0">
                <a:latin typeface="Cascadia Code" panose="020B0609020000020004" pitchFamily="49" charset="0"/>
                <a:cs typeface="Cascadia Code" panose="020B0609020000020004" pitchFamily="49" charset="0"/>
              </a:rPr>
              <a:t>}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0941448-43E6-21AE-1F10-9036F4052990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This code will not compile to P4.</a:t>
            </a:r>
          </a:p>
          <a:p>
            <a:r>
              <a:rPr lang="en-US" dirty="0"/>
              <a:t>Registers are associated with a single stage.</a:t>
            </a:r>
          </a:p>
          <a:p>
            <a:r>
              <a:rPr lang="en-US" dirty="0"/>
              <a:t>The first condition means X[0] must appear before Y in the pipeline.</a:t>
            </a:r>
          </a:p>
          <a:p>
            <a:r>
              <a:rPr lang="en-US" dirty="0"/>
              <a:t>The second conditions means Y[0] must appear before X[0] in the pipeline.</a:t>
            </a:r>
          </a:p>
          <a:p>
            <a:endParaRPr lang="en-US" dirty="0"/>
          </a:p>
          <a:p>
            <a:r>
              <a:rPr lang="en-US" dirty="0"/>
              <a:t>You’ll get a cryptic message: </a:t>
            </a:r>
            <a:r>
              <a:rPr lang="en-US" i="1" dirty="0"/>
              <a:t>Table placement cannot make any more progress.</a:t>
            </a:r>
            <a:r>
              <a:rPr lang="en-US" dirty="0"/>
              <a:t> Does not tell you what’s actually wrong.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39084760-1E8F-4985-DEFD-35DBE7477CB7}"/>
              </a:ext>
            </a:extLst>
          </p:cNvPr>
          <p:cNvSpPr/>
          <p:nvPr/>
        </p:nvSpPr>
        <p:spPr>
          <a:xfrm>
            <a:off x="1430386" y="3576389"/>
            <a:ext cx="2092187" cy="770282"/>
          </a:xfrm>
          <a:prstGeom prst="rect">
            <a:avLst/>
          </a:prstGeom>
          <a:noFill/>
          <a:ln w="9525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6BC6EE36-5AA6-ADAD-41ED-481D27E1E78B}"/>
              </a:ext>
            </a:extLst>
          </p:cNvPr>
          <p:cNvSpPr/>
          <p:nvPr/>
        </p:nvSpPr>
        <p:spPr>
          <a:xfrm>
            <a:off x="1430385" y="4651471"/>
            <a:ext cx="2092187" cy="770282"/>
          </a:xfrm>
          <a:prstGeom prst="rect">
            <a:avLst/>
          </a:prstGeom>
          <a:noFill/>
          <a:ln w="9525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048648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4D36D4-B1A7-C607-88CF-05BFB122FE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PrincetonMonti" panose="02000605080000020004" pitchFamily="2" charset="0"/>
              </a:rPr>
              <a:t>P4 Complexity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F6775C8-22FE-2469-72E3-54AB626BD82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From the discussion we can see that implementing a fast </a:t>
            </a:r>
            <a:r>
              <a:rPr lang="en-US" dirty="0" err="1"/>
              <a:t>rerouter</a:t>
            </a:r>
            <a:r>
              <a:rPr lang="en-US" dirty="0"/>
              <a:t> in P4 involved a lot of low-level programming. </a:t>
            </a:r>
          </a:p>
          <a:p>
            <a:r>
              <a:rPr lang="en-US" dirty="0"/>
              <a:t>In some cases, abstraction is broken: The underlying constraints gets propagated to the language level, and the developer is forced break the abstraction and inspect the details.</a:t>
            </a:r>
          </a:p>
          <a:p>
            <a:endParaRPr lang="en-US" dirty="0"/>
          </a:p>
          <a:p>
            <a:r>
              <a:rPr lang="en-US" dirty="0"/>
              <a:t>Enter Lucid, a high-level abstraction that simplifies this process.</a:t>
            </a:r>
          </a:p>
        </p:txBody>
      </p:sp>
    </p:spTree>
    <p:extLst>
      <p:ext uri="{BB962C8B-B14F-4D97-AF65-F5344CB8AC3E}">
        <p14:creationId xmlns:p14="http://schemas.microsoft.com/office/powerpoint/2010/main" val="15169798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EE96D0-CAB3-852A-53BE-225AFC0DC4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PrincetonMonti" panose="02000605080000020004" pitchFamily="2" charset="0"/>
              </a:rPr>
              <a:t>Lucid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467AD12-BB61-6EBC-6EC4-88472888C84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 high-level language that raises the level of abstraction and make programming easier.</a:t>
            </a:r>
          </a:p>
          <a:p>
            <a:endParaRPr lang="en-US" dirty="0"/>
          </a:p>
          <a:p>
            <a:r>
              <a:rPr lang="en-US" dirty="0"/>
              <a:t>Designed for Tofino, compiles to P4.</a:t>
            </a:r>
          </a:p>
        </p:txBody>
      </p:sp>
    </p:spTree>
    <p:extLst>
      <p:ext uri="{BB962C8B-B14F-4D97-AF65-F5344CB8AC3E}">
        <p14:creationId xmlns:p14="http://schemas.microsoft.com/office/powerpoint/2010/main" val="415362680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2C3E2B-E985-FF02-312F-C69FC8A3E6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PrincetonMonti" panose="02000605080000020004" pitchFamily="2" charset="0"/>
              </a:rPr>
              <a:t>Abstractions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2A882BE9-9805-AA25-1ADD-29E0C11A5DC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P4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B3542832-FB3F-4715-58AF-41AC07E2AF1B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lnSpcReduction="10000"/>
          </a:bodyPr>
          <a:lstStyle/>
          <a:p>
            <a:pPr lvl="1"/>
            <a:r>
              <a:rPr lang="en-US" dirty="0"/>
              <a:t>Match tables</a:t>
            </a:r>
          </a:p>
          <a:p>
            <a:pPr lvl="1"/>
            <a:r>
              <a:rPr lang="en-US" dirty="0"/>
              <a:t>Actions</a:t>
            </a:r>
          </a:p>
          <a:p>
            <a:pPr lvl="1"/>
            <a:r>
              <a:rPr lang="en-US" dirty="0"/>
              <a:t>Packet parser</a:t>
            </a:r>
          </a:p>
          <a:p>
            <a:pPr lvl="1"/>
            <a:r>
              <a:rPr lang="en-US" dirty="0"/>
              <a:t>Register Arrays</a:t>
            </a:r>
          </a:p>
          <a:p>
            <a:pPr lvl="1"/>
            <a:r>
              <a:rPr lang="en-US" dirty="0"/>
              <a:t>Register Actions</a:t>
            </a:r>
          </a:p>
          <a:p>
            <a:pPr lvl="1"/>
            <a:r>
              <a:rPr lang="en-US" dirty="0"/>
              <a:t>Packet generator</a:t>
            </a:r>
          </a:p>
          <a:p>
            <a:pPr lvl="1"/>
            <a:r>
              <a:rPr lang="en-US" dirty="0"/>
              <a:t>Packet replication</a:t>
            </a:r>
          </a:p>
          <a:p>
            <a:pPr lvl="1"/>
            <a:r>
              <a:rPr lang="en-US" dirty="0"/>
              <a:t>Packet recirculation</a:t>
            </a:r>
          </a:p>
          <a:p>
            <a:pPr lvl="1"/>
            <a:r>
              <a:rPr lang="en-US" dirty="0"/>
              <a:t>Priority-Based Flow Control queues</a:t>
            </a:r>
          </a:p>
          <a:p>
            <a:endParaRPr lang="en-US" dirty="0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FBABF5C8-6019-5596-C6CB-8C45E3E791E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US" dirty="0"/>
              <a:t>Lucid</a:t>
            </a:r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6A69464C-160A-F49B-143A-CF8A04AC4E5C}"/>
              </a:ext>
            </a:extLst>
          </p:cNvPr>
          <p:cNvSpPr>
            <a:spLocks noGrp="1"/>
          </p:cNvSpPr>
          <p:nvPr>
            <p:ph sz="quarter" idx="4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Events</a:t>
            </a:r>
          </a:p>
          <a:p>
            <a:r>
              <a:rPr lang="en-US" dirty="0"/>
              <a:t>Handlers</a:t>
            </a:r>
          </a:p>
          <a:p>
            <a:r>
              <a:rPr lang="en-US" dirty="0"/>
              <a:t>Arrays</a:t>
            </a:r>
          </a:p>
        </p:txBody>
      </p:sp>
    </p:spTree>
    <p:extLst>
      <p:ext uri="{BB962C8B-B14F-4D97-AF65-F5344CB8AC3E}">
        <p14:creationId xmlns:p14="http://schemas.microsoft.com/office/powerpoint/2010/main" val="383125330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E3B9EE45-3BAF-BB75-B9A0-5B92164846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PrincetonMonti" panose="02000605080000020004" pitchFamily="2" charset="0"/>
              </a:rPr>
              <a:t>Abstraction: Events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A0E0737C-CCC7-74B0-6803-AD782D37344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Events can be both control operations and data packets.</a:t>
            </a:r>
          </a:p>
          <a:p>
            <a:pPr lvl="1"/>
            <a:r>
              <a:rPr lang="en-US" dirty="0"/>
              <a:t>Also an abstraction of application-layer messages, such as the pings.</a:t>
            </a:r>
          </a:p>
          <a:p>
            <a:pPr lvl="1"/>
            <a:r>
              <a:rPr lang="en-US" dirty="0"/>
              <a:t>Events can be sent to other switches, or a switch itself.</a:t>
            </a:r>
          </a:p>
          <a:p>
            <a:r>
              <a:rPr lang="en-US" dirty="0"/>
              <a:t>Four members: Name, data, time and place.</a:t>
            </a:r>
          </a:p>
          <a:p>
            <a:endParaRPr lang="en-US" dirty="0"/>
          </a:p>
          <a:p>
            <a:r>
              <a:rPr lang="en-US" dirty="0"/>
              <a:t>Constructs a “multithreading” programming model, since events can be handled in parallel. </a:t>
            </a:r>
          </a:p>
        </p:txBody>
      </p:sp>
    </p:spTree>
    <p:extLst>
      <p:ext uri="{BB962C8B-B14F-4D97-AF65-F5344CB8AC3E}">
        <p14:creationId xmlns:p14="http://schemas.microsoft.com/office/powerpoint/2010/main" val="101392139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42E485-CC70-8F18-69F1-8D735E2933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PrincetonMonti" panose="02000605080000020004" pitchFamily="2" charset="0"/>
              </a:rPr>
              <a:t>Abstraction: Handlers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7E4B91C-3999-04E5-63C9-9D1D76968B1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All computation happens in handlers. Specifies what happens when the switch receives an event. 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dirty="0"/>
              <a:t>Compiles to multiple primitives: Tables, ALUs, stateful ALUs.</a:t>
            </a:r>
          </a:p>
          <a:p>
            <a:endParaRPr lang="en-US" dirty="0"/>
          </a:p>
          <a:p>
            <a:r>
              <a:rPr lang="en-US" dirty="0"/>
              <a:t>Executes in a single-pass through the pipeline.</a:t>
            </a:r>
          </a:p>
        </p:txBody>
      </p:sp>
    </p:spTree>
    <p:extLst>
      <p:ext uri="{BB962C8B-B14F-4D97-AF65-F5344CB8AC3E}">
        <p14:creationId xmlns:p14="http://schemas.microsoft.com/office/powerpoint/2010/main" val="137610804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D9DC39-AE23-0C40-640D-463313E497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PrincetonMonti" panose="02000605080000020004" pitchFamily="2" charset="0"/>
              </a:rPr>
              <a:t>Abstraction: Arrays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87D5C84-2BAC-41F8-A460-99DE9F2BB97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Store persistent states.</a:t>
            </a:r>
          </a:p>
          <a:p>
            <a:r>
              <a:rPr lang="en-US" dirty="0"/>
              <a:t>Provides a functional interface for operations that can be done with a single pass of ALU.</a:t>
            </a:r>
          </a:p>
          <a:p>
            <a:endParaRPr lang="en-US" dirty="0"/>
          </a:p>
          <a:p>
            <a:r>
              <a:rPr lang="en-US" dirty="0"/>
              <a:t>Helps writing modular and </a:t>
            </a:r>
            <a:r>
              <a:rPr lang="en-US" dirty="0" err="1"/>
              <a:t>reuseable</a:t>
            </a:r>
            <a:r>
              <a:rPr lang="en-US" dirty="0"/>
              <a:t> code.</a:t>
            </a:r>
          </a:p>
        </p:txBody>
      </p:sp>
    </p:spTree>
    <p:extLst>
      <p:ext uri="{BB962C8B-B14F-4D97-AF65-F5344CB8AC3E}">
        <p14:creationId xmlns:p14="http://schemas.microsoft.com/office/powerpoint/2010/main" val="213554421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81889B-9BD0-D65C-4B0F-00A6DDA08D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PrincetonMonti" panose="02000605080000020004" pitchFamily="2" charset="0"/>
              </a:rPr>
              <a:t>Fast-</a:t>
            </a:r>
            <a:r>
              <a:rPr lang="en-US" dirty="0" err="1">
                <a:latin typeface="PrincetonMonti" panose="02000605080000020004" pitchFamily="2" charset="0"/>
              </a:rPr>
              <a:t>Rerouter</a:t>
            </a:r>
            <a:r>
              <a:rPr lang="en-US" dirty="0">
                <a:latin typeface="PrincetonMonti" panose="02000605080000020004" pitchFamily="2" charset="0"/>
              </a:rPr>
              <a:t> Events &amp; Handler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523B48F-3E49-16FD-8968-44D13EF1534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dirty="0">
                <a:solidFill>
                  <a:schemeClr val="accent1"/>
                </a:solidFill>
                <a:latin typeface="Cascadia Code" panose="020B0609020000020004" pitchFamily="49" charset="0"/>
                <a:cs typeface="Cascadia Code" panose="020B0609020000020004" pitchFamily="49" charset="0"/>
              </a:rPr>
              <a:t>global</a:t>
            </a:r>
            <a:r>
              <a:rPr lang="en-US" sz="2400" dirty="0">
                <a:latin typeface="Cascadia Code" panose="020B0609020000020004" pitchFamily="49" charset="0"/>
                <a:cs typeface="Cascadia Code" panose="020B0609020000020004" pitchFamily="49" charset="0"/>
              </a:rPr>
              <a:t> </a:t>
            </a:r>
            <a:r>
              <a:rPr lang="en-US" sz="2400" dirty="0" err="1">
                <a:latin typeface="Cascadia Code" panose="020B0609020000020004" pitchFamily="49" charset="0"/>
                <a:cs typeface="Cascadia Code" panose="020B0609020000020004" pitchFamily="49" charset="0"/>
              </a:rPr>
              <a:t>pathlens</a:t>
            </a:r>
            <a:r>
              <a:rPr lang="en-US" sz="2400" dirty="0">
                <a:latin typeface="Cascadia Code" panose="020B0609020000020004" pitchFamily="49" charset="0"/>
                <a:cs typeface="Cascadia Code" panose="020B0609020000020004" pitchFamily="49" charset="0"/>
              </a:rPr>
              <a:t> = new Array&lt;&lt;32&gt;&gt;(</a:t>
            </a:r>
            <a:r>
              <a:rPr lang="en-US" sz="2400" dirty="0" err="1">
                <a:latin typeface="Cascadia Code" panose="020B0609020000020004" pitchFamily="49" charset="0"/>
                <a:cs typeface="Cascadia Code" panose="020B0609020000020004" pitchFamily="49" charset="0"/>
              </a:rPr>
              <a:t>table_size</a:t>
            </a:r>
            <a:r>
              <a:rPr lang="en-US" sz="2400" dirty="0">
                <a:latin typeface="Cascadia Code" panose="020B0609020000020004" pitchFamily="49" charset="0"/>
                <a:cs typeface="Cascadia Code" panose="020B0609020000020004" pitchFamily="49" charset="0"/>
              </a:rPr>
              <a:t>);</a:t>
            </a:r>
          </a:p>
          <a:p>
            <a:pPr marL="0" indent="0">
              <a:buNone/>
            </a:pPr>
            <a:r>
              <a:rPr lang="en-US" sz="2400" dirty="0" err="1">
                <a:solidFill>
                  <a:schemeClr val="accent1"/>
                </a:solidFill>
                <a:latin typeface="Cascadia Code" panose="020B0609020000020004" pitchFamily="49" charset="0"/>
                <a:cs typeface="Cascadia Code" panose="020B0609020000020004" pitchFamily="49" charset="0"/>
              </a:rPr>
              <a:t>memop</a:t>
            </a:r>
            <a:r>
              <a:rPr lang="en-US" sz="2400" dirty="0">
                <a:latin typeface="Cascadia Code" panose="020B0609020000020004" pitchFamily="49" charset="0"/>
                <a:cs typeface="Cascadia Code" panose="020B0609020000020004" pitchFamily="49" charset="0"/>
              </a:rPr>
              <a:t> </a:t>
            </a:r>
            <a:r>
              <a:rPr lang="en-US" sz="2400" dirty="0" err="1">
                <a:latin typeface="Cascadia Code" panose="020B0609020000020004" pitchFamily="49" charset="0"/>
                <a:cs typeface="Cascadia Code" panose="020B0609020000020004" pitchFamily="49" charset="0"/>
              </a:rPr>
              <a:t>incr</a:t>
            </a:r>
            <a:r>
              <a:rPr lang="en-US" sz="2400" dirty="0">
                <a:latin typeface="Cascadia Code" panose="020B0609020000020004" pitchFamily="49" charset="0"/>
                <a:cs typeface="Cascadia Code" panose="020B0609020000020004" pitchFamily="49" charset="0"/>
              </a:rPr>
              <a:t>(</a:t>
            </a:r>
            <a:r>
              <a:rPr lang="en-US" sz="2400" dirty="0">
                <a:solidFill>
                  <a:schemeClr val="accent2"/>
                </a:solidFill>
                <a:latin typeface="Cascadia Code" panose="020B0609020000020004" pitchFamily="49" charset="0"/>
                <a:cs typeface="Cascadia Code" panose="020B0609020000020004" pitchFamily="49" charset="0"/>
              </a:rPr>
              <a:t>int</a:t>
            </a:r>
            <a:r>
              <a:rPr lang="en-US" sz="2400" dirty="0">
                <a:latin typeface="Cascadia Code" panose="020B0609020000020004" pitchFamily="49" charset="0"/>
                <a:cs typeface="Cascadia Code" panose="020B0609020000020004" pitchFamily="49" charset="0"/>
              </a:rPr>
              <a:t> stored, </a:t>
            </a:r>
            <a:r>
              <a:rPr lang="en-US" sz="2400" dirty="0">
                <a:solidFill>
                  <a:schemeClr val="accent2"/>
                </a:solidFill>
                <a:latin typeface="Cascadia Code" panose="020B0609020000020004" pitchFamily="49" charset="0"/>
                <a:cs typeface="Cascadia Code" panose="020B0609020000020004" pitchFamily="49" charset="0"/>
              </a:rPr>
              <a:t>int</a:t>
            </a:r>
            <a:r>
              <a:rPr lang="en-US" sz="2400" dirty="0">
                <a:latin typeface="Cascadia Code" panose="020B0609020000020004" pitchFamily="49" charset="0"/>
                <a:cs typeface="Cascadia Code" panose="020B0609020000020004" pitchFamily="49" charset="0"/>
              </a:rPr>
              <a:t> added) {</a:t>
            </a:r>
          </a:p>
          <a:p>
            <a:pPr marL="0" indent="0">
              <a:buNone/>
            </a:pPr>
            <a:r>
              <a:rPr lang="en-US" sz="2400" dirty="0">
                <a:latin typeface="Cascadia Code" panose="020B0609020000020004" pitchFamily="49" charset="0"/>
                <a:cs typeface="Cascadia Code" panose="020B0609020000020004" pitchFamily="49" charset="0"/>
              </a:rPr>
              <a:t>  return </a:t>
            </a:r>
            <a:r>
              <a:rPr lang="en-US" sz="2400" dirty="0" err="1">
                <a:latin typeface="Cascadia Code" panose="020B0609020000020004" pitchFamily="49" charset="0"/>
                <a:cs typeface="Cascadia Code" panose="020B0609020000020004" pitchFamily="49" charset="0"/>
              </a:rPr>
              <a:t>stored+added</a:t>
            </a:r>
            <a:r>
              <a:rPr lang="en-US" sz="2400" dirty="0">
                <a:latin typeface="Cascadia Code" panose="020B0609020000020004" pitchFamily="49" charset="0"/>
                <a:cs typeface="Cascadia Code" panose="020B0609020000020004" pitchFamily="49" charset="0"/>
              </a:rPr>
              <a:t>;</a:t>
            </a:r>
          </a:p>
          <a:p>
            <a:pPr marL="0" indent="0">
              <a:buNone/>
            </a:pPr>
            <a:r>
              <a:rPr lang="en-US" sz="2400" dirty="0">
                <a:latin typeface="Cascadia Code" panose="020B0609020000020004" pitchFamily="49" charset="0"/>
                <a:cs typeface="Cascadia Code" panose="020B0609020000020004" pitchFamily="49" charset="0"/>
              </a:rPr>
              <a:t>}</a:t>
            </a:r>
          </a:p>
          <a:p>
            <a:pPr marL="0" indent="0">
              <a:buNone/>
            </a:pPr>
            <a:r>
              <a:rPr lang="en-US" sz="2400" dirty="0">
                <a:solidFill>
                  <a:schemeClr val="accent1"/>
                </a:solidFill>
                <a:latin typeface="Cascadia Code" panose="020B0609020000020004" pitchFamily="49" charset="0"/>
                <a:cs typeface="Cascadia Code" panose="020B0609020000020004" pitchFamily="49" charset="0"/>
              </a:rPr>
              <a:t>fun</a:t>
            </a:r>
            <a:r>
              <a:rPr lang="en-US" sz="2400" dirty="0">
                <a:latin typeface="Cascadia Code" panose="020B0609020000020004" pitchFamily="49" charset="0"/>
                <a:cs typeface="Cascadia Code" panose="020B0609020000020004" pitchFamily="49" charset="0"/>
              </a:rPr>
              <a:t> </a:t>
            </a:r>
            <a:r>
              <a:rPr lang="en-US" sz="2400" dirty="0">
                <a:solidFill>
                  <a:schemeClr val="accent2"/>
                </a:solidFill>
                <a:latin typeface="Cascadia Code" panose="020B0609020000020004" pitchFamily="49" charset="0"/>
                <a:cs typeface="Cascadia Code" panose="020B0609020000020004" pitchFamily="49" charset="0"/>
              </a:rPr>
              <a:t>int</a:t>
            </a:r>
            <a:r>
              <a:rPr lang="en-US" sz="2400" dirty="0">
                <a:latin typeface="Cascadia Code" panose="020B0609020000020004" pitchFamily="49" charset="0"/>
                <a:cs typeface="Cascadia Code" panose="020B0609020000020004" pitchFamily="49" charset="0"/>
              </a:rPr>
              <a:t> </a:t>
            </a:r>
            <a:r>
              <a:rPr lang="en-US" sz="2400" dirty="0" err="1">
                <a:latin typeface="Cascadia Code" panose="020B0609020000020004" pitchFamily="49" charset="0"/>
                <a:cs typeface="Cascadia Code" panose="020B0609020000020004" pitchFamily="49" charset="0"/>
              </a:rPr>
              <a:t>get_pathlen</a:t>
            </a:r>
            <a:r>
              <a:rPr lang="en-US" sz="2400" dirty="0">
                <a:latin typeface="Cascadia Code" panose="020B0609020000020004" pitchFamily="49" charset="0"/>
                <a:cs typeface="Cascadia Code" panose="020B0609020000020004" pitchFamily="49" charset="0"/>
              </a:rPr>
              <a:t>(int </a:t>
            </a:r>
            <a:r>
              <a:rPr lang="en-US" sz="2400" dirty="0" err="1">
                <a:latin typeface="Cascadia Code" panose="020B0609020000020004" pitchFamily="49" charset="0"/>
                <a:cs typeface="Cascadia Code" panose="020B0609020000020004" pitchFamily="49" charset="0"/>
              </a:rPr>
              <a:t>dst</a:t>
            </a:r>
            <a:r>
              <a:rPr lang="en-US" sz="2400" dirty="0">
                <a:latin typeface="Cascadia Code" panose="020B0609020000020004" pitchFamily="49" charset="0"/>
                <a:cs typeface="Cascadia Code" panose="020B0609020000020004" pitchFamily="49" charset="0"/>
              </a:rPr>
              <a:t>) {</a:t>
            </a:r>
          </a:p>
          <a:p>
            <a:pPr marL="0" indent="0">
              <a:buNone/>
            </a:pPr>
            <a:r>
              <a:rPr lang="en-US" sz="2400" dirty="0">
                <a:latin typeface="Cascadia Code" panose="020B0609020000020004" pitchFamily="49" charset="0"/>
                <a:cs typeface="Cascadia Code" panose="020B0609020000020004" pitchFamily="49" charset="0"/>
              </a:rPr>
              <a:t>  return </a:t>
            </a:r>
            <a:r>
              <a:rPr lang="en-US" sz="2400" dirty="0" err="1">
                <a:latin typeface="Cascadia Code" panose="020B0609020000020004" pitchFamily="49" charset="0"/>
                <a:cs typeface="Cascadia Code" panose="020B0609020000020004" pitchFamily="49" charset="0"/>
              </a:rPr>
              <a:t>Array.get</a:t>
            </a:r>
            <a:r>
              <a:rPr lang="en-US" sz="2400" dirty="0">
                <a:latin typeface="Cascadia Code" panose="020B0609020000020004" pitchFamily="49" charset="0"/>
                <a:cs typeface="Cascadia Code" panose="020B0609020000020004" pitchFamily="49" charset="0"/>
              </a:rPr>
              <a:t>(</a:t>
            </a:r>
            <a:r>
              <a:rPr lang="en-US" sz="2400" dirty="0" err="1">
                <a:latin typeface="Cascadia Code" panose="020B0609020000020004" pitchFamily="49" charset="0"/>
                <a:cs typeface="Cascadia Code" panose="020B0609020000020004" pitchFamily="49" charset="0"/>
              </a:rPr>
              <a:t>pathlens</a:t>
            </a:r>
            <a:r>
              <a:rPr lang="en-US" sz="2400" dirty="0">
                <a:latin typeface="Cascadia Code" panose="020B0609020000020004" pitchFamily="49" charset="0"/>
                <a:cs typeface="Cascadia Code" panose="020B0609020000020004" pitchFamily="49" charset="0"/>
              </a:rPr>
              <a:t>, </a:t>
            </a:r>
            <a:r>
              <a:rPr lang="en-US" sz="2400" dirty="0" err="1">
                <a:latin typeface="Cascadia Code" panose="020B0609020000020004" pitchFamily="49" charset="0"/>
                <a:cs typeface="Cascadia Code" panose="020B0609020000020004" pitchFamily="49" charset="0"/>
              </a:rPr>
              <a:t>dst</a:t>
            </a:r>
            <a:r>
              <a:rPr lang="en-US" sz="2400" dirty="0">
                <a:latin typeface="Cascadia Code" panose="020B0609020000020004" pitchFamily="49" charset="0"/>
                <a:cs typeface="Cascadia Code" panose="020B0609020000020004" pitchFamily="49" charset="0"/>
              </a:rPr>
              <a:t>, </a:t>
            </a:r>
            <a:r>
              <a:rPr lang="en-US" sz="2400" dirty="0" err="1">
                <a:latin typeface="Cascadia Code" panose="020B0609020000020004" pitchFamily="49" charset="0"/>
                <a:cs typeface="Cascadia Code" panose="020B0609020000020004" pitchFamily="49" charset="0"/>
              </a:rPr>
              <a:t>incr</a:t>
            </a:r>
            <a:r>
              <a:rPr lang="en-US" sz="2400" dirty="0">
                <a:latin typeface="Cascadia Code" panose="020B0609020000020004" pitchFamily="49" charset="0"/>
                <a:cs typeface="Cascadia Code" panose="020B0609020000020004" pitchFamily="49" charset="0"/>
              </a:rPr>
              <a:t>, x);</a:t>
            </a:r>
          </a:p>
          <a:p>
            <a:pPr marL="0" indent="0">
              <a:buNone/>
            </a:pPr>
            <a:r>
              <a:rPr lang="en-US" sz="2400" dirty="0">
                <a:latin typeface="Cascadia Code" panose="020B0609020000020004" pitchFamily="49" charset="0"/>
                <a:cs typeface="Cascadia Code" panose="020B0609020000020004" pitchFamily="49" charset="0"/>
              </a:rPr>
              <a:t>}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89DFF001-62BF-F221-43D9-0F7778B9894D}"/>
              </a:ext>
            </a:extLst>
          </p:cNvPr>
          <p:cNvSpPr/>
          <p:nvPr/>
        </p:nvSpPr>
        <p:spPr>
          <a:xfrm>
            <a:off x="1017840" y="4059375"/>
            <a:ext cx="6357731" cy="457200"/>
          </a:xfrm>
          <a:prstGeom prst="rect">
            <a:avLst/>
          </a:prstGeom>
          <a:noFill/>
          <a:ln w="3810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84B463D-CE01-95BB-7A19-7D16B3DAB6E9}"/>
              </a:ext>
            </a:extLst>
          </p:cNvPr>
          <p:cNvSpPr txBox="1"/>
          <p:nvPr/>
        </p:nvSpPr>
        <p:spPr>
          <a:xfrm>
            <a:off x="5779605" y="4651512"/>
            <a:ext cx="290303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accent2"/>
                </a:solidFill>
              </a:rPr>
              <a:t>Returns </a:t>
            </a:r>
            <a:r>
              <a:rPr lang="en-US" dirty="0" err="1">
                <a:solidFill>
                  <a:schemeClr val="accent2"/>
                </a:solidFill>
              </a:rPr>
              <a:t>incr</a:t>
            </a:r>
            <a:r>
              <a:rPr lang="en-US" dirty="0">
                <a:solidFill>
                  <a:schemeClr val="accent2"/>
                </a:solidFill>
              </a:rPr>
              <a:t>(</a:t>
            </a:r>
            <a:r>
              <a:rPr lang="en-US" dirty="0" err="1">
                <a:solidFill>
                  <a:schemeClr val="accent2"/>
                </a:solidFill>
              </a:rPr>
              <a:t>pathlens</a:t>
            </a:r>
            <a:r>
              <a:rPr lang="en-US" dirty="0">
                <a:solidFill>
                  <a:schemeClr val="accent2"/>
                </a:solidFill>
              </a:rPr>
              <a:t>[</a:t>
            </a:r>
            <a:r>
              <a:rPr lang="en-US" dirty="0" err="1">
                <a:solidFill>
                  <a:schemeClr val="accent2"/>
                </a:solidFill>
              </a:rPr>
              <a:t>dst</a:t>
            </a:r>
            <a:r>
              <a:rPr lang="en-US" dirty="0">
                <a:solidFill>
                  <a:schemeClr val="accent2"/>
                </a:solidFill>
              </a:rPr>
              <a:t>], x)</a:t>
            </a:r>
          </a:p>
        </p:txBody>
      </p:sp>
    </p:spTree>
    <p:extLst>
      <p:ext uri="{BB962C8B-B14F-4D97-AF65-F5344CB8AC3E}">
        <p14:creationId xmlns:p14="http://schemas.microsoft.com/office/powerpoint/2010/main" val="8406666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81889B-9BD0-D65C-4B0F-00A6DDA08D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PrincetonMonti" panose="02000605080000020004" pitchFamily="2" charset="0"/>
              </a:rPr>
              <a:t>Fast-</a:t>
            </a:r>
            <a:r>
              <a:rPr lang="en-US" dirty="0" err="1">
                <a:latin typeface="PrincetonMonti" panose="02000605080000020004" pitchFamily="2" charset="0"/>
              </a:rPr>
              <a:t>Rerouter</a:t>
            </a:r>
            <a:r>
              <a:rPr lang="en-US" dirty="0">
                <a:latin typeface="PrincetonMonti" panose="02000605080000020004" pitchFamily="2" charset="0"/>
              </a:rPr>
              <a:t> Events &amp; Handler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523B48F-3E49-16FD-8968-44D13EF1534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US" dirty="0">
                <a:solidFill>
                  <a:schemeClr val="accent1"/>
                </a:solidFill>
                <a:latin typeface="Cascadia Code" panose="020B0609020000020004" pitchFamily="49" charset="0"/>
                <a:cs typeface="Cascadia Code" panose="020B0609020000020004" pitchFamily="49" charset="0"/>
              </a:rPr>
              <a:t>event</a:t>
            </a:r>
            <a:r>
              <a:rPr lang="en-US" dirty="0">
                <a:latin typeface="Cascadia Code" panose="020B0609020000020004" pitchFamily="49" charset="0"/>
                <a:cs typeface="Cascadia Code" panose="020B0609020000020004" pitchFamily="49" charset="0"/>
              </a:rPr>
              <a:t> </a:t>
            </a:r>
            <a:r>
              <a:rPr lang="en-US" dirty="0" err="1">
                <a:latin typeface="Cascadia Code" panose="020B0609020000020004" pitchFamily="49" charset="0"/>
                <a:cs typeface="Cascadia Code" panose="020B0609020000020004" pitchFamily="49" charset="0"/>
              </a:rPr>
              <a:t>route_query</a:t>
            </a:r>
            <a:r>
              <a:rPr lang="en-US" dirty="0">
                <a:latin typeface="Cascadia Code" panose="020B0609020000020004" pitchFamily="49" charset="0"/>
                <a:cs typeface="Cascadia Code" panose="020B0609020000020004" pitchFamily="49" charset="0"/>
              </a:rPr>
              <a:t>(</a:t>
            </a:r>
            <a:r>
              <a:rPr lang="en-US" dirty="0">
                <a:solidFill>
                  <a:schemeClr val="accent2"/>
                </a:solidFill>
                <a:latin typeface="Cascadia Code" panose="020B0609020000020004" pitchFamily="49" charset="0"/>
                <a:cs typeface="Cascadia Code" panose="020B0609020000020004" pitchFamily="49" charset="0"/>
              </a:rPr>
              <a:t>int</a:t>
            </a:r>
            <a:r>
              <a:rPr lang="en-US" dirty="0">
                <a:latin typeface="Cascadia Code" panose="020B0609020000020004" pitchFamily="49" charset="0"/>
                <a:cs typeface="Cascadia Code" panose="020B0609020000020004" pitchFamily="49" charset="0"/>
              </a:rPr>
              <a:t> </a:t>
            </a:r>
            <a:r>
              <a:rPr lang="en-US" dirty="0" err="1">
                <a:latin typeface="Cascadia Code" panose="020B0609020000020004" pitchFamily="49" charset="0"/>
                <a:cs typeface="Cascadia Code" panose="020B0609020000020004" pitchFamily="49" charset="0"/>
              </a:rPr>
              <a:t>sender_id</a:t>
            </a:r>
            <a:r>
              <a:rPr lang="en-US" dirty="0">
                <a:latin typeface="Cascadia Code" panose="020B0609020000020004" pitchFamily="49" charset="0"/>
                <a:cs typeface="Cascadia Code" panose="020B0609020000020004" pitchFamily="49" charset="0"/>
              </a:rPr>
              <a:t>, </a:t>
            </a:r>
            <a:r>
              <a:rPr lang="en-US" dirty="0">
                <a:solidFill>
                  <a:schemeClr val="accent2"/>
                </a:solidFill>
                <a:latin typeface="Cascadia Code" panose="020B0609020000020004" pitchFamily="49" charset="0"/>
                <a:cs typeface="Cascadia Code" panose="020B0609020000020004" pitchFamily="49" charset="0"/>
              </a:rPr>
              <a:t>int</a:t>
            </a:r>
            <a:r>
              <a:rPr lang="en-US" dirty="0">
                <a:latin typeface="Cascadia Code" panose="020B0609020000020004" pitchFamily="49" charset="0"/>
                <a:cs typeface="Cascadia Code" panose="020B0609020000020004" pitchFamily="49" charset="0"/>
              </a:rPr>
              <a:t> </a:t>
            </a:r>
            <a:r>
              <a:rPr lang="en-US" dirty="0" err="1">
                <a:latin typeface="Cascadia Code" panose="020B0609020000020004" pitchFamily="49" charset="0"/>
                <a:cs typeface="Cascadia Code" panose="020B0609020000020004" pitchFamily="49" charset="0"/>
              </a:rPr>
              <a:t>dst</a:t>
            </a:r>
            <a:r>
              <a:rPr lang="en-US" dirty="0">
                <a:latin typeface="Cascadia Code" panose="020B0609020000020004" pitchFamily="49" charset="0"/>
                <a:cs typeface="Cascadia Code" panose="020B0609020000020004" pitchFamily="49" charset="0"/>
              </a:rPr>
              <a:t>);</a:t>
            </a:r>
          </a:p>
          <a:p>
            <a:pPr marL="0" indent="0">
              <a:buNone/>
            </a:pPr>
            <a:r>
              <a:rPr lang="en-US" dirty="0">
                <a:solidFill>
                  <a:schemeClr val="accent1"/>
                </a:solidFill>
                <a:latin typeface="Cascadia Code" panose="020B0609020000020004" pitchFamily="49" charset="0"/>
                <a:cs typeface="Cascadia Code" panose="020B0609020000020004" pitchFamily="49" charset="0"/>
              </a:rPr>
              <a:t>event</a:t>
            </a:r>
            <a:r>
              <a:rPr lang="en-US" dirty="0">
                <a:latin typeface="Cascadia Code" panose="020B0609020000020004" pitchFamily="49" charset="0"/>
                <a:cs typeface="Cascadia Code" panose="020B0609020000020004" pitchFamily="49" charset="0"/>
              </a:rPr>
              <a:t> route_reply(</a:t>
            </a:r>
            <a:r>
              <a:rPr lang="en-US" dirty="0">
                <a:solidFill>
                  <a:schemeClr val="accent2"/>
                </a:solidFill>
                <a:latin typeface="Cascadia Code" panose="020B0609020000020004" pitchFamily="49" charset="0"/>
                <a:cs typeface="Cascadia Code" panose="020B0609020000020004" pitchFamily="49" charset="0"/>
              </a:rPr>
              <a:t>int</a:t>
            </a:r>
            <a:r>
              <a:rPr lang="en-US" dirty="0">
                <a:latin typeface="Cascadia Code" panose="020B0609020000020004" pitchFamily="49" charset="0"/>
                <a:cs typeface="Cascadia Code" panose="020B0609020000020004" pitchFamily="49" charset="0"/>
              </a:rPr>
              <a:t> sender_it, </a:t>
            </a:r>
            <a:r>
              <a:rPr lang="en-US" dirty="0">
                <a:solidFill>
                  <a:schemeClr val="accent2"/>
                </a:solidFill>
                <a:latin typeface="Cascadia Code" panose="020B0609020000020004" pitchFamily="49" charset="0"/>
                <a:cs typeface="Cascadia Code" panose="020B0609020000020004" pitchFamily="49" charset="0"/>
              </a:rPr>
              <a:t>int</a:t>
            </a:r>
            <a:r>
              <a:rPr lang="en-US" dirty="0">
                <a:latin typeface="Cascadia Code" panose="020B0609020000020004" pitchFamily="49" charset="0"/>
                <a:cs typeface="Cascadia Code" panose="020B0609020000020004" pitchFamily="49" charset="0"/>
              </a:rPr>
              <a:t> </a:t>
            </a:r>
            <a:r>
              <a:rPr lang="en-US" dirty="0" err="1">
                <a:latin typeface="Cascadia Code" panose="020B0609020000020004" pitchFamily="49" charset="0"/>
                <a:cs typeface="Cascadia Code" panose="020B0609020000020004" pitchFamily="49" charset="0"/>
              </a:rPr>
              <a:t>dst</a:t>
            </a:r>
            <a:r>
              <a:rPr lang="en-US" dirty="0">
                <a:latin typeface="Cascadia Code" panose="020B0609020000020004" pitchFamily="49" charset="0"/>
                <a:cs typeface="Cascadia Code" panose="020B0609020000020004" pitchFamily="49" charset="0"/>
              </a:rPr>
              <a:t>, </a:t>
            </a:r>
            <a:r>
              <a:rPr lang="en-US" dirty="0">
                <a:solidFill>
                  <a:schemeClr val="accent2"/>
                </a:solidFill>
                <a:latin typeface="Cascadia Code" panose="020B0609020000020004" pitchFamily="49" charset="0"/>
                <a:cs typeface="Cascadia Code" panose="020B0609020000020004" pitchFamily="49" charset="0"/>
              </a:rPr>
              <a:t>int</a:t>
            </a:r>
            <a:r>
              <a:rPr lang="en-US" dirty="0">
                <a:latin typeface="Cascadia Code" panose="020B0609020000020004" pitchFamily="49" charset="0"/>
                <a:cs typeface="Cascadia Code" panose="020B0609020000020004" pitchFamily="49" charset="0"/>
              </a:rPr>
              <a:t> </a:t>
            </a:r>
            <a:r>
              <a:rPr lang="en-US" dirty="0" err="1">
                <a:latin typeface="Cascadia Code" panose="020B0609020000020004" pitchFamily="49" charset="0"/>
                <a:cs typeface="Cascadia Code" panose="020B0609020000020004" pitchFamily="49" charset="0"/>
              </a:rPr>
              <a:t>pathlen</a:t>
            </a:r>
            <a:r>
              <a:rPr lang="en-US" dirty="0">
                <a:latin typeface="Cascadia Code" panose="020B0609020000020004" pitchFamily="49" charset="0"/>
                <a:cs typeface="Cascadia Code" panose="020B0609020000020004" pitchFamily="49" charset="0"/>
              </a:rPr>
              <a:t>);</a:t>
            </a:r>
          </a:p>
          <a:p>
            <a:pPr marL="0" indent="0">
              <a:buNone/>
            </a:pPr>
            <a:r>
              <a:rPr lang="en-US" dirty="0">
                <a:solidFill>
                  <a:schemeClr val="accent1"/>
                </a:solidFill>
                <a:latin typeface="Cascadia Code" panose="020B0609020000020004" pitchFamily="49" charset="0"/>
                <a:cs typeface="Cascadia Code" panose="020B0609020000020004" pitchFamily="49" charset="0"/>
              </a:rPr>
              <a:t>event</a:t>
            </a:r>
            <a:r>
              <a:rPr lang="en-US" dirty="0">
                <a:latin typeface="Cascadia Code" panose="020B0609020000020004" pitchFamily="49" charset="0"/>
                <a:cs typeface="Cascadia Code" panose="020B0609020000020004" pitchFamily="49" charset="0"/>
              </a:rPr>
              <a:t> </a:t>
            </a:r>
            <a:r>
              <a:rPr lang="en-US" dirty="0" err="1">
                <a:latin typeface="Cascadia Code" panose="020B0609020000020004" pitchFamily="49" charset="0"/>
                <a:cs typeface="Cascadia Code" panose="020B0609020000020004" pitchFamily="49" charset="0"/>
              </a:rPr>
              <a:t>check_route</a:t>
            </a:r>
            <a:r>
              <a:rPr lang="en-US" dirty="0">
                <a:latin typeface="Cascadia Code" panose="020B0609020000020004" pitchFamily="49" charset="0"/>
                <a:cs typeface="Cascadia Code" panose="020B0609020000020004" pitchFamily="49" charset="0"/>
              </a:rPr>
              <a:t>(</a:t>
            </a:r>
            <a:r>
              <a:rPr lang="en-US" dirty="0">
                <a:solidFill>
                  <a:schemeClr val="accent2"/>
                </a:solidFill>
                <a:latin typeface="Cascadia Code" panose="020B0609020000020004" pitchFamily="49" charset="0"/>
                <a:cs typeface="Cascadia Code" panose="020B0609020000020004" pitchFamily="49" charset="0"/>
              </a:rPr>
              <a:t>int</a:t>
            </a:r>
            <a:r>
              <a:rPr lang="en-US" dirty="0">
                <a:latin typeface="Cascadia Code" panose="020B0609020000020004" pitchFamily="49" charset="0"/>
                <a:cs typeface="Cascadia Code" panose="020B0609020000020004" pitchFamily="49" charset="0"/>
              </a:rPr>
              <a:t> </a:t>
            </a:r>
            <a:r>
              <a:rPr lang="en-US" dirty="0" err="1">
                <a:latin typeface="Cascadia Code" panose="020B0609020000020004" pitchFamily="49" charset="0"/>
                <a:cs typeface="Cascadia Code" panose="020B0609020000020004" pitchFamily="49" charset="0"/>
              </a:rPr>
              <a:t>dst</a:t>
            </a:r>
            <a:r>
              <a:rPr lang="en-US" dirty="0">
                <a:latin typeface="Cascadia Code" panose="020B0609020000020004" pitchFamily="49" charset="0"/>
                <a:cs typeface="Cascadia Code" panose="020B0609020000020004" pitchFamily="49" charset="0"/>
              </a:rPr>
              <a:t>);</a:t>
            </a:r>
          </a:p>
          <a:p>
            <a:pPr marL="0" indent="0">
              <a:buNone/>
            </a:pPr>
            <a:endParaRPr lang="en-US" dirty="0">
              <a:latin typeface="Cascadia Code" panose="020B0609020000020004" pitchFamily="49" charset="0"/>
              <a:cs typeface="Cascadia Code" panose="020B0609020000020004" pitchFamily="49" charset="0"/>
            </a:endParaRPr>
          </a:p>
          <a:p>
            <a:pPr marL="0" indent="0">
              <a:buNone/>
            </a:pPr>
            <a:r>
              <a:rPr lang="en-US" dirty="0">
                <a:solidFill>
                  <a:schemeClr val="accent6">
                    <a:lumMod val="75000"/>
                  </a:schemeClr>
                </a:solidFill>
                <a:latin typeface="Cascadia Code" panose="020B0609020000020004" pitchFamily="49" charset="0"/>
                <a:cs typeface="Cascadia Code" panose="020B0609020000020004" pitchFamily="49" charset="0"/>
              </a:rPr>
              <a:t># Replies to a route query from </a:t>
            </a:r>
            <a:r>
              <a:rPr lang="en-US" dirty="0" err="1">
                <a:solidFill>
                  <a:schemeClr val="accent6">
                    <a:lumMod val="75000"/>
                  </a:schemeClr>
                </a:solidFill>
                <a:latin typeface="Cascadia Code" panose="020B0609020000020004" pitchFamily="49" charset="0"/>
                <a:cs typeface="Cascadia Code" panose="020B0609020000020004" pitchFamily="49" charset="0"/>
              </a:rPr>
              <a:t>sender_id</a:t>
            </a:r>
            <a:endParaRPr lang="en-US" dirty="0">
              <a:solidFill>
                <a:schemeClr val="accent6">
                  <a:lumMod val="75000"/>
                </a:schemeClr>
              </a:solidFill>
              <a:latin typeface="Cascadia Code" panose="020B0609020000020004" pitchFamily="49" charset="0"/>
              <a:cs typeface="Cascadia Code" panose="020B0609020000020004" pitchFamily="49" charset="0"/>
            </a:endParaRPr>
          </a:p>
          <a:p>
            <a:pPr marL="0" indent="0">
              <a:buNone/>
            </a:pPr>
            <a:r>
              <a:rPr lang="en-US" dirty="0">
                <a:solidFill>
                  <a:schemeClr val="accent1"/>
                </a:solidFill>
                <a:latin typeface="Cascadia Code" panose="020B0609020000020004" pitchFamily="49" charset="0"/>
                <a:cs typeface="Cascadia Code" panose="020B0609020000020004" pitchFamily="49" charset="0"/>
              </a:rPr>
              <a:t>handle</a:t>
            </a:r>
            <a:r>
              <a:rPr lang="en-US" dirty="0">
                <a:latin typeface="Cascadia Code" panose="020B0609020000020004" pitchFamily="49" charset="0"/>
                <a:cs typeface="Cascadia Code" panose="020B0609020000020004" pitchFamily="49" charset="0"/>
              </a:rPr>
              <a:t> </a:t>
            </a:r>
            <a:r>
              <a:rPr lang="en-US" dirty="0" err="1">
                <a:latin typeface="Cascadia Code" panose="020B0609020000020004" pitchFamily="49" charset="0"/>
                <a:cs typeface="Cascadia Code" panose="020B0609020000020004" pitchFamily="49" charset="0"/>
              </a:rPr>
              <a:t>route_query</a:t>
            </a:r>
            <a:r>
              <a:rPr lang="en-US" dirty="0">
                <a:latin typeface="Cascadia Code" panose="020B0609020000020004" pitchFamily="49" charset="0"/>
                <a:cs typeface="Cascadia Code" panose="020B0609020000020004" pitchFamily="49" charset="0"/>
              </a:rPr>
              <a:t>(</a:t>
            </a:r>
            <a:r>
              <a:rPr lang="en-US" dirty="0">
                <a:solidFill>
                  <a:schemeClr val="accent2"/>
                </a:solidFill>
                <a:latin typeface="Cascadia Code" panose="020B0609020000020004" pitchFamily="49" charset="0"/>
                <a:cs typeface="Cascadia Code" panose="020B0609020000020004" pitchFamily="49" charset="0"/>
              </a:rPr>
              <a:t>int</a:t>
            </a:r>
            <a:r>
              <a:rPr lang="en-US" dirty="0">
                <a:latin typeface="Cascadia Code" panose="020B0609020000020004" pitchFamily="49" charset="0"/>
                <a:cs typeface="Cascadia Code" panose="020B0609020000020004" pitchFamily="49" charset="0"/>
              </a:rPr>
              <a:t> </a:t>
            </a:r>
            <a:r>
              <a:rPr lang="en-US" dirty="0" err="1">
                <a:latin typeface="Cascadia Code" panose="020B0609020000020004" pitchFamily="49" charset="0"/>
                <a:cs typeface="Cascadia Code" panose="020B0609020000020004" pitchFamily="49" charset="0"/>
              </a:rPr>
              <a:t>sender_id</a:t>
            </a:r>
            <a:r>
              <a:rPr lang="en-US" dirty="0">
                <a:latin typeface="Cascadia Code" panose="020B0609020000020004" pitchFamily="49" charset="0"/>
                <a:cs typeface="Cascadia Code" panose="020B0609020000020004" pitchFamily="49" charset="0"/>
              </a:rPr>
              <a:t>, </a:t>
            </a:r>
            <a:r>
              <a:rPr lang="en-US" dirty="0">
                <a:solidFill>
                  <a:schemeClr val="accent2"/>
                </a:solidFill>
                <a:latin typeface="Cascadia Code" panose="020B0609020000020004" pitchFamily="49" charset="0"/>
                <a:cs typeface="Cascadia Code" panose="020B0609020000020004" pitchFamily="49" charset="0"/>
              </a:rPr>
              <a:t>int</a:t>
            </a:r>
            <a:r>
              <a:rPr lang="en-US" dirty="0">
                <a:latin typeface="Cascadia Code" panose="020B0609020000020004" pitchFamily="49" charset="0"/>
                <a:cs typeface="Cascadia Code" panose="020B0609020000020004" pitchFamily="49" charset="0"/>
              </a:rPr>
              <a:t> </a:t>
            </a:r>
            <a:r>
              <a:rPr lang="en-US" dirty="0" err="1">
                <a:latin typeface="Cascadia Code" panose="020B0609020000020004" pitchFamily="49" charset="0"/>
                <a:cs typeface="Cascadia Code" panose="020B0609020000020004" pitchFamily="49" charset="0"/>
              </a:rPr>
              <a:t>dst</a:t>
            </a:r>
            <a:r>
              <a:rPr lang="en-US" dirty="0">
                <a:latin typeface="Cascadia Code" panose="020B0609020000020004" pitchFamily="49" charset="0"/>
                <a:cs typeface="Cascadia Code" panose="020B0609020000020004" pitchFamily="49" charset="0"/>
              </a:rPr>
              <a:t>) {</a:t>
            </a:r>
          </a:p>
          <a:p>
            <a:pPr marL="0" indent="0">
              <a:buNone/>
            </a:pPr>
            <a:r>
              <a:rPr lang="en-US" dirty="0">
                <a:latin typeface="Cascadia Code" panose="020B0609020000020004" pitchFamily="49" charset="0"/>
                <a:cs typeface="Cascadia Code" panose="020B0609020000020004" pitchFamily="49" charset="0"/>
              </a:rPr>
              <a:t>  </a:t>
            </a:r>
            <a:r>
              <a:rPr lang="en-US" dirty="0">
                <a:solidFill>
                  <a:schemeClr val="accent2"/>
                </a:solidFill>
                <a:latin typeface="Cascadia Code" panose="020B0609020000020004" pitchFamily="49" charset="0"/>
                <a:cs typeface="Cascadia Code" panose="020B0609020000020004" pitchFamily="49" charset="0"/>
              </a:rPr>
              <a:t>int</a:t>
            </a:r>
            <a:r>
              <a:rPr lang="en-US" dirty="0">
                <a:latin typeface="Cascadia Code" panose="020B0609020000020004" pitchFamily="49" charset="0"/>
                <a:cs typeface="Cascadia Code" panose="020B0609020000020004" pitchFamily="49" charset="0"/>
              </a:rPr>
              <a:t> </a:t>
            </a:r>
            <a:r>
              <a:rPr lang="en-US" dirty="0" err="1">
                <a:latin typeface="Cascadia Code" panose="020B0609020000020004" pitchFamily="49" charset="0"/>
                <a:cs typeface="Cascadia Code" panose="020B0609020000020004" pitchFamily="49" charset="0"/>
              </a:rPr>
              <a:t>pathlen</a:t>
            </a:r>
            <a:r>
              <a:rPr lang="en-US" dirty="0">
                <a:latin typeface="Cascadia Code" panose="020B0609020000020004" pitchFamily="49" charset="0"/>
                <a:cs typeface="Cascadia Code" panose="020B0609020000020004" pitchFamily="49" charset="0"/>
              </a:rPr>
              <a:t> = </a:t>
            </a:r>
            <a:r>
              <a:rPr lang="en-US" dirty="0" err="1">
                <a:latin typeface="Cascadia Code" panose="020B0609020000020004" pitchFamily="49" charset="0"/>
                <a:cs typeface="Cascadia Code" panose="020B0609020000020004" pitchFamily="49" charset="0"/>
              </a:rPr>
              <a:t>get_pathlen</a:t>
            </a:r>
            <a:r>
              <a:rPr lang="en-US" dirty="0">
                <a:latin typeface="Cascadia Code" panose="020B0609020000020004" pitchFamily="49" charset="0"/>
                <a:cs typeface="Cascadia Code" panose="020B0609020000020004" pitchFamily="49" charset="0"/>
              </a:rPr>
              <a:t>(</a:t>
            </a:r>
            <a:r>
              <a:rPr lang="en-US" dirty="0" err="1">
                <a:latin typeface="Cascadia Code" panose="020B0609020000020004" pitchFamily="49" charset="0"/>
                <a:cs typeface="Cascadia Code" panose="020B0609020000020004" pitchFamily="49" charset="0"/>
              </a:rPr>
              <a:t>dst</a:t>
            </a:r>
            <a:r>
              <a:rPr lang="en-US" dirty="0">
                <a:latin typeface="Cascadia Code" panose="020B0609020000020004" pitchFamily="49" charset="0"/>
                <a:cs typeface="Cascadia Code" panose="020B0609020000020004" pitchFamily="49" charset="0"/>
              </a:rPr>
              <a:t>);</a:t>
            </a:r>
          </a:p>
          <a:p>
            <a:pPr marL="0" indent="0">
              <a:buNone/>
            </a:pPr>
            <a:r>
              <a:rPr lang="en-US" dirty="0">
                <a:latin typeface="Cascadia Code" panose="020B0609020000020004" pitchFamily="49" charset="0"/>
                <a:cs typeface="Cascadia Code" panose="020B0609020000020004" pitchFamily="49" charset="0"/>
              </a:rPr>
              <a:t>  </a:t>
            </a:r>
            <a:r>
              <a:rPr lang="en-US" dirty="0">
                <a:solidFill>
                  <a:schemeClr val="accent1"/>
                </a:solidFill>
                <a:latin typeface="Cascadia Code" panose="020B0609020000020004" pitchFamily="49" charset="0"/>
                <a:cs typeface="Cascadia Code" panose="020B0609020000020004" pitchFamily="49" charset="0"/>
              </a:rPr>
              <a:t>event</a:t>
            </a:r>
            <a:r>
              <a:rPr lang="en-US" dirty="0">
                <a:latin typeface="Cascadia Code" panose="020B0609020000020004" pitchFamily="49" charset="0"/>
                <a:cs typeface="Cascadia Code" panose="020B0609020000020004" pitchFamily="49" charset="0"/>
              </a:rPr>
              <a:t> reply = </a:t>
            </a:r>
            <a:r>
              <a:rPr lang="en-US" dirty="0" err="1">
                <a:latin typeface="Cascadia Code" panose="020B0609020000020004" pitchFamily="49" charset="0"/>
                <a:cs typeface="Cascadia Code" panose="020B0609020000020004" pitchFamily="49" charset="0"/>
              </a:rPr>
              <a:t>route_reply</a:t>
            </a:r>
            <a:r>
              <a:rPr lang="en-US" dirty="0">
                <a:latin typeface="Cascadia Code" panose="020B0609020000020004" pitchFamily="49" charset="0"/>
                <a:cs typeface="Cascadia Code" panose="020B0609020000020004" pitchFamily="49" charset="0"/>
              </a:rPr>
              <a:t>(SELF, </a:t>
            </a:r>
            <a:r>
              <a:rPr lang="en-US" dirty="0" err="1">
                <a:latin typeface="Cascadia Code" panose="020B0609020000020004" pitchFamily="49" charset="0"/>
                <a:cs typeface="Cascadia Code" panose="020B0609020000020004" pitchFamily="49" charset="0"/>
              </a:rPr>
              <a:t>dst</a:t>
            </a:r>
            <a:r>
              <a:rPr lang="en-US" dirty="0">
                <a:latin typeface="Cascadia Code" panose="020B0609020000020004" pitchFamily="49" charset="0"/>
                <a:cs typeface="Cascadia Code" panose="020B0609020000020004" pitchFamily="49" charset="0"/>
              </a:rPr>
              <a:t>, </a:t>
            </a:r>
            <a:r>
              <a:rPr lang="en-US" dirty="0" err="1">
                <a:latin typeface="Cascadia Code" panose="020B0609020000020004" pitchFamily="49" charset="0"/>
                <a:cs typeface="Cascadia Code" panose="020B0609020000020004" pitchFamily="49" charset="0"/>
              </a:rPr>
              <a:t>pathlen</a:t>
            </a:r>
            <a:r>
              <a:rPr lang="en-US" dirty="0">
                <a:latin typeface="Cascadia Code" panose="020B0609020000020004" pitchFamily="49" charset="0"/>
                <a:cs typeface="Cascadia Code" panose="020B0609020000020004" pitchFamily="49" charset="0"/>
              </a:rPr>
              <a:t>);</a:t>
            </a:r>
          </a:p>
          <a:p>
            <a:pPr marL="0" indent="0">
              <a:buNone/>
            </a:pPr>
            <a:r>
              <a:rPr lang="en-US" dirty="0">
                <a:latin typeface="Cascadia Code" panose="020B0609020000020004" pitchFamily="49" charset="0"/>
                <a:cs typeface="Cascadia Code" panose="020B0609020000020004" pitchFamily="49" charset="0"/>
              </a:rPr>
              <a:t>  </a:t>
            </a:r>
            <a:r>
              <a:rPr lang="en-US" dirty="0">
                <a:solidFill>
                  <a:srgbClr val="7030A0"/>
                </a:solidFill>
                <a:latin typeface="Cascadia Code" panose="020B0609020000020004" pitchFamily="49" charset="0"/>
                <a:cs typeface="Cascadia Code" panose="020B0609020000020004" pitchFamily="49" charset="0"/>
              </a:rPr>
              <a:t>generate</a:t>
            </a:r>
            <a:r>
              <a:rPr lang="en-US" dirty="0">
                <a:latin typeface="Cascadia Code" panose="020B0609020000020004" pitchFamily="49" charset="0"/>
                <a:cs typeface="Cascadia Code" panose="020B0609020000020004" pitchFamily="49" charset="0"/>
              </a:rPr>
              <a:t> </a:t>
            </a:r>
            <a:r>
              <a:rPr lang="en-US" dirty="0" err="1">
                <a:latin typeface="Cascadia Code" panose="020B0609020000020004" pitchFamily="49" charset="0"/>
                <a:cs typeface="Cascadia Code" panose="020B0609020000020004" pitchFamily="49" charset="0"/>
              </a:rPr>
              <a:t>Event.locate</a:t>
            </a:r>
            <a:r>
              <a:rPr lang="en-US" dirty="0">
                <a:latin typeface="Cascadia Code" panose="020B0609020000020004" pitchFamily="49" charset="0"/>
                <a:cs typeface="Cascadia Code" panose="020B0609020000020004" pitchFamily="49" charset="0"/>
              </a:rPr>
              <a:t>(reply, </a:t>
            </a:r>
            <a:r>
              <a:rPr lang="en-US" dirty="0" err="1">
                <a:latin typeface="Cascadia Code" panose="020B0609020000020004" pitchFamily="49" charset="0"/>
                <a:cs typeface="Cascadia Code" panose="020B0609020000020004" pitchFamily="49" charset="0"/>
              </a:rPr>
              <a:t>sender_id</a:t>
            </a:r>
            <a:r>
              <a:rPr lang="en-US" dirty="0">
                <a:latin typeface="Cascadia Code" panose="020B0609020000020004" pitchFamily="49" charset="0"/>
                <a:cs typeface="Cascadia Code" panose="020B0609020000020004" pitchFamily="49" charset="0"/>
              </a:rPr>
              <a:t>);</a:t>
            </a:r>
          </a:p>
          <a:p>
            <a:pPr marL="0" indent="0">
              <a:buNone/>
            </a:pPr>
            <a:r>
              <a:rPr lang="en-US" dirty="0">
                <a:latin typeface="Cascadia Code" panose="020B0609020000020004" pitchFamily="49" charset="0"/>
                <a:cs typeface="Cascadia Code" panose="020B0609020000020004" pitchFamily="49" charset="0"/>
              </a:rPr>
              <a:t>}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89DFF001-62BF-F221-43D9-0F7778B9894D}"/>
              </a:ext>
            </a:extLst>
          </p:cNvPr>
          <p:cNvSpPr/>
          <p:nvPr/>
        </p:nvSpPr>
        <p:spPr>
          <a:xfrm>
            <a:off x="1034589" y="4951793"/>
            <a:ext cx="7404653" cy="457200"/>
          </a:xfrm>
          <a:prstGeom prst="rect">
            <a:avLst/>
          </a:prstGeom>
          <a:noFill/>
          <a:ln w="3810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84B463D-CE01-95BB-7A19-7D16B3DAB6E9}"/>
              </a:ext>
            </a:extLst>
          </p:cNvPr>
          <p:cNvSpPr txBox="1"/>
          <p:nvPr/>
        </p:nvSpPr>
        <p:spPr>
          <a:xfrm>
            <a:off x="3498759" y="5530632"/>
            <a:ext cx="758464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accent2"/>
                </a:solidFill>
              </a:rPr>
              <a:t>Schedules a reply event to run on </a:t>
            </a:r>
            <a:r>
              <a:rPr lang="en-US" dirty="0" err="1">
                <a:solidFill>
                  <a:schemeClr val="accent2"/>
                </a:solidFill>
              </a:rPr>
              <a:t>sender_id</a:t>
            </a:r>
            <a:r>
              <a:rPr lang="en-US" dirty="0">
                <a:solidFill>
                  <a:schemeClr val="accent2"/>
                </a:solidFill>
              </a:rPr>
              <a:t>. </a:t>
            </a:r>
            <a:r>
              <a:rPr lang="en-US" dirty="0" err="1">
                <a:solidFill>
                  <a:schemeClr val="accent2"/>
                </a:solidFill>
              </a:rPr>
              <a:t>Lucid’s</a:t>
            </a:r>
            <a:r>
              <a:rPr lang="en-US" dirty="0">
                <a:solidFill>
                  <a:schemeClr val="accent2"/>
                </a:solidFill>
              </a:rPr>
              <a:t> way of sending response.</a:t>
            </a:r>
          </a:p>
          <a:p>
            <a:r>
              <a:rPr lang="en-US" dirty="0" err="1">
                <a:solidFill>
                  <a:schemeClr val="accent2"/>
                </a:solidFill>
              </a:rPr>
              <a:t>route_reply</a:t>
            </a:r>
            <a:r>
              <a:rPr lang="en-US" dirty="0">
                <a:solidFill>
                  <a:schemeClr val="accent2"/>
                </a:solidFill>
              </a:rPr>
              <a:t> function on the sender will handle this event and update registers.</a:t>
            </a:r>
          </a:p>
        </p:txBody>
      </p:sp>
    </p:spTree>
    <p:extLst>
      <p:ext uri="{BB962C8B-B14F-4D97-AF65-F5344CB8AC3E}">
        <p14:creationId xmlns:p14="http://schemas.microsoft.com/office/powerpoint/2010/main" val="26648069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6D1A48-E1FD-A1BF-9426-2B2A4D4500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PrincetonMonti" panose="02000605080000020004" pitchFamily="2" charset="0"/>
              </a:rPr>
              <a:t>Event Generation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AF7B258-E78F-800A-A073-34284D8D675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There are two event compositors in Lucid:</a:t>
            </a:r>
          </a:p>
          <a:p>
            <a:pPr lvl="1"/>
            <a:r>
              <a:rPr lang="en-US" dirty="0" err="1">
                <a:latin typeface="Cascadia Code" panose="020B0609020000020004" pitchFamily="49" charset="0"/>
                <a:cs typeface="Cascadia Code" panose="020B0609020000020004" pitchFamily="49" charset="0"/>
              </a:rPr>
              <a:t>Event.locate</a:t>
            </a:r>
            <a:r>
              <a:rPr lang="en-US" dirty="0">
                <a:latin typeface="Cascadia Code" panose="020B0609020000020004" pitchFamily="49" charset="0"/>
                <a:cs typeface="Cascadia Code" panose="020B0609020000020004" pitchFamily="49" charset="0"/>
              </a:rPr>
              <a:t>() </a:t>
            </a:r>
            <a:r>
              <a:rPr lang="en-US" dirty="0"/>
              <a:t>schedules an event on some switch.</a:t>
            </a:r>
          </a:p>
          <a:p>
            <a:pPr lvl="1"/>
            <a:r>
              <a:rPr lang="en-US" dirty="0" err="1">
                <a:latin typeface="Cascadia Code" panose="020B0609020000020004" pitchFamily="49" charset="0"/>
                <a:cs typeface="Cascadia Code" panose="020B0609020000020004" pitchFamily="49" charset="0"/>
              </a:rPr>
              <a:t>Event.delay</a:t>
            </a:r>
            <a:r>
              <a:rPr lang="en-US" dirty="0">
                <a:latin typeface="Cascadia Code" panose="020B0609020000020004" pitchFamily="49" charset="0"/>
                <a:cs typeface="Cascadia Code" panose="020B0609020000020004" pitchFamily="49" charset="0"/>
              </a:rPr>
              <a:t>() </a:t>
            </a:r>
            <a:r>
              <a:rPr lang="en-US" dirty="0"/>
              <a:t>schedules an event to delay until being handled.</a:t>
            </a:r>
          </a:p>
          <a:p>
            <a:pPr lvl="1"/>
            <a:r>
              <a:rPr lang="en-US" dirty="0"/>
              <a:t>Two combinators can be used together.</a:t>
            </a:r>
          </a:p>
          <a:p>
            <a:pPr marL="457200" lvl="1" indent="0">
              <a:buNone/>
            </a:pPr>
            <a:endParaRPr lang="en-US" dirty="0"/>
          </a:p>
          <a:p>
            <a:r>
              <a:rPr lang="en-US" dirty="0"/>
              <a:t>Allows a control operation to be broken into a series of events.</a:t>
            </a:r>
          </a:p>
          <a:p>
            <a:r>
              <a:rPr lang="en-US" dirty="0"/>
              <a:t>Allows scheduling events after some time or on other switches.</a:t>
            </a:r>
          </a:p>
          <a:p>
            <a:pPr lvl="1"/>
            <a:r>
              <a:rPr lang="en-US" dirty="0"/>
              <a:t>Loops can be easily implemented by starting another event at the end of handler.</a:t>
            </a:r>
          </a:p>
          <a:p>
            <a:pPr lvl="1"/>
            <a:r>
              <a:rPr lang="en-US" dirty="0"/>
              <a:t>Allows easier implementation of distributed systems.</a:t>
            </a:r>
          </a:p>
        </p:txBody>
      </p:sp>
    </p:spTree>
    <p:extLst>
      <p:ext uri="{BB962C8B-B14F-4D97-AF65-F5344CB8AC3E}">
        <p14:creationId xmlns:p14="http://schemas.microsoft.com/office/powerpoint/2010/main" val="327192328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06AD62-C5BF-F184-DB7F-27F8A24C2A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latin typeface="PrincetonMonti" panose="02000605080000020004" pitchFamily="2" charset="0"/>
              </a:rPr>
              <a:t>Event Dispatching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994A82E-BA22-6F31-DE01-2A2B4B1E6C6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Local, immediate events:</a:t>
            </a:r>
          </a:p>
          <a:p>
            <a:pPr lvl="1"/>
            <a:r>
              <a:rPr lang="en-US" dirty="0"/>
              <a:t>The event is “processable.” It is sent into the pipeline, and the match-action tables are executed.</a:t>
            </a:r>
          </a:p>
          <a:p>
            <a:r>
              <a:rPr lang="en-US" dirty="0"/>
              <a:t>Local, non-immediate events:</a:t>
            </a:r>
          </a:p>
          <a:p>
            <a:pPr lvl="1"/>
            <a:r>
              <a:rPr lang="en-US" dirty="0"/>
              <a:t>The packet stays in a special delay queue at recirculation egress until time is up.</a:t>
            </a:r>
          </a:p>
          <a:p>
            <a:pPr lvl="1"/>
            <a:r>
              <a:rPr lang="en-US" dirty="0"/>
              <a:t>The delay queue is paused most of the time, and gets </a:t>
            </a:r>
            <a:r>
              <a:rPr lang="en-US" dirty="0" err="1"/>
              <a:t>unpaused</a:t>
            </a:r>
            <a:r>
              <a:rPr lang="en-US" dirty="0"/>
              <a:t> periodically.</a:t>
            </a:r>
          </a:p>
          <a:p>
            <a:r>
              <a:rPr lang="en-US" dirty="0"/>
              <a:t>Remote events: </a:t>
            </a:r>
          </a:p>
          <a:p>
            <a:pPr lvl="1"/>
            <a:r>
              <a:rPr lang="en-US" dirty="0"/>
              <a:t>The event packet gets sent to a port or a multicast group.</a:t>
            </a:r>
          </a:p>
        </p:txBody>
      </p:sp>
    </p:spTree>
    <p:extLst>
      <p:ext uri="{BB962C8B-B14F-4D97-AF65-F5344CB8AC3E}">
        <p14:creationId xmlns:p14="http://schemas.microsoft.com/office/powerpoint/2010/main" val="238815418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C7050D-B4AD-798F-950A-75396388B1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>
                <a:latin typeface="PrincetonMonti" panose="02000605080000020004" pitchFamily="2" charset="0"/>
              </a:rPr>
              <a:t>Memops</a:t>
            </a:r>
            <a:endParaRPr lang="en-US" dirty="0">
              <a:latin typeface="PrincetonMonti" panose="02000605080000020004" pitchFamily="2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EA80592-B6E2-3436-7D90-2D0D8C4A3F5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US" sz="2800" dirty="0" err="1">
                <a:solidFill>
                  <a:schemeClr val="accent1"/>
                </a:solidFill>
                <a:latin typeface="Cascadia Code" panose="020B0609020000020004" pitchFamily="49" charset="0"/>
                <a:cs typeface="Cascadia Code" panose="020B0609020000020004" pitchFamily="49" charset="0"/>
              </a:rPr>
              <a:t>memop</a:t>
            </a:r>
            <a:r>
              <a:rPr lang="en-US" sz="2800" dirty="0">
                <a:latin typeface="Cascadia Code" panose="020B0609020000020004" pitchFamily="49" charset="0"/>
                <a:cs typeface="Cascadia Code" panose="020B0609020000020004" pitchFamily="49" charset="0"/>
              </a:rPr>
              <a:t> </a:t>
            </a:r>
            <a:r>
              <a:rPr lang="en-US" sz="2800" dirty="0" err="1">
                <a:latin typeface="Cascadia Code" panose="020B0609020000020004" pitchFamily="49" charset="0"/>
                <a:cs typeface="Cascadia Code" panose="020B0609020000020004" pitchFamily="49" charset="0"/>
              </a:rPr>
              <a:t>incr</a:t>
            </a:r>
            <a:r>
              <a:rPr lang="en-US" sz="2800" dirty="0">
                <a:latin typeface="Cascadia Code" panose="020B0609020000020004" pitchFamily="49" charset="0"/>
                <a:cs typeface="Cascadia Code" panose="020B0609020000020004" pitchFamily="49" charset="0"/>
              </a:rPr>
              <a:t>(</a:t>
            </a:r>
            <a:r>
              <a:rPr lang="en-US" sz="2800" dirty="0">
                <a:solidFill>
                  <a:schemeClr val="accent2"/>
                </a:solidFill>
                <a:latin typeface="Cascadia Code" panose="020B0609020000020004" pitchFamily="49" charset="0"/>
                <a:cs typeface="Cascadia Code" panose="020B0609020000020004" pitchFamily="49" charset="0"/>
              </a:rPr>
              <a:t>int</a:t>
            </a:r>
            <a:r>
              <a:rPr lang="en-US" sz="2800" dirty="0">
                <a:latin typeface="Cascadia Code" panose="020B0609020000020004" pitchFamily="49" charset="0"/>
                <a:cs typeface="Cascadia Code" panose="020B0609020000020004" pitchFamily="49" charset="0"/>
              </a:rPr>
              <a:t> stored, </a:t>
            </a:r>
            <a:r>
              <a:rPr lang="en-US" sz="2800" dirty="0">
                <a:solidFill>
                  <a:schemeClr val="accent2"/>
                </a:solidFill>
                <a:latin typeface="Cascadia Code" panose="020B0609020000020004" pitchFamily="49" charset="0"/>
                <a:cs typeface="Cascadia Code" panose="020B0609020000020004" pitchFamily="49" charset="0"/>
              </a:rPr>
              <a:t>int</a:t>
            </a:r>
            <a:r>
              <a:rPr lang="en-US" sz="2800" dirty="0">
                <a:latin typeface="Cascadia Code" panose="020B0609020000020004" pitchFamily="49" charset="0"/>
                <a:cs typeface="Cascadia Code" panose="020B0609020000020004" pitchFamily="49" charset="0"/>
              </a:rPr>
              <a:t> added) {</a:t>
            </a:r>
          </a:p>
          <a:p>
            <a:pPr marL="0" indent="0">
              <a:buNone/>
            </a:pPr>
            <a:r>
              <a:rPr lang="en-US" sz="2800" dirty="0">
                <a:latin typeface="Cascadia Code" panose="020B0609020000020004" pitchFamily="49" charset="0"/>
                <a:cs typeface="Cascadia Code" panose="020B0609020000020004" pitchFamily="49" charset="0"/>
              </a:rPr>
              <a:t>  return </a:t>
            </a:r>
            <a:r>
              <a:rPr lang="en-US" sz="2800" dirty="0" err="1">
                <a:latin typeface="Cascadia Code" panose="020B0609020000020004" pitchFamily="49" charset="0"/>
                <a:cs typeface="Cascadia Code" panose="020B0609020000020004" pitchFamily="49" charset="0"/>
              </a:rPr>
              <a:t>stored+added</a:t>
            </a:r>
            <a:r>
              <a:rPr lang="en-US" sz="2800" dirty="0">
                <a:latin typeface="Cascadia Code" panose="020B0609020000020004" pitchFamily="49" charset="0"/>
                <a:cs typeface="Cascadia Code" panose="020B0609020000020004" pitchFamily="49" charset="0"/>
              </a:rPr>
              <a:t>;</a:t>
            </a:r>
          </a:p>
          <a:p>
            <a:pPr marL="0" indent="0">
              <a:buNone/>
            </a:pPr>
            <a:r>
              <a:rPr lang="en-US" sz="2800" dirty="0">
                <a:latin typeface="Cascadia Code" panose="020B0609020000020004" pitchFamily="49" charset="0"/>
                <a:cs typeface="Cascadia Code" panose="020B0609020000020004" pitchFamily="49" charset="0"/>
              </a:rPr>
              <a:t>}</a:t>
            </a:r>
            <a:endParaRPr lang="en-US" dirty="0"/>
          </a:p>
          <a:p>
            <a:r>
              <a:rPr lang="en-US" dirty="0"/>
              <a:t>A special type of function that carries some simple operation to be completed in one ALU.</a:t>
            </a:r>
          </a:p>
          <a:p>
            <a:r>
              <a:rPr lang="en-US" dirty="0"/>
              <a:t>Compiler will throw an error if the operation is too complex.</a:t>
            </a:r>
          </a:p>
          <a:p>
            <a:pPr lvl="1"/>
            <a:r>
              <a:rPr lang="en-US" dirty="0"/>
              <a:t>Either a simple return statement, or an if statement with a return statement in each branch.</a:t>
            </a:r>
          </a:p>
          <a:p>
            <a:pPr lvl="1"/>
            <a:r>
              <a:rPr lang="en-US" dirty="0"/>
              <a:t>Each variable used at most once per expression.</a:t>
            </a:r>
          </a:p>
          <a:p>
            <a:pPr lvl="1"/>
            <a:r>
              <a:rPr lang="en-US" dirty="0"/>
              <a:t>ALU-supported operators only</a:t>
            </a:r>
          </a:p>
          <a:p>
            <a:r>
              <a:rPr lang="en-US" dirty="0"/>
              <a:t>Prevents developers unknowingly  writing unimplementable complex operations.</a:t>
            </a:r>
          </a:p>
        </p:txBody>
      </p:sp>
    </p:spTree>
    <p:extLst>
      <p:ext uri="{BB962C8B-B14F-4D97-AF65-F5344CB8AC3E}">
        <p14:creationId xmlns:p14="http://schemas.microsoft.com/office/powerpoint/2010/main" val="281129967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130F56-FB80-F477-CC90-BCEC8F59DD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PrincetonMonti" panose="02000605080000020004" pitchFamily="2" charset="0"/>
              </a:rPr>
              <a:t>Ordered Data Access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AEAF7A9-75AE-4319-3EB2-5819249FD61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94316" y="1825625"/>
            <a:ext cx="5859483" cy="4351338"/>
          </a:xfrm>
        </p:spPr>
        <p:txBody>
          <a:bodyPr/>
          <a:lstStyle/>
          <a:p>
            <a:r>
              <a:rPr lang="en-US" dirty="0"/>
              <a:t>Constraint: Persistent data must be partitioned </a:t>
            </a:r>
            <a:r>
              <a:rPr lang="en-US" u="sng" dirty="0"/>
              <a:t>across the stages</a:t>
            </a:r>
            <a:r>
              <a:rPr lang="en-US" dirty="0"/>
              <a:t> of a feed-forward pipeline. Operations that happens in later stages cannot read/modify data in previous stages.</a:t>
            </a:r>
          </a:p>
          <a:p>
            <a:r>
              <a:rPr lang="en-US" dirty="0"/>
              <a:t>Lucid treat declarations as high-level intentions of how the developer want the data to be placed.</a:t>
            </a:r>
          </a:p>
        </p:txBody>
      </p:sp>
      <p:sp>
        <p:nvSpPr>
          <p:cNvPr id="4" name="Content Placeholder 4">
            <a:extLst>
              <a:ext uri="{FF2B5EF4-FFF2-40B4-BE49-F238E27FC236}">
                <a16:creationId xmlns:a16="http://schemas.microsoft.com/office/drawing/2014/main" id="{65C8CA9D-1B8C-AC36-93FE-817E9E16D4E2}"/>
              </a:ext>
            </a:extLst>
          </p:cNvPr>
          <p:cNvSpPr txBox="1">
            <a:spLocks/>
          </p:cNvSpPr>
          <p:nvPr/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US" sz="2400" dirty="0">
                <a:latin typeface="Cascadia Code" panose="020B0609020000020004" pitchFamily="49" charset="0"/>
                <a:cs typeface="Cascadia Code" panose="020B0609020000020004" pitchFamily="49" charset="0"/>
              </a:rPr>
              <a:t>X = </a:t>
            </a:r>
            <a:r>
              <a:rPr lang="en-US" sz="2400" dirty="0" err="1">
                <a:latin typeface="Cascadia Code" panose="020B0609020000020004" pitchFamily="49" charset="0"/>
                <a:cs typeface="Cascadia Code" panose="020B0609020000020004" pitchFamily="49" charset="0"/>
              </a:rPr>
              <a:t>RegisterArray</a:t>
            </a:r>
            <a:r>
              <a:rPr lang="en-US" sz="2400" dirty="0">
                <a:latin typeface="Cascadia Code" panose="020B0609020000020004" pitchFamily="49" charset="0"/>
                <a:cs typeface="Cascadia Code" panose="020B0609020000020004" pitchFamily="49" charset="0"/>
              </a:rPr>
              <a:t>&lt;32&gt;(128);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2400" dirty="0">
                <a:latin typeface="Cascadia Code" panose="020B0609020000020004" pitchFamily="49" charset="0"/>
                <a:cs typeface="Cascadia Code" panose="020B0609020000020004" pitchFamily="49" charset="0"/>
              </a:rPr>
              <a:t>Y = </a:t>
            </a:r>
            <a:r>
              <a:rPr lang="en-US" sz="2400" dirty="0" err="1">
                <a:latin typeface="Cascadia Code" panose="020B0609020000020004" pitchFamily="49" charset="0"/>
                <a:cs typeface="Cascadia Code" panose="020B0609020000020004" pitchFamily="49" charset="0"/>
              </a:rPr>
              <a:t>RegisterArray</a:t>
            </a:r>
            <a:r>
              <a:rPr lang="en-US" sz="2400" dirty="0">
                <a:latin typeface="Cascadia Code" panose="020B0609020000020004" pitchFamily="49" charset="0"/>
                <a:cs typeface="Cascadia Code" panose="020B0609020000020004" pitchFamily="49" charset="0"/>
              </a:rPr>
              <a:t>&lt;32&gt;(128);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en-US" sz="2400" dirty="0">
              <a:latin typeface="Cascadia Code" panose="020B0609020000020004" pitchFamily="49" charset="0"/>
              <a:cs typeface="Cascadia Code" panose="020B0609020000020004" pitchFamily="49" charset="0"/>
            </a:endParaRPr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2400" dirty="0">
                <a:latin typeface="Cascadia Code" panose="020B0609020000020004" pitchFamily="49" charset="0"/>
                <a:cs typeface="Cascadia Code" panose="020B0609020000020004" pitchFamily="49" charset="0"/>
              </a:rPr>
              <a:t>ingress() {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2400" dirty="0">
                <a:latin typeface="Cascadia Code" panose="020B0609020000020004" pitchFamily="49" charset="0"/>
                <a:cs typeface="Cascadia Code" panose="020B0609020000020004" pitchFamily="49" charset="0"/>
              </a:rPr>
              <a:t>  if(foo) {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2400" dirty="0">
                <a:latin typeface="Cascadia Code" panose="020B0609020000020004" pitchFamily="49" charset="0"/>
                <a:cs typeface="Cascadia Code" panose="020B0609020000020004" pitchFamily="49" charset="0"/>
              </a:rPr>
              <a:t>    </a:t>
            </a:r>
            <a:r>
              <a:rPr lang="en-US" sz="2400" dirty="0" err="1">
                <a:latin typeface="Cascadia Code" panose="020B0609020000020004" pitchFamily="49" charset="0"/>
                <a:cs typeface="Cascadia Code" panose="020B0609020000020004" pitchFamily="49" charset="0"/>
              </a:rPr>
              <a:t>tmp</a:t>
            </a:r>
            <a:r>
              <a:rPr lang="en-US" sz="2400" dirty="0">
                <a:latin typeface="Cascadia Code" panose="020B0609020000020004" pitchFamily="49" charset="0"/>
                <a:cs typeface="Cascadia Code" panose="020B0609020000020004" pitchFamily="49" charset="0"/>
              </a:rPr>
              <a:t> = X[0];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2400" dirty="0">
                <a:latin typeface="Cascadia Code" panose="020B0609020000020004" pitchFamily="49" charset="0"/>
                <a:cs typeface="Cascadia Code" panose="020B0609020000020004" pitchFamily="49" charset="0"/>
              </a:rPr>
              <a:t>    Y[0] = </a:t>
            </a:r>
            <a:r>
              <a:rPr lang="en-US" sz="2400" dirty="0" err="1">
                <a:latin typeface="Cascadia Code" panose="020B0609020000020004" pitchFamily="49" charset="0"/>
                <a:cs typeface="Cascadia Code" panose="020B0609020000020004" pitchFamily="49" charset="0"/>
              </a:rPr>
              <a:t>tmp</a:t>
            </a:r>
            <a:r>
              <a:rPr lang="en-US" sz="2400" dirty="0">
                <a:latin typeface="Cascadia Code" panose="020B0609020000020004" pitchFamily="49" charset="0"/>
                <a:cs typeface="Cascadia Code" panose="020B0609020000020004" pitchFamily="49" charset="0"/>
              </a:rPr>
              <a:t>;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2400" dirty="0">
                <a:latin typeface="Cascadia Code" panose="020B0609020000020004" pitchFamily="49" charset="0"/>
                <a:cs typeface="Cascadia Code" panose="020B0609020000020004" pitchFamily="49" charset="0"/>
              </a:rPr>
              <a:t>  else {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2400" dirty="0">
                <a:latin typeface="Cascadia Code" panose="020B0609020000020004" pitchFamily="49" charset="0"/>
                <a:cs typeface="Cascadia Code" panose="020B0609020000020004" pitchFamily="49" charset="0"/>
              </a:rPr>
              <a:t>    </a:t>
            </a:r>
            <a:r>
              <a:rPr lang="en-US" sz="2400" dirty="0" err="1">
                <a:latin typeface="Cascadia Code" panose="020B0609020000020004" pitchFamily="49" charset="0"/>
                <a:cs typeface="Cascadia Code" panose="020B0609020000020004" pitchFamily="49" charset="0"/>
              </a:rPr>
              <a:t>tmp</a:t>
            </a:r>
            <a:r>
              <a:rPr lang="en-US" sz="2400" dirty="0">
                <a:latin typeface="Cascadia Code" panose="020B0609020000020004" pitchFamily="49" charset="0"/>
                <a:cs typeface="Cascadia Code" panose="020B0609020000020004" pitchFamily="49" charset="0"/>
              </a:rPr>
              <a:t> = Y[0];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2400" dirty="0">
                <a:latin typeface="Cascadia Code" panose="020B0609020000020004" pitchFamily="49" charset="0"/>
                <a:cs typeface="Cascadia Code" panose="020B0609020000020004" pitchFamily="49" charset="0"/>
              </a:rPr>
              <a:t>    X[0] = </a:t>
            </a:r>
            <a:r>
              <a:rPr lang="en-US" sz="2400" dirty="0" err="1">
                <a:latin typeface="Cascadia Code" panose="020B0609020000020004" pitchFamily="49" charset="0"/>
                <a:cs typeface="Cascadia Code" panose="020B0609020000020004" pitchFamily="49" charset="0"/>
              </a:rPr>
              <a:t>tmp</a:t>
            </a:r>
            <a:r>
              <a:rPr lang="en-US" sz="2400" dirty="0">
                <a:latin typeface="Cascadia Code" panose="020B0609020000020004" pitchFamily="49" charset="0"/>
                <a:cs typeface="Cascadia Code" panose="020B0609020000020004" pitchFamily="49" charset="0"/>
              </a:rPr>
              <a:t>;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2400" dirty="0">
                <a:latin typeface="Cascadia Code" panose="020B0609020000020004" pitchFamily="49" charset="0"/>
                <a:cs typeface="Cascadia Code" panose="020B0609020000020004" pitchFamily="49" charset="0"/>
              </a:rPr>
              <a:t>  }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2400" dirty="0">
                <a:latin typeface="Cascadia Code" panose="020B0609020000020004" pitchFamily="49" charset="0"/>
                <a:cs typeface="Cascadia Code" panose="020B0609020000020004" pitchFamily="49" charset="0"/>
              </a:rPr>
              <a:t>}</a:t>
            </a:r>
          </a:p>
        </p:txBody>
      </p:sp>
      <p:sp>
        <p:nvSpPr>
          <p:cNvPr id="5" name="Rectangle 2">
            <a:extLst>
              <a:ext uri="{FF2B5EF4-FFF2-40B4-BE49-F238E27FC236}">
                <a16:creationId xmlns:a16="http://schemas.microsoft.com/office/drawing/2014/main" id="{B63B3FC2-548A-F267-EA0D-764271E67515}"/>
              </a:ext>
            </a:extLst>
          </p:cNvPr>
          <p:cNvSpPr/>
          <p:nvPr/>
        </p:nvSpPr>
        <p:spPr>
          <a:xfrm>
            <a:off x="1432074" y="3552653"/>
            <a:ext cx="2092187" cy="770282"/>
          </a:xfrm>
          <a:prstGeom prst="rect">
            <a:avLst/>
          </a:prstGeom>
          <a:noFill/>
          <a:ln w="9525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2">
            <a:extLst>
              <a:ext uri="{FF2B5EF4-FFF2-40B4-BE49-F238E27FC236}">
                <a16:creationId xmlns:a16="http://schemas.microsoft.com/office/drawing/2014/main" id="{2E8DE566-30EE-C3EA-A71C-BEB232CCCE2E}"/>
              </a:ext>
            </a:extLst>
          </p:cNvPr>
          <p:cNvSpPr/>
          <p:nvPr/>
        </p:nvSpPr>
        <p:spPr>
          <a:xfrm>
            <a:off x="1432073" y="4655079"/>
            <a:ext cx="2092187" cy="770282"/>
          </a:xfrm>
          <a:prstGeom prst="rect">
            <a:avLst/>
          </a:prstGeom>
          <a:noFill/>
          <a:ln w="9525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870677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5026460-8ACE-2B33-9B2E-10DD61EA2F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PrincetonMonti" panose="02000605080000020004" pitchFamily="2" charset="0"/>
              </a:rPr>
              <a:t>Ordered Data Access</a:t>
            </a:r>
            <a:endParaRPr 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19DC6080-B905-0C8A-3F1E-D6E5F0EDB4E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 program is well-ordered if all data access follows the declaration order.</a:t>
            </a:r>
          </a:p>
          <a:p>
            <a:r>
              <a:rPr lang="en-US" dirty="0"/>
              <a:t>This is generalizable to any PISA switch, since the constraint is universal.</a:t>
            </a:r>
          </a:p>
          <a:p>
            <a:r>
              <a:rPr lang="en-US" dirty="0"/>
              <a:t>Lucid will throw a source-level error if the order is violated.</a:t>
            </a:r>
          </a:p>
        </p:txBody>
      </p:sp>
    </p:spTree>
    <p:extLst>
      <p:ext uri="{BB962C8B-B14F-4D97-AF65-F5344CB8AC3E}">
        <p14:creationId xmlns:p14="http://schemas.microsoft.com/office/powerpoint/2010/main" val="391041748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0F4B848-5BE1-7D59-D01F-9D556DFC90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PrincetonMonti" panose="02000605080000020004" pitchFamily="2" charset="0"/>
              </a:rPr>
              <a:t>Compilation &amp; Optimizations</a:t>
            </a:r>
            <a:endParaRPr 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BF4B38F4-77F7-E792-EC5C-892F5EA7DAF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Lucid is compiled to P4_16 for Tofino.</a:t>
            </a:r>
          </a:p>
          <a:p>
            <a:pPr lvl="1"/>
            <a:r>
              <a:rPr lang="en-US" dirty="0"/>
              <a:t>Events map to packet headers.</a:t>
            </a:r>
          </a:p>
          <a:p>
            <a:pPr lvl="1"/>
            <a:r>
              <a:rPr lang="en-US" dirty="0"/>
              <a:t>Event scheduler is static code (library)</a:t>
            </a:r>
          </a:p>
          <a:p>
            <a:pPr lvl="1"/>
            <a:r>
              <a:rPr lang="en-US" dirty="0"/>
              <a:t>Handlers are translated to atomic P4 tables, and control flow is optimized.</a:t>
            </a:r>
          </a:p>
        </p:txBody>
      </p:sp>
    </p:spTree>
    <p:extLst>
      <p:ext uri="{BB962C8B-B14F-4D97-AF65-F5344CB8AC3E}">
        <p14:creationId xmlns:p14="http://schemas.microsoft.com/office/powerpoint/2010/main" val="3379966675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2FBF035A-4E9C-0E09-8BAC-70DAC9FE5E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PrincetonMonti" panose="02000605080000020004" pitchFamily="2" charset="0"/>
              </a:rPr>
              <a:t>Handler Compilation</a:t>
            </a:r>
            <a:endParaRPr 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49679B10-CD85-07B4-8C00-62C00D44621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The handler body is broken into a graph of execution. Each statement is implementable in a single ALU.</a:t>
            </a:r>
          </a:p>
          <a:p>
            <a:r>
              <a:rPr lang="en-US" dirty="0"/>
              <a:t>Three types of tables</a:t>
            </a:r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A61DF3B2-75B4-11FE-ED1C-D6FB511E4C4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5859" y="3311470"/>
            <a:ext cx="10167402" cy="24836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6237872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E9B30FD-01F8-612D-4CB9-BFDC39A2FC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PrincetonMonti" panose="02000605080000020004" pitchFamily="2" charset="0"/>
              </a:rPr>
              <a:t>Optimizing Control Flow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7A428E20-D54E-9AC0-F66A-C8EFA34FC31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6741480" cy="4351338"/>
          </a:xfrm>
        </p:spPr>
        <p:txBody>
          <a:bodyPr/>
          <a:lstStyle/>
          <a:p>
            <a:r>
              <a:rPr lang="en-US" dirty="0" err="1"/>
              <a:t>Inlining</a:t>
            </a:r>
            <a:r>
              <a:rPr lang="en-US" dirty="0"/>
              <a:t> branch operations (1-&gt;2)</a:t>
            </a:r>
          </a:p>
          <a:p>
            <a:pPr lvl="1"/>
            <a:r>
              <a:rPr lang="en-US" dirty="0"/>
              <a:t>Eliminate branch tables by placing the conditions in non-branch tables.</a:t>
            </a:r>
          </a:p>
          <a:p>
            <a:r>
              <a:rPr lang="en-US" dirty="0"/>
              <a:t>Rearranging tables(2-&gt;3)</a:t>
            </a:r>
          </a:p>
          <a:p>
            <a:r>
              <a:rPr lang="en-US" dirty="0"/>
              <a:t>Merging tables and actions.</a:t>
            </a:r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9D56C759-B98D-205C-6F7D-57D13632462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26142" y="3080451"/>
            <a:ext cx="4032848" cy="3510354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84C67A42-59FB-0AE2-91D8-45AD099305B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79679" y="157525"/>
            <a:ext cx="4455536" cy="2779638"/>
          </a:xfrm>
          <a:prstGeom prst="rect">
            <a:avLst/>
          </a:prstGeom>
        </p:spPr>
      </p:pic>
      <p:pic>
        <p:nvPicPr>
          <p:cNvPr id="9" name="图片 8">
            <a:extLst>
              <a:ext uri="{FF2B5EF4-FFF2-40B4-BE49-F238E27FC236}">
                <a16:creationId xmlns:a16="http://schemas.microsoft.com/office/drawing/2014/main" id="{EF24572F-B7DC-1C4F-B904-24D6C218612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23004" y="4148447"/>
            <a:ext cx="4292868" cy="24423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0979975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4693228-31CA-2AC1-9186-11FFA7CBB3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PrincetonMonti" panose="02000605080000020004" pitchFamily="2" charset="0"/>
              </a:rPr>
              <a:t>Evaluation: LoC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090EB4D6-49A1-C559-E06F-992574956F9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5150922" cy="4351338"/>
          </a:xfrm>
        </p:spPr>
        <p:txBody>
          <a:bodyPr/>
          <a:lstStyle/>
          <a:p>
            <a:r>
              <a:rPr lang="en-US" dirty="0"/>
              <a:t>Estimated 10 ~ 15% of P4 code length, based on *Flow.</a:t>
            </a:r>
          </a:p>
          <a:p>
            <a:r>
              <a:rPr lang="en-US" dirty="0"/>
              <a:t>Shown to the right: Lucid program lines &amp; generated P4 lines.</a:t>
            </a:r>
          </a:p>
          <a:p>
            <a:r>
              <a:rPr lang="en-US" dirty="0"/>
              <a:t>A PhD student new to P4 wrote a non-trivial Lucid program in less than an hour.</a:t>
            </a:r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CAC27AD0-A7AA-04AE-1BE2-2BC22983215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76728" y="313747"/>
            <a:ext cx="5154586" cy="6179128"/>
          </a:xfrm>
          <a:prstGeom prst="rect">
            <a:avLst/>
          </a:prstGeom>
        </p:spPr>
      </p:pic>
      <p:sp>
        <p:nvSpPr>
          <p:cNvPr id="6" name="矩形 5">
            <a:extLst>
              <a:ext uri="{FF2B5EF4-FFF2-40B4-BE49-F238E27FC236}">
                <a16:creationId xmlns:a16="http://schemas.microsoft.com/office/drawing/2014/main" id="{0477F128-9CA8-0A25-BC68-C985621168AC}"/>
              </a:ext>
            </a:extLst>
          </p:cNvPr>
          <p:cNvSpPr/>
          <p:nvPr/>
        </p:nvSpPr>
        <p:spPr>
          <a:xfrm>
            <a:off x="10743210" y="2616530"/>
            <a:ext cx="435429" cy="217714"/>
          </a:xfrm>
          <a:prstGeom prst="rect">
            <a:avLst/>
          </a:prstGeom>
          <a:noFill/>
          <a:ln w="9525" cap="flat" cmpd="sng" algn="ctr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1339775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FB4A931-A202-9535-986D-3087C4AD7E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PrincetonMonti" panose="02000605080000020004" pitchFamily="2" charset="0"/>
              </a:rPr>
              <a:t>Evaluation: Optimization effectiveness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E1DB37A9-4E53-4460-B61F-6C2DCE39AAD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Greater benefit to complex applications.</a:t>
            </a:r>
          </a:p>
          <a:p>
            <a:r>
              <a:rPr lang="en-US" dirty="0"/>
              <a:t>High ALU instruction per stage, good parallelism exploitation.</a:t>
            </a:r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F8F39C36-0B78-DEC1-2ECF-608D3A20A86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41387" y="2930030"/>
            <a:ext cx="7309226" cy="29783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9772521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A7736589-CEA5-86D4-65E4-02E26C8C90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PrincetonMonti" panose="02000605080000020004" pitchFamily="2" charset="0"/>
              </a:rPr>
              <a:t>Evaluation: Event Scheduler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CA14A722-57BB-5614-0542-D6E133B0181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The effectiveness of using </a:t>
            </a:r>
            <a:r>
              <a:rPr lang="en-US" dirty="0" err="1"/>
              <a:t>pausable</a:t>
            </a:r>
            <a:r>
              <a:rPr lang="en-US" dirty="0"/>
              <a:t> queues in the event scheduler.</a:t>
            </a:r>
          </a:p>
          <a:p>
            <a:r>
              <a:rPr lang="en-US" dirty="0"/>
              <a:t>Increased buffer utilization and error in timing.</a:t>
            </a:r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27FE1523-4895-AF2F-7B55-D37D4F74CBA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96970" y="3300265"/>
            <a:ext cx="6998060" cy="28766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0295667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EFBAEF0B-AB78-1B2A-1EC6-D0AA138B75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PrincetonMonti" panose="02000605080000020004" pitchFamily="2" charset="0"/>
              </a:rPr>
              <a:t>Evaluation: Stateful firewall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5732FF20-1066-B9D6-5725-F4F874AA1BA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Flow installation time is 300-400x times better.</a:t>
            </a:r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4E64FAD2-AC8C-343A-9822-EED37C997C6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21436" y="2944282"/>
            <a:ext cx="6437398" cy="32326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441221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Metadata/LabelInfo.xml><?xml version="1.0" encoding="utf-8"?>
<clbl:labelList xmlns:clbl="http://schemas.microsoft.com/office/2020/mipLabelMetadata">
  <clbl:label id="{2ff60116-7431-425d-b5af-077d7791bda4}" enabled="0" method="" siteId="{2ff60116-7431-425d-b5af-077d7791bda4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295</TotalTime>
  <Words>1963</Words>
  <Application>Microsoft Office PowerPoint</Application>
  <PresentationFormat>Widescreen</PresentationFormat>
  <Paragraphs>270</Paragraphs>
  <Slides>35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35</vt:i4>
      </vt:variant>
    </vt:vector>
  </HeadingPairs>
  <TitlesOfParts>
    <vt:vector size="43" baseType="lpstr">
      <vt:lpstr>Arial</vt:lpstr>
      <vt:lpstr>Calibri</vt:lpstr>
      <vt:lpstr>Calibri Light</vt:lpstr>
      <vt:lpstr>Cascadia Code</vt:lpstr>
      <vt:lpstr>Franklin Gothic Medium</vt:lpstr>
      <vt:lpstr>Helvetica</vt:lpstr>
      <vt:lpstr>PrincetonMonti</vt:lpstr>
      <vt:lpstr>Office Theme</vt:lpstr>
      <vt:lpstr>Lucid: A Language for Control in the Data Plane</vt:lpstr>
      <vt:lpstr>Lucid on GitHub</vt:lpstr>
      <vt:lpstr>Traditional switch architectures</vt:lpstr>
      <vt:lpstr>Problems</vt:lpstr>
      <vt:lpstr>PISA Switches</vt:lpstr>
      <vt:lpstr>PISA Power</vt:lpstr>
      <vt:lpstr>PISA Stateful Firewall</vt:lpstr>
      <vt:lpstr>New Problem</vt:lpstr>
      <vt:lpstr>New Problem</vt:lpstr>
      <vt:lpstr>Case Study: Fast Rerouter</vt:lpstr>
      <vt:lpstr>Problem 1: Necessary Loops</vt:lpstr>
      <vt:lpstr>Problem 1: Necessary Loops</vt:lpstr>
      <vt:lpstr>Problem 2: Scheduling</vt:lpstr>
      <vt:lpstr>Problem 3: Unexposed Constraints</vt:lpstr>
      <vt:lpstr>Problem 3: Unexposed Constraints</vt:lpstr>
      <vt:lpstr>P4 Complexity</vt:lpstr>
      <vt:lpstr>Lucid</vt:lpstr>
      <vt:lpstr>Abstractions</vt:lpstr>
      <vt:lpstr>Abstraction: Events</vt:lpstr>
      <vt:lpstr>Abstraction: Handlers</vt:lpstr>
      <vt:lpstr>Abstraction: Arrays</vt:lpstr>
      <vt:lpstr>Fast-Rerouter Events &amp; Handler</vt:lpstr>
      <vt:lpstr>Fast-Rerouter Events &amp; Handler</vt:lpstr>
      <vt:lpstr>Event Generation</vt:lpstr>
      <vt:lpstr>Event Dispatching</vt:lpstr>
      <vt:lpstr>Memops</vt:lpstr>
      <vt:lpstr>Ordered Data Access</vt:lpstr>
      <vt:lpstr>Ordered Data Access</vt:lpstr>
      <vt:lpstr>Compilation &amp; Optimizations</vt:lpstr>
      <vt:lpstr>Handler Compilation</vt:lpstr>
      <vt:lpstr>Optimizing Control Flow</vt:lpstr>
      <vt:lpstr>Evaluation: LoC</vt:lpstr>
      <vt:lpstr>Evaluation: Optimization effectiveness</vt:lpstr>
      <vt:lpstr>Evaluation: Event Scheduler</vt:lpstr>
      <vt:lpstr>Evaluation: Stateful firewall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Lucid: A Language for Control in the Data Plane</dc:title>
  <dc:creator>Zixi Li</dc:creator>
  <cp:lastModifiedBy>Zixi Li</cp:lastModifiedBy>
  <cp:revision>2</cp:revision>
  <dcterms:created xsi:type="dcterms:W3CDTF">2022-11-13T19:40:19Z</dcterms:created>
  <dcterms:modified xsi:type="dcterms:W3CDTF">2023-04-11T04:59:30Z</dcterms:modified>
</cp:coreProperties>
</file>