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58" r:id="rId4"/>
    <p:sldId id="259" r:id="rId5"/>
    <p:sldId id="260" r:id="rId6"/>
    <p:sldId id="293" r:id="rId7"/>
    <p:sldId id="291" r:id="rId8"/>
    <p:sldId id="292" r:id="rId9"/>
    <p:sldId id="294" r:id="rId10"/>
    <p:sldId id="295" r:id="rId11"/>
    <p:sldId id="305" r:id="rId12"/>
    <p:sldId id="296" r:id="rId13"/>
    <p:sldId id="261" r:id="rId14"/>
    <p:sldId id="262" r:id="rId15"/>
    <p:sldId id="282" r:id="rId16"/>
    <p:sldId id="283" r:id="rId17"/>
    <p:sldId id="284" r:id="rId18"/>
    <p:sldId id="285" r:id="rId19"/>
    <p:sldId id="286" r:id="rId20"/>
    <p:sldId id="287" r:id="rId21"/>
    <p:sldId id="288" r:id="rId22"/>
    <p:sldId id="289" r:id="rId23"/>
    <p:sldId id="290" r:id="rId24"/>
    <p:sldId id="307" r:id="rId25"/>
    <p:sldId id="297" r:id="rId26"/>
    <p:sldId id="298" r:id="rId27"/>
    <p:sldId id="299" r:id="rId28"/>
    <p:sldId id="300" r:id="rId29"/>
    <p:sldId id="301" r:id="rId30"/>
    <p:sldId id="302" r:id="rId31"/>
    <p:sldId id="303" r:id="rId32"/>
    <p:sldId id="304" r:id="rId33"/>
    <p:sldId id="263" r:id="rId34"/>
    <p:sldId id="264" r:id="rId35"/>
    <p:sldId id="270" r:id="rId36"/>
    <p:sldId id="271" r:id="rId37"/>
    <p:sldId id="265" r:id="rId38"/>
    <p:sldId id="266" r:id="rId39"/>
    <p:sldId id="267" r:id="rId40"/>
    <p:sldId id="268" r:id="rId41"/>
    <p:sldId id="269" r:id="rId42"/>
    <p:sldId id="272" r:id="rId43"/>
    <p:sldId id="273" r:id="rId44"/>
    <p:sldId id="274" r:id="rId45"/>
    <p:sldId id="275" r:id="rId46"/>
    <p:sldId id="276" r:id="rId47"/>
    <p:sldId id="277" r:id="rId48"/>
    <p:sldId id="278" r:id="rId49"/>
    <p:sldId id="279" r:id="rId50"/>
    <p:sldId id="280" r:id="rId51"/>
    <p:sldId id="281" r:id="rId52"/>
    <p:sldId id="30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48AEB7-A7E7-40C4-AC28-764C788A7B98}" v="539" dt="2023-04-02T17:04:30.7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8" autoAdjust="0"/>
    <p:restoredTop sz="90404" autoAdjust="0"/>
  </p:normalViewPr>
  <p:slideViewPr>
    <p:cSldViewPr snapToGrid="0">
      <p:cViewPr varScale="1">
        <p:scale>
          <a:sx n="145" d="100"/>
          <a:sy n="145" d="100"/>
        </p:scale>
        <p:origin x="3096"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xi Li" userId="7afddd65-cf6f-4657-8c89-fa7101aa5225" providerId="ADAL" clId="{5D48AEB7-A7E7-40C4-AC28-764C788A7B98}"/>
    <pc:docChg chg="undo custSel addSld modSld sldOrd">
      <pc:chgData name="Zixi Li" userId="7afddd65-cf6f-4657-8c89-fa7101aa5225" providerId="ADAL" clId="{5D48AEB7-A7E7-40C4-AC28-764C788A7B98}" dt="2023-04-03T16:58:09.103" v="12206" actId="20577"/>
      <pc:docMkLst>
        <pc:docMk/>
      </pc:docMkLst>
      <pc:sldChg chg="modSp mod">
        <pc:chgData name="Zixi Li" userId="7afddd65-cf6f-4657-8c89-fa7101aa5225" providerId="ADAL" clId="{5D48AEB7-A7E7-40C4-AC28-764C788A7B98}" dt="2023-04-03T16:58:09.103" v="12206" actId="20577"/>
        <pc:sldMkLst>
          <pc:docMk/>
          <pc:sldMk cId="3211851264" sldId="256"/>
        </pc:sldMkLst>
        <pc:spChg chg="mod">
          <ac:chgData name="Zixi Li" userId="7afddd65-cf6f-4657-8c89-fa7101aa5225" providerId="ADAL" clId="{5D48AEB7-A7E7-40C4-AC28-764C788A7B98}" dt="2023-04-03T16:58:09.103" v="12206" actId="20577"/>
          <ac:spMkLst>
            <pc:docMk/>
            <pc:sldMk cId="3211851264" sldId="256"/>
            <ac:spMk id="3" creationId="{5FE991DB-81A3-5435-8FF9-AC6684AFFEE1}"/>
          </ac:spMkLst>
        </pc:spChg>
      </pc:sldChg>
      <pc:sldChg chg="addSp delSp modSp new mod">
        <pc:chgData name="Zixi Li" userId="7afddd65-cf6f-4657-8c89-fa7101aa5225" providerId="ADAL" clId="{5D48AEB7-A7E7-40C4-AC28-764C788A7B98}" dt="2023-04-01T21:45:09.798" v="7547" actId="1076"/>
        <pc:sldMkLst>
          <pc:docMk/>
          <pc:sldMk cId="1325283811" sldId="257"/>
        </pc:sldMkLst>
        <pc:spChg chg="mod">
          <ac:chgData name="Zixi Li" userId="7afddd65-cf6f-4657-8c89-fa7101aa5225" providerId="ADAL" clId="{5D48AEB7-A7E7-40C4-AC28-764C788A7B98}" dt="2023-03-17T19:25:26.745" v="24" actId="20577"/>
          <ac:spMkLst>
            <pc:docMk/>
            <pc:sldMk cId="1325283811" sldId="257"/>
            <ac:spMk id="2" creationId="{DE4E0509-EB6A-4D1D-F969-35927F7AC62A}"/>
          </ac:spMkLst>
        </pc:spChg>
        <pc:spChg chg="mod">
          <ac:chgData name="Zixi Li" userId="7afddd65-cf6f-4657-8c89-fa7101aa5225" providerId="ADAL" clId="{5D48AEB7-A7E7-40C4-AC28-764C788A7B98}" dt="2023-03-17T19:31:31.207" v="82"/>
          <ac:spMkLst>
            <pc:docMk/>
            <pc:sldMk cId="1325283811" sldId="257"/>
            <ac:spMk id="3" creationId="{ECA1A2FC-01A5-91E7-7F45-66DF73FF05DA}"/>
          </ac:spMkLst>
        </pc:spChg>
        <pc:spChg chg="add mod">
          <ac:chgData name="Zixi Li" userId="7afddd65-cf6f-4657-8c89-fa7101aa5225" providerId="ADAL" clId="{5D48AEB7-A7E7-40C4-AC28-764C788A7B98}" dt="2023-04-01T21:45:09.798" v="7547" actId="1076"/>
          <ac:spMkLst>
            <pc:docMk/>
            <pc:sldMk cId="1325283811" sldId="257"/>
            <ac:spMk id="4" creationId="{3ED3CA12-59AD-7CAE-579D-EC104D3319B0}"/>
          </ac:spMkLst>
        </pc:spChg>
        <pc:spChg chg="add mod">
          <ac:chgData name="Zixi Li" userId="7afddd65-cf6f-4657-8c89-fa7101aa5225" providerId="ADAL" clId="{5D48AEB7-A7E7-40C4-AC28-764C788A7B98}" dt="2023-03-17T19:32:17.091" v="97" actId="14100"/>
          <ac:spMkLst>
            <pc:docMk/>
            <pc:sldMk cId="1325283811" sldId="257"/>
            <ac:spMk id="12" creationId="{D8745AE3-1FD1-0E1A-9EE8-C8F269FB218C}"/>
          </ac:spMkLst>
        </pc:spChg>
        <pc:spChg chg="add mod">
          <ac:chgData name="Zixi Li" userId="7afddd65-cf6f-4657-8c89-fa7101aa5225" providerId="ADAL" clId="{5D48AEB7-A7E7-40C4-AC28-764C788A7B98}" dt="2023-03-17T19:32:10.791" v="95" actId="1076"/>
          <ac:spMkLst>
            <pc:docMk/>
            <pc:sldMk cId="1325283811" sldId="257"/>
            <ac:spMk id="13" creationId="{5200BE63-D38A-6CC2-4DE9-45F313E20F49}"/>
          </ac:spMkLst>
        </pc:spChg>
        <pc:picChg chg="add del">
          <ac:chgData name="Zixi Li" userId="7afddd65-cf6f-4657-8c89-fa7101aa5225" providerId="ADAL" clId="{5D48AEB7-A7E7-40C4-AC28-764C788A7B98}" dt="2023-03-17T19:25:59.224" v="26" actId="22"/>
          <ac:picMkLst>
            <pc:docMk/>
            <pc:sldMk cId="1325283811" sldId="257"/>
            <ac:picMk id="5" creationId="{594FCAE1-A87C-4A65-870A-6929C83C9B4C}"/>
          </ac:picMkLst>
        </pc:picChg>
        <pc:picChg chg="add mod">
          <ac:chgData name="Zixi Li" userId="7afddd65-cf6f-4657-8c89-fa7101aa5225" providerId="ADAL" clId="{5D48AEB7-A7E7-40C4-AC28-764C788A7B98}" dt="2023-03-17T19:29:27.094" v="43" actId="1076"/>
          <ac:picMkLst>
            <pc:docMk/>
            <pc:sldMk cId="1325283811" sldId="257"/>
            <ac:picMk id="7" creationId="{56F3C209-CF13-168A-093F-8E494CA16FAA}"/>
          </ac:picMkLst>
        </pc:picChg>
        <pc:picChg chg="add del mod">
          <ac:chgData name="Zixi Li" userId="7afddd65-cf6f-4657-8c89-fa7101aa5225" providerId="ADAL" clId="{5D48AEB7-A7E7-40C4-AC28-764C788A7B98}" dt="2023-03-17T19:27:35.065" v="34" actId="478"/>
          <ac:picMkLst>
            <pc:docMk/>
            <pc:sldMk cId="1325283811" sldId="257"/>
            <ac:picMk id="9" creationId="{75111804-8086-CF26-6826-BE4F362FC498}"/>
          </ac:picMkLst>
        </pc:picChg>
        <pc:picChg chg="add mod">
          <ac:chgData name="Zixi Li" userId="7afddd65-cf6f-4657-8c89-fa7101aa5225" providerId="ADAL" clId="{5D48AEB7-A7E7-40C4-AC28-764C788A7B98}" dt="2023-03-17T19:28:03.143" v="41" actId="1076"/>
          <ac:picMkLst>
            <pc:docMk/>
            <pc:sldMk cId="1325283811" sldId="257"/>
            <ac:picMk id="11" creationId="{CBCEEE88-E829-B39D-F72F-E35BB61D9C4C}"/>
          </ac:picMkLst>
        </pc:picChg>
      </pc:sldChg>
      <pc:sldChg chg="addSp delSp modSp new mod modClrScheme chgLayout">
        <pc:chgData name="Zixi Li" userId="7afddd65-cf6f-4657-8c89-fa7101aa5225" providerId="ADAL" clId="{5D48AEB7-A7E7-40C4-AC28-764C788A7B98}" dt="2023-03-17T21:13:55.614" v="765" actId="1076"/>
        <pc:sldMkLst>
          <pc:docMk/>
          <pc:sldMk cId="1628604077" sldId="258"/>
        </pc:sldMkLst>
        <pc:spChg chg="mod ord">
          <ac:chgData name="Zixi Li" userId="7afddd65-cf6f-4657-8c89-fa7101aa5225" providerId="ADAL" clId="{5D48AEB7-A7E7-40C4-AC28-764C788A7B98}" dt="2023-03-17T19:45:51.939" v="112" actId="700"/>
          <ac:spMkLst>
            <pc:docMk/>
            <pc:sldMk cId="1628604077" sldId="258"/>
            <ac:spMk id="2" creationId="{F10F59AC-D3D3-27AE-F268-3A9D76D1D0F9}"/>
          </ac:spMkLst>
        </pc:spChg>
        <pc:spChg chg="del">
          <ac:chgData name="Zixi Li" userId="7afddd65-cf6f-4657-8c89-fa7101aa5225" providerId="ADAL" clId="{5D48AEB7-A7E7-40C4-AC28-764C788A7B98}" dt="2023-03-17T19:37:15.056" v="104"/>
          <ac:spMkLst>
            <pc:docMk/>
            <pc:sldMk cId="1628604077" sldId="258"/>
            <ac:spMk id="3" creationId="{6E5CF7FF-1290-ACB0-37AB-0FB4E2BA39A0}"/>
          </ac:spMkLst>
        </pc:spChg>
        <pc:spChg chg="add del mod">
          <ac:chgData name="Zixi Li" userId="7afddd65-cf6f-4657-8c89-fa7101aa5225" providerId="ADAL" clId="{5D48AEB7-A7E7-40C4-AC28-764C788A7B98}" dt="2023-03-17T19:37:17.747" v="105" actId="478"/>
          <ac:spMkLst>
            <pc:docMk/>
            <pc:sldMk cId="1628604077" sldId="258"/>
            <ac:spMk id="6" creationId="{FD7BFAC4-F9F2-EC31-7B6C-20A1C4A0DD11}"/>
          </ac:spMkLst>
        </pc:spChg>
        <pc:spChg chg="add del mod">
          <ac:chgData name="Zixi Li" userId="7afddd65-cf6f-4657-8c89-fa7101aa5225" providerId="ADAL" clId="{5D48AEB7-A7E7-40C4-AC28-764C788A7B98}" dt="2023-03-17T19:37:20.831" v="106" actId="478"/>
          <ac:spMkLst>
            <pc:docMk/>
            <pc:sldMk cId="1628604077" sldId="258"/>
            <ac:spMk id="8" creationId="{3C4957CC-B432-D5F7-4462-EA9BE155B4C1}"/>
          </ac:spMkLst>
        </pc:spChg>
        <pc:spChg chg="add mod">
          <ac:chgData name="Zixi Li" userId="7afddd65-cf6f-4657-8c89-fa7101aa5225" providerId="ADAL" clId="{5D48AEB7-A7E7-40C4-AC28-764C788A7B98}" dt="2023-03-17T21:13:50.109" v="763" actId="1076"/>
          <ac:spMkLst>
            <pc:docMk/>
            <pc:sldMk cId="1628604077" sldId="258"/>
            <ac:spMk id="9" creationId="{835E970C-A6C3-D4EC-037C-1360A3E86C63}"/>
          </ac:spMkLst>
        </pc:spChg>
        <pc:spChg chg="add del mod ord">
          <ac:chgData name="Zixi Li" userId="7afddd65-cf6f-4657-8c89-fa7101aa5225" providerId="ADAL" clId="{5D48AEB7-A7E7-40C4-AC28-764C788A7B98}" dt="2023-03-17T19:45:55.429" v="115"/>
          <ac:spMkLst>
            <pc:docMk/>
            <pc:sldMk cId="1628604077" sldId="258"/>
            <ac:spMk id="10" creationId="{E1673DB0-C525-C496-BF47-A4794BB334C7}"/>
          </ac:spMkLst>
        </pc:spChg>
        <pc:spChg chg="add mod ord">
          <ac:chgData name="Zixi Li" userId="7afddd65-cf6f-4657-8c89-fa7101aa5225" providerId="ADAL" clId="{5D48AEB7-A7E7-40C4-AC28-764C788A7B98}" dt="2023-03-17T20:50:40.299" v="133" actId="113"/>
          <ac:spMkLst>
            <pc:docMk/>
            <pc:sldMk cId="1628604077" sldId="258"/>
            <ac:spMk id="11" creationId="{5E55DE14-3414-97A2-087B-0498AD0E9B12}"/>
          </ac:spMkLst>
        </pc:spChg>
        <pc:spChg chg="add mod">
          <ac:chgData name="Zixi Li" userId="7afddd65-cf6f-4657-8c89-fa7101aa5225" providerId="ADAL" clId="{5D48AEB7-A7E7-40C4-AC28-764C788A7B98}" dt="2023-03-17T21:13:55.614" v="765" actId="1076"/>
          <ac:spMkLst>
            <pc:docMk/>
            <pc:sldMk cId="1628604077" sldId="258"/>
            <ac:spMk id="13" creationId="{F5C6FEEF-ADBD-5B13-B7F3-FABCD6BF266D}"/>
          </ac:spMkLst>
        </pc:spChg>
        <pc:picChg chg="add del mod">
          <ac:chgData name="Zixi Li" userId="7afddd65-cf6f-4657-8c89-fa7101aa5225" providerId="ADAL" clId="{5D48AEB7-A7E7-40C4-AC28-764C788A7B98}" dt="2023-03-17T19:45:54.822" v="114" actId="21"/>
          <ac:picMkLst>
            <pc:docMk/>
            <pc:sldMk cId="1628604077" sldId="258"/>
            <ac:picMk id="5" creationId="{5FF55C9A-49E9-8CE6-72DB-EEC8FE11BF56}"/>
          </ac:picMkLst>
        </pc:picChg>
        <pc:picChg chg="add mod">
          <ac:chgData name="Zixi Li" userId="7afddd65-cf6f-4657-8c89-fa7101aa5225" providerId="ADAL" clId="{5D48AEB7-A7E7-40C4-AC28-764C788A7B98}" dt="2023-03-17T21:13:45.909" v="762" actId="1076"/>
          <ac:picMkLst>
            <pc:docMk/>
            <pc:sldMk cId="1628604077" sldId="258"/>
            <ac:picMk id="12" creationId="{E1EB0A3F-A463-292B-03C3-49613A7D8494}"/>
          </ac:picMkLst>
        </pc:picChg>
        <pc:picChg chg="add mod">
          <ac:chgData name="Zixi Li" userId="7afddd65-cf6f-4657-8c89-fa7101aa5225" providerId="ADAL" clId="{5D48AEB7-A7E7-40C4-AC28-764C788A7B98}" dt="2023-03-17T21:13:52.463" v="764" actId="1076"/>
          <ac:picMkLst>
            <pc:docMk/>
            <pc:sldMk cId="1628604077" sldId="258"/>
            <ac:picMk id="1026" creationId="{8C5380F7-59B7-39C0-8AB3-44D9D652E368}"/>
          </ac:picMkLst>
        </pc:picChg>
      </pc:sldChg>
      <pc:sldChg chg="modSp new mod modNotesTx">
        <pc:chgData name="Zixi Li" userId="7afddd65-cf6f-4657-8c89-fa7101aa5225" providerId="ADAL" clId="{5D48AEB7-A7E7-40C4-AC28-764C788A7B98}" dt="2023-04-03T13:10:29.479" v="11880" actId="20577"/>
        <pc:sldMkLst>
          <pc:docMk/>
          <pc:sldMk cId="1371015877" sldId="259"/>
        </pc:sldMkLst>
        <pc:spChg chg="mod">
          <ac:chgData name="Zixi Li" userId="7afddd65-cf6f-4657-8c89-fa7101aa5225" providerId="ADAL" clId="{5D48AEB7-A7E7-40C4-AC28-764C788A7B98}" dt="2023-03-17T20:55:56.386" v="135"/>
          <ac:spMkLst>
            <pc:docMk/>
            <pc:sldMk cId="1371015877" sldId="259"/>
            <ac:spMk id="2" creationId="{F8652B34-B7E5-7A71-64CD-BDB2BDCE64D7}"/>
          </ac:spMkLst>
        </pc:spChg>
        <pc:spChg chg="mod">
          <ac:chgData name="Zixi Li" userId="7afddd65-cf6f-4657-8c89-fa7101aa5225" providerId="ADAL" clId="{5D48AEB7-A7E7-40C4-AC28-764C788A7B98}" dt="2023-03-17T21:04:18.467" v="520" actId="20577"/>
          <ac:spMkLst>
            <pc:docMk/>
            <pc:sldMk cId="1371015877" sldId="259"/>
            <ac:spMk id="3" creationId="{6BEB15CC-CD87-88C8-C52B-C2C60405548F}"/>
          </ac:spMkLst>
        </pc:spChg>
      </pc:sldChg>
      <pc:sldChg chg="addSp delSp modSp new mod modClrScheme chgLayout modNotesTx">
        <pc:chgData name="Zixi Li" userId="7afddd65-cf6f-4657-8c89-fa7101aa5225" providerId="ADAL" clId="{5D48AEB7-A7E7-40C4-AC28-764C788A7B98}" dt="2023-04-03T13:13:19.692" v="11885" actId="1076"/>
        <pc:sldMkLst>
          <pc:docMk/>
          <pc:sldMk cId="2621138397" sldId="260"/>
        </pc:sldMkLst>
        <pc:spChg chg="mod ord">
          <ac:chgData name="Zixi Li" userId="7afddd65-cf6f-4657-8c89-fa7101aa5225" providerId="ADAL" clId="{5D48AEB7-A7E7-40C4-AC28-764C788A7B98}" dt="2023-03-17T21:09:59.067" v="546" actId="700"/>
          <ac:spMkLst>
            <pc:docMk/>
            <pc:sldMk cId="2621138397" sldId="260"/>
            <ac:spMk id="2" creationId="{1B6FAFF6-5481-6759-72F2-84CA4698CB4C}"/>
          </ac:spMkLst>
        </pc:spChg>
        <pc:spChg chg="del mod ord">
          <ac:chgData name="Zixi Li" userId="7afddd65-cf6f-4657-8c89-fa7101aa5225" providerId="ADAL" clId="{5D48AEB7-A7E7-40C4-AC28-764C788A7B98}" dt="2023-03-17T21:09:59.067" v="546" actId="700"/>
          <ac:spMkLst>
            <pc:docMk/>
            <pc:sldMk cId="2621138397" sldId="260"/>
            <ac:spMk id="3" creationId="{9680DA54-E4CF-5A0B-A1FC-4C7A6B4680CC}"/>
          </ac:spMkLst>
        </pc:spChg>
        <pc:spChg chg="add mod ord">
          <ac:chgData name="Zixi Li" userId="7afddd65-cf6f-4657-8c89-fa7101aa5225" providerId="ADAL" clId="{5D48AEB7-A7E7-40C4-AC28-764C788A7B98}" dt="2023-03-17T21:09:59.067" v="546" actId="700"/>
          <ac:spMkLst>
            <pc:docMk/>
            <pc:sldMk cId="2621138397" sldId="260"/>
            <ac:spMk id="10" creationId="{D82297D9-56B0-C1D7-A336-D3067D3DFF7F}"/>
          </ac:spMkLst>
        </pc:spChg>
        <pc:spChg chg="add mod ord">
          <ac:chgData name="Zixi Li" userId="7afddd65-cf6f-4657-8c89-fa7101aa5225" providerId="ADAL" clId="{5D48AEB7-A7E7-40C4-AC28-764C788A7B98}" dt="2023-03-17T21:21:08.868" v="898" actId="20577"/>
          <ac:spMkLst>
            <pc:docMk/>
            <pc:sldMk cId="2621138397" sldId="260"/>
            <ac:spMk id="11" creationId="{5DF7E886-2692-4D62-6CC9-2DB11F9BF7F7}"/>
          </ac:spMkLst>
        </pc:spChg>
        <pc:picChg chg="add mod">
          <ac:chgData name="Zixi Li" userId="7afddd65-cf6f-4657-8c89-fa7101aa5225" providerId="ADAL" clId="{5D48AEB7-A7E7-40C4-AC28-764C788A7B98}" dt="2023-04-03T13:13:19.692" v="11885" actId="1076"/>
          <ac:picMkLst>
            <pc:docMk/>
            <pc:sldMk cId="2621138397" sldId="260"/>
            <ac:picMk id="4" creationId="{04CEB553-2208-9204-0BF7-A59699B24C72}"/>
          </ac:picMkLst>
        </pc:picChg>
        <pc:picChg chg="add mod">
          <ac:chgData name="Zixi Li" userId="7afddd65-cf6f-4657-8c89-fa7101aa5225" providerId="ADAL" clId="{5D48AEB7-A7E7-40C4-AC28-764C788A7B98}" dt="2023-03-17T21:10:14.810" v="553" actId="1076"/>
          <ac:picMkLst>
            <pc:docMk/>
            <pc:sldMk cId="2621138397" sldId="260"/>
            <ac:picMk id="5" creationId="{D3570A91-86AD-D5E6-6111-B16DE8582BEF}"/>
          </ac:picMkLst>
        </pc:picChg>
        <pc:picChg chg="add del mod">
          <ac:chgData name="Zixi Li" userId="7afddd65-cf6f-4657-8c89-fa7101aa5225" providerId="ADAL" clId="{5D48AEB7-A7E7-40C4-AC28-764C788A7B98}" dt="2023-03-17T21:09:16.827" v="537" actId="478"/>
          <ac:picMkLst>
            <pc:docMk/>
            <pc:sldMk cId="2621138397" sldId="260"/>
            <ac:picMk id="7" creationId="{71678775-AE04-5759-0B82-4405AEE76CF7}"/>
          </ac:picMkLst>
        </pc:picChg>
        <pc:picChg chg="add del mod">
          <ac:chgData name="Zixi Li" userId="7afddd65-cf6f-4657-8c89-fa7101aa5225" providerId="ADAL" clId="{5D48AEB7-A7E7-40C4-AC28-764C788A7B98}" dt="2023-04-03T13:13:11.771" v="11882" actId="478"/>
          <ac:picMkLst>
            <pc:docMk/>
            <pc:sldMk cId="2621138397" sldId="260"/>
            <ac:picMk id="9" creationId="{A6CD535F-8323-0230-AF9D-D066BCD68A08}"/>
          </ac:picMkLst>
        </pc:picChg>
      </pc:sldChg>
      <pc:sldChg chg="modSp new mod">
        <pc:chgData name="Zixi Li" userId="7afddd65-cf6f-4657-8c89-fa7101aa5225" providerId="ADAL" clId="{5D48AEB7-A7E7-40C4-AC28-764C788A7B98}" dt="2023-04-02T05:17:26.073" v="9071" actId="20577"/>
        <pc:sldMkLst>
          <pc:docMk/>
          <pc:sldMk cId="428182326" sldId="261"/>
        </pc:sldMkLst>
        <pc:spChg chg="mod">
          <ac:chgData name="Zixi Li" userId="7afddd65-cf6f-4657-8c89-fa7101aa5225" providerId="ADAL" clId="{5D48AEB7-A7E7-40C4-AC28-764C788A7B98}" dt="2023-04-02T05:17:26.073" v="9071" actId="20577"/>
          <ac:spMkLst>
            <pc:docMk/>
            <pc:sldMk cId="428182326" sldId="261"/>
            <ac:spMk id="2" creationId="{DF81AF0F-DF49-BF65-2415-298233D055A4}"/>
          </ac:spMkLst>
        </pc:spChg>
        <pc:spChg chg="mod">
          <ac:chgData name="Zixi Li" userId="7afddd65-cf6f-4657-8c89-fa7101aa5225" providerId="ADAL" clId="{5D48AEB7-A7E7-40C4-AC28-764C788A7B98}" dt="2023-03-17T21:38:15.349" v="972" actId="20577"/>
          <ac:spMkLst>
            <pc:docMk/>
            <pc:sldMk cId="428182326" sldId="261"/>
            <ac:spMk id="3" creationId="{DA84C1E2-41CD-27B4-7BD8-202DAF4B1E2F}"/>
          </ac:spMkLst>
        </pc:spChg>
      </pc:sldChg>
      <pc:sldChg chg="modSp new mod">
        <pc:chgData name="Zixi Li" userId="7afddd65-cf6f-4657-8c89-fa7101aa5225" providerId="ADAL" clId="{5D48AEB7-A7E7-40C4-AC28-764C788A7B98}" dt="2023-04-02T05:06:34.787" v="9064" actId="20577"/>
        <pc:sldMkLst>
          <pc:docMk/>
          <pc:sldMk cId="3237851910" sldId="262"/>
        </pc:sldMkLst>
        <pc:spChg chg="mod">
          <ac:chgData name="Zixi Li" userId="7afddd65-cf6f-4657-8c89-fa7101aa5225" providerId="ADAL" clId="{5D48AEB7-A7E7-40C4-AC28-764C788A7B98}" dt="2023-04-02T05:06:34.787" v="9064" actId="20577"/>
          <ac:spMkLst>
            <pc:docMk/>
            <pc:sldMk cId="3237851910" sldId="262"/>
            <ac:spMk id="2" creationId="{00222778-411C-A9C4-67D8-B5163478A41A}"/>
          </ac:spMkLst>
        </pc:spChg>
        <pc:spChg chg="mod">
          <ac:chgData name="Zixi Li" userId="7afddd65-cf6f-4657-8c89-fa7101aa5225" providerId="ADAL" clId="{5D48AEB7-A7E7-40C4-AC28-764C788A7B98}" dt="2023-03-17T21:45:32.703" v="1117" actId="20577"/>
          <ac:spMkLst>
            <pc:docMk/>
            <pc:sldMk cId="3237851910" sldId="262"/>
            <ac:spMk id="3" creationId="{317B3499-9D1E-FBD1-0274-25294795656D}"/>
          </ac:spMkLst>
        </pc:spChg>
      </pc:sldChg>
      <pc:sldChg chg="modSp new mod modNotesTx">
        <pc:chgData name="Zixi Li" userId="7afddd65-cf6f-4657-8c89-fa7101aa5225" providerId="ADAL" clId="{5D48AEB7-A7E7-40C4-AC28-764C788A7B98}" dt="2023-04-02T17:14:34.312" v="11422" actId="400"/>
        <pc:sldMkLst>
          <pc:docMk/>
          <pc:sldMk cId="359826837" sldId="263"/>
        </pc:sldMkLst>
        <pc:spChg chg="mod">
          <ac:chgData name="Zixi Li" userId="7afddd65-cf6f-4657-8c89-fa7101aa5225" providerId="ADAL" clId="{5D48AEB7-A7E7-40C4-AC28-764C788A7B98}" dt="2023-04-02T05:18:01.670" v="9080" actId="20577"/>
          <ac:spMkLst>
            <pc:docMk/>
            <pc:sldMk cId="359826837" sldId="263"/>
            <ac:spMk id="2" creationId="{3D6095B7-08EB-C343-F5D8-F12C241AF97C}"/>
          </ac:spMkLst>
        </pc:spChg>
        <pc:spChg chg="mod">
          <ac:chgData name="Zixi Li" userId="7afddd65-cf6f-4657-8c89-fa7101aa5225" providerId="ADAL" clId="{5D48AEB7-A7E7-40C4-AC28-764C788A7B98}" dt="2023-04-02T17:14:34.312" v="11422" actId="400"/>
          <ac:spMkLst>
            <pc:docMk/>
            <pc:sldMk cId="359826837" sldId="263"/>
            <ac:spMk id="3" creationId="{43875391-4B76-ADB4-2405-4FD0D245B849}"/>
          </ac:spMkLst>
        </pc:spChg>
      </pc:sldChg>
      <pc:sldChg chg="addSp modSp new mod">
        <pc:chgData name="Zixi Li" userId="7afddd65-cf6f-4657-8c89-fa7101aa5225" providerId="ADAL" clId="{5D48AEB7-A7E7-40C4-AC28-764C788A7B98}" dt="2023-04-02T17:14:45.560" v="11431" actId="255"/>
        <pc:sldMkLst>
          <pc:docMk/>
          <pc:sldMk cId="2563500301" sldId="264"/>
        </pc:sldMkLst>
        <pc:spChg chg="mod">
          <ac:chgData name="Zixi Li" userId="7afddd65-cf6f-4657-8c89-fa7101aa5225" providerId="ADAL" clId="{5D48AEB7-A7E7-40C4-AC28-764C788A7B98}" dt="2023-04-02T17:14:45.560" v="11431" actId="255"/>
          <ac:spMkLst>
            <pc:docMk/>
            <pc:sldMk cId="2563500301" sldId="264"/>
            <ac:spMk id="2" creationId="{39EC376E-9404-8585-E86B-2EBC96B611B1}"/>
          </ac:spMkLst>
        </pc:spChg>
        <pc:spChg chg="mod">
          <ac:chgData name="Zixi Li" userId="7afddd65-cf6f-4657-8c89-fa7101aa5225" providerId="ADAL" clId="{5D48AEB7-A7E7-40C4-AC28-764C788A7B98}" dt="2023-04-02T17:14:26.028" v="11420" actId="27636"/>
          <ac:spMkLst>
            <pc:docMk/>
            <pc:sldMk cId="2563500301" sldId="264"/>
            <ac:spMk id="3" creationId="{BAAA0EE5-EEF4-C6C7-AFC3-87D7F078F591}"/>
          </ac:spMkLst>
        </pc:spChg>
        <pc:picChg chg="add mod">
          <ac:chgData name="Zixi Li" userId="7afddd65-cf6f-4657-8c89-fa7101aa5225" providerId="ADAL" clId="{5D48AEB7-A7E7-40C4-AC28-764C788A7B98}" dt="2023-04-02T17:14:29.110" v="11421" actId="1076"/>
          <ac:picMkLst>
            <pc:docMk/>
            <pc:sldMk cId="2563500301" sldId="264"/>
            <ac:picMk id="5" creationId="{6CB1B4E3-2212-9F50-8F93-731E25085C51}"/>
          </ac:picMkLst>
        </pc:picChg>
      </pc:sldChg>
      <pc:sldChg chg="modSp new mod ord">
        <pc:chgData name="Zixi Li" userId="7afddd65-cf6f-4657-8c89-fa7101aa5225" providerId="ADAL" clId="{5D48AEB7-A7E7-40C4-AC28-764C788A7B98}" dt="2023-03-17T23:08:05.749" v="2648"/>
        <pc:sldMkLst>
          <pc:docMk/>
          <pc:sldMk cId="3484018093" sldId="265"/>
        </pc:sldMkLst>
        <pc:spChg chg="mod">
          <ac:chgData name="Zixi Li" userId="7afddd65-cf6f-4657-8c89-fa7101aa5225" providerId="ADAL" clId="{5D48AEB7-A7E7-40C4-AC28-764C788A7B98}" dt="2023-03-17T22:37:52.748" v="1518" actId="20577"/>
          <ac:spMkLst>
            <pc:docMk/>
            <pc:sldMk cId="3484018093" sldId="265"/>
            <ac:spMk id="2" creationId="{860A0C44-19A7-0EED-7666-079112FB17A4}"/>
          </ac:spMkLst>
        </pc:spChg>
        <pc:spChg chg="mod">
          <ac:chgData name="Zixi Li" userId="7afddd65-cf6f-4657-8c89-fa7101aa5225" providerId="ADAL" clId="{5D48AEB7-A7E7-40C4-AC28-764C788A7B98}" dt="2023-03-17T22:39:42.676" v="1647" actId="20577"/>
          <ac:spMkLst>
            <pc:docMk/>
            <pc:sldMk cId="3484018093" sldId="265"/>
            <ac:spMk id="3" creationId="{123E497C-C891-059B-DF54-BAB4A67EF357}"/>
          </ac:spMkLst>
        </pc:spChg>
      </pc:sldChg>
      <pc:sldChg chg="modSp new mod">
        <pc:chgData name="Zixi Li" userId="7afddd65-cf6f-4657-8c89-fa7101aa5225" providerId="ADAL" clId="{5D48AEB7-A7E7-40C4-AC28-764C788A7B98}" dt="2023-03-17T23:00:50.514" v="2210" actId="20577"/>
        <pc:sldMkLst>
          <pc:docMk/>
          <pc:sldMk cId="3981171676" sldId="266"/>
        </pc:sldMkLst>
        <pc:spChg chg="mod">
          <ac:chgData name="Zixi Li" userId="7afddd65-cf6f-4657-8c89-fa7101aa5225" providerId="ADAL" clId="{5D48AEB7-A7E7-40C4-AC28-764C788A7B98}" dt="2023-03-17T22:39:58.344" v="1685" actId="20577"/>
          <ac:spMkLst>
            <pc:docMk/>
            <pc:sldMk cId="3981171676" sldId="266"/>
            <ac:spMk id="2" creationId="{D5A22E16-C7A1-E916-A369-937B2FF75683}"/>
          </ac:spMkLst>
        </pc:spChg>
        <pc:spChg chg="mod">
          <ac:chgData name="Zixi Li" userId="7afddd65-cf6f-4657-8c89-fa7101aa5225" providerId="ADAL" clId="{5D48AEB7-A7E7-40C4-AC28-764C788A7B98}" dt="2023-03-17T23:00:50.514" v="2210" actId="20577"/>
          <ac:spMkLst>
            <pc:docMk/>
            <pc:sldMk cId="3981171676" sldId="266"/>
            <ac:spMk id="3" creationId="{8107BED1-97A0-DDD8-0C8F-0FA464F3D9F3}"/>
          </ac:spMkLst>
        </pc:spChg>
      </pc:sldChg>
      <pc:sldChg chg="modSp new mod">
        <pc:chgData name="Zixi Li" userId="7afddd65-cf6f-4657-8c89-fa7101aa5225" providerId="ADAL" clId="{5D48AEB7-A7E7-40C4-AC28-764C788A7B98}" dt="2023-03-17T22:57:58.546" v="2165" actId="20577"/>
        <pc:sldMkLst>
          <pc:docMk/>
          <pc:sldMk cId="1935944886" sldId="267"/>
        </pc:sldMkLst>
        <pc:spChg chg="mod">
          <ac:chgData name="Zixi Li" userId="7afddd65-cf6f-4657-8c89-fa7101aa5225" providerId="ADAL" clId="{5D48AEB7-A7E7-40C4-AC28-764C788A7B98}" dt="2023-03-17T22:46:19.419" v="1815" actId="20577"/>
          <ac:spMkLst>
            <pc:docMk/>
            <pc:sldMk cId="1935944886" sldId="267"/>
            <ac:spMk id="2" creationId="{8A6C74FB-DFC6-4F1A-106A-7DFEF4C2630A}"/>
          </ac:spMkLst>
        </pc:spChg>
        <pc:spChg chg="mod">
          <ac:chgData name="Zixi Li" userId="7afddd65-cf6f-4657-8c89-fa7101aa5225" providerId="ADAL" clId="{5D48AEB7-A7E7-40C4-AC28-764C788A7B98}" dt="2023-03-17T22:57:58.546" v="2165" actId="20577"/>
          <ac:spMkLst>
            <pc:docMk/>
            <pc:sldMk cId="1935944886" sldId="267"/>
            <ac:spMk id="3" creationId="{3F2F9FB4-05F3-0472-C0BD-549E09C8ED0C}"/>
          </ac:spMkLst>
        </pc:spChg>
      </pc:sldChg>
      <pc:sldChg chg="modSp new mod">
        <pc:chgData name="Zixi Li" userId="7afddd65-cf6f-4657-8c89-fa7101aa5225" providerId="ADAL" clId="{5D48AEB7-A7E7-40C4-AC28-764C788A7B98}" dt="2023-03-17T22:59:23.278" v="2201" actId="20577"/>
        <pc:sldMkLst>
          <pc:docMk/>
          <pc:sldMk cId="2619484184" sldId="268"/>
        </pc:sldMkLst>
        <pc:spChg chg="mod">
          <ac:chgData name="Zixi Li" userId="7afddd65-cf6f-4657-8c89-fa7101aa5225" providerId="ADAL" clId="{5D48AEB7-A7E7-40C4-AC28-764C788A7B98}" dt="2023-03-17T22:58:38.540" v="2175" actId="20577"/>
          <ac:spMkLst>
            <pc:docMk/>
            <pc:sldMk cId="2619484184" sldId="268"/>
            <ac:spMk id="2" creationId="{1C67E994-01FA-1AD8-DFB9-75E97286BED1}"/>
          </ac:spMkLst>
        </pc:spChg>
        <pc:spChg chg="mod">
          <ac:chgData name="Zixi Li" userId="7afddd65-cf6f-4657-8c89-fa7101aa5225" providerId="ADAL" clId="{5D48AEB7-A7E7-40C4-AC28-764C788A7B98}" dt="2023-03-17T22:59:23.278" v="2201" actId="20577"/>
          <ac:spMkLst>
            <pc:docMk/>
            <pc:sldMk cId="2619484184" sldId="268"/>
            <ac:spMk id="3" creationId="{75F10A82-7036-53FB-F8B9-0E699B579FCE}"/>
          </ac:spMkLst>
        </pc:spChg>
      </pc:sldChg>
      <pc:sldChg chg="modSp new mod">
        <pc:chgData name="Zixi Li" userId="7afddd65-cf6f-4657-8c89-fa7101aa5225" providerId="ADAL" clId="{5D48AEB7-A7E7-40C4-AC28-764C788A7B98}" dt="2023-03-17T23:30:43.905" v="2913" actId="20577"/>
        <pc:sldMkLst>
          <pc:docMk/>
          <pc:sldMk cId="1889530059" sldId="269"/>
        </pc:sldMkLst>
        <pc:spChg chg="mod">
          <ac:chgData name="Zixi Li" userId="7afddd65-cf6f-4657-8c89-fa7101aa5225" providerId="ADAL" clId="{5D48AEB7-A7E7-40C4-AC28-764C788A7B98}" dt="2023-03-17T23:00:08.220" v="2207" actId="20577"/>
          <ac:spMkLst>
            <pc:docMk/>
            <pc:sldMk cId="1889530059" sldId="269"/>
            <ac:spMk id="2" creationId="{5F748530-FCBF-75C2-C89F-18C05F55C86A}"/>
          </ac:spMkLst>
        </pc:spChg>
        <pc:spChg chg="mod">
          <ac:chgData name="Zixi Li" userId="7afddd65-cf6f-4657-8c89-fa7101aa5225" providerId="ADAL" clId="{5D48AEB7-A7E7-40C4-AC28-764C788A7B98}" dt="2023-03-17T23:30:43.905" v="2913" actId="20577"/>
          <ac:spMkLst>
            <pc:docMk/>
            <pc:sldMk cId="1889530059" sldId="269"/>
            <ac:spMk id="3" creationId="{4E84A148-BDC6-FE18-4A27-2130A855A3BB}"/>
          </ac:spMkLst>
        </pc:spChg>
      </pc:sldChg>
      <pc:sldChg chg="modSp new mod ord">
        <pc:chgData name="Zixi Li" userId="7afddd65-cf6f-4657-8c89-fa7101aa5225" providerId="ADAL" clId="{5D48AEB7-A7E7-40C4-AC28-764C788A7B98}" dt="2023-03-17T23:05:02.449" v="2364" actId="20577"/>
        <pc:sldMkLst>
          <pc:docMk/>
          <pc:sldMk cId="2553104940" sldId="270"/>
        </pc:sldMkLst>
        <pc:spChg chg="mod">
          <ac:chgData name="Zixi Li" userId="7afddd65-cf6f-4657-8c89-fa7101aa5225" providerId="ADAL" clId="{5D48AEB7-A7E7-40C4-AC28-764C788A7B98}" dt="2023-03-17T23:03:19.121" v="2287" actId="20577"/>
          <ac:spMkLst>
            <pc:docMk/>
            <pc:sldMk cId="2553104940" sldId="270"/>
            <ac:spMk id="2" creationId="{60842640-9E2C-8E77-D1DC-35676D6B29D6}"/>
          </ac:spMkLst>
        </pc:spChg>
        <pc:spChg chg="mod">
          <ac:chgData name="Zixi Li" userId="7afddd65-cf6f-4657-8c89-fa7101aa5225" providerId="ADAL" clId="{5D48AEB7-A7E7-40C4-AC28-764C788A7B98}" dt="2023-03-17T23:05:02.449" v="2364" actId="20577"/>
          <ac:spMkLst>
            <pc:docMk/>
            <pc:sldMk cId="2553104940" sldId="270"/>
            <ac:spMk id="3" creationId="{BF1D4CC2-A414-75AA-CAD3-6858D34CF146}"/>
          </ac:spMkLst>
        </pc:spChg>
      </pc:sldChg>
      <pc:sldChg chg="modSp new mod">
        <pc:chgData name="Zixi Li" userId="7afddd65-cf6f-4657-8c89-fa7101aa5225" providerId="ADAL" clId="{5D48AEB7-A7E7-40C4-AC28-764C788A7B98}" dt="2023-03-18T00:01:08.242" v="3995" actId="20577"/>
        <pc:sldMkLst>
          <pc:docMk/>
          <pc:sldMk cId="2819841997" sldId="271"/>
        </pc:sldMkLst>
        <pc:spChg chg="mod">
          <ac:chgData name="Zixi Li" userId="7afddd65-cf6f-4657-8c89-fa7101aa5225" providerId="ADAL" clId="{5D48AEB7-A7E7-40C4-AC28-764C788A7B98}" dt="2023-03-17T23:05:33.603" v="2366"/>
          <ac:spMkLst>
            <pc:docMk/>
            <pc:sldMk cId="2819841997" sldId="271"/>
            <ac:spMk id="2" creationId="{D129F9D9-B001-8C02-886A-E27F4047E85E}"/>
          </ac:spMkLst>
        </pc:spChg>
        <pc:spChg chg="mod">
          <ac:chgData name="Zixi Li" userId="7afddd65-cf6f-4657-8c89-fa7101aa5225" providerId="ADAL" clId="{5D48AEB7-A7E7-40C4-AC28-764C788A7B98}" dt="2023-03-18T00:01:08.242" v="3995" actId="20577"/>
          <ac:spMkLst>
            <pc:docMk/>
            <pc:sldMk cId="2819841997" sldId="271"/>
            <ac:spMk id="3" creationId="{20F8C710-6EE0-33F3-B343-625D99FD7293}"/>
          </ac:spMkLst>
        </pc:spChg>
      </pc:sldChg>
      <pc:sldChg chg="modSp new mod modNotesTx">
        <pc:chgData name="Zixi Li" userId="7afddd65-cf6f-4657-8c89-fa7101aa5225" providerId="ADAL" clId="{5D48AEB7-A7E7-40C4-AC28-764C788A7B98}" dt="2023-04-02T17:17:01.349" v="11475" actId="20577"/>
        <pc:sldMkLst>
          <pc:docMk/>
          <pc:sldMk cId="751913628" sldId="272"/>
        </pc:sldMkLst>
        <pc:spChg chg="mod">
          <ac:chgData name="Zixi Li" userId="7afddd65-cf6f-4657-8c89-fa7101aa5225" providerId="ADAL" clId="{5D48AEB7-A7E7-40C4-AC28-764C788A7B98}" dt="2023-03-17T23:23:21.169" v="2661" actId="20577"/>
          <ac:spMkLst>
            <pc:docMk/>
            <pc:sldMk cId="751913628" sldId="272"/>
            <ac:spMk id="2" creationId="{ADAA1003-14FF-D5B2-AFF1-66AAB9896249}"/>
          </ac:spMkLst>
        </pc:spChg>
        <pc:spChg chg="mod">
          <ac:chgData name="Zixi Li" userId="7afddd65-cf6f-4657-8c89-fa7101aa5225" providerId="ADAL" clId="{5D48AEB7-A7E7-40C4-AC28-764C788A7B98}" dt="2023-03-17T23:27:59.201" v="2786" actId="20577"/>
          <ac:spMkLst>
            <pc:docMk/>
            <pc:sldMk cId="751913628" sldId="272"/>
            <ac:spMk id="3" creationId="{7E163B89-A3F8-4AC4-9DA3-A95B1548657F}"/>
          </ac:spMkLst>
        </pc:spChg>
      </pc:sldChg>
      <pc:sldChg chg="modSp new mod">
        <pc:chgData name="Zixi Li" userId="7afddd65-cf6f-4657-8c89-fa7101aa5225" providerId="ADAL" clId="{5D48AEB7-A7E7-40C4-AC28-764C788A7B98}" dt="2023-04-02T05:19:12.936" v="9089" actId="20577"/>
        <pc:sldMkLst>
          <pc:docMk/>
          <pc:sldMk cId="2049678959" sldId="273"/>
        </pc:sldMkLst>
        <pc:spChg chg="mod">
          <ac:chgData name="Zixi Li" userId="7afddd65-cf6f-4657-8c89-fa7101aa5225" providerId="ADAL" clId="{5D48AEB7-A7E7-40C4-AC28-764C788A7B98}" dt="2023-03-17T23:29:02.840" v="2808" actId="20577"/>
          <ac:spMkLst>
            <pc:docMk/>
            <pc:sldMk cId="2049678959" sldId="273"/>
            <ac:spMk id="2" creationId="{58BC65EF-4C2F-6A51-399C-9635ACD28799}"/>
          </ac:spMkLst>
        </pc:spChg>
        <pc:spChg chg="mod">
          <ac:chgData name="Zixi Li" userId="7afddd65-cf6f-4657-8c89-fa7101aa5225" providerId="ADAL" clId="{5D48AEB7-A7E7-40C4-AC28-764C788A7B98}" dt="2023-04-02T05:19:12.936" v="9089" actId="20577"/>
          <ac:spMkLst>
            <pc:docMk/>
            <pc:sldMk cId="2049678959" sldId="273"/>
            <ac:spMk id="3" creationId="{97BEA04C-DE12-AF09-DF75-C18FDB22E968}"/>
          </ac:spMkLst>
        </pc:spChg>
      </pc:sldChg>
      <pc:sldChg chg="modSp new mod">
        <pc:chgData name="Zixi Li" userId="7afddd65-cf6f-4657-8c89-fa7101aa5225" providerId="ADAL" clId="{5D48AEB7-A7E7-40C4-AC28-764C788A7B98}" dt="2023-04-02T05:20:13.436" v="9241" actId="20577"/>
        <pc:sldMkLst>
          <pc:docMk/>
          <pc:sldMk cId="900661379" sldId="274"/>
        </pc:sldMkLst>
        <pc:spChg chg="mod">
          <ac:chgData name="Zixi Li" userId="7afddd65-cf6f-4657-8c89-fa7101aa5225" providerId="ADAL" clId="{5D48AEB7-A7E7-40C4-AC28-764C788A7B98}" dt="2023-03-17T23:47:22.246" v="3584" actId="20577"/>
          <ac:spMkLst>
            <pc:docMk/>
            <pc:sldMk cId="900661379" sldId="274"/>
            <ac:spMk id="2" creationId="{75E92225-85C7-2C69-BFBE-51464D79D466}"/>
          </ac:spMkLst>
        </pc:spChg>
        <pc:spChg chg="mod">
          <ac:chgData name="Zixi Li" userId="7afddd65-cf6f-4657-8c89-fa7101aa5225" providerId="ADAL" clId="{5D48AEB7-A7E7-40C4-AC28-764C788A7B98}" dt="2023-04-02T05:20:13.436" v="9241" actId="20577"/>
          <ac:spMkLst>
            <pc:docMk/>
            <pc:sldMk cId="900661379" sldId="274"/>
            <ac:spMk id="3" creationId="{39920A41-1BD5-B77D-6376-535368ABA3FD}"/>
          </ac:spMkLst>
        </pc:spChg>
      </pc:sldChg>
      <pc:sldChg chg="modSp new mod">
        <pc:chgData name="Zixi Li" userId="7afddd65-cf6f-4657-8c89-fa7101aa5225" providerId="ADAL" clId="{5D48AEB7-A7E7-40C4-AC28-764C788A7B98}" dt="2023-03-18T00:09:51.145" v="4515" actId="20577"/>
        <pc:sldMkLst>
          <pc:docMk/>
          <pc:sldMk cId="1563652380" sldId="275"/>
        </pc:sldMkLst>
        <pc:spChg chg="mod">
          <ac:chgData name="Zixi Li" userId="7afddd65-cf6f-4657-8c89-fa7101aa5225" providerId="ADAL" clId="{5D48AEB7-A7E7-40C4-AC28-764C788A7B98}" dt="2023-03-18T00:06:16.462" v="4013" actId="20577"/>
          <ac:spMkLst>
            <pc:docMk/>
            <pc:sldMk cId="1563652380" sldId="275"/>
            <ac:spMk id="2" creationId="{B03AA6FA-F290-007A-9398-C6D913286F6D}"/>
          </ac:spMkLst>
        </pc:spChg>
        <pc:spChg chg="mod">
          <ac:chgData name="Zixi Li" userId="7afddd65-cf6f-4657-8c89-fa7101aa5225" providerId="ADAL" clId="{5D48AEB7-A7E7-40C4-AC28-764C788A7B98}" dt="2023-03-18T00:09:51.145" v="4515" actId="20577"/>
          <ac:spMkLst>
            <pc:docMk/>
            <pc:sldMk cId="1563652380" sldId="275"/>
            <ac:spMk id="3" creationId="{C63C876C-F456-ECBA-3A6D-4C1D9B685FA9}"/>
          </ac:spMkLst>
        </pc:spChg>
      </pc:sldChg>
      <pc:sldChg chg="modSp new mod modClrScheme chgLayout">
        <pc:chgData name="Zixi Li" userId="7afddd65-cf6f-4657-8c89-fa7101aa5225" providerId="ADAL" clId="{5D48AEB7-A7E7-40C4-AC28-764C788A7B98}" dt="2023-03-18T00:26:48.292" v="4608" actId="20577"/>
        <pc:sldMkLst>
          <pc:docMk/>
          <pc:sldMk cId="4024617420" sldId="276"/>
        </pc:sldMkLst>
        <pc:spChg chg="mod ord">
          <ac:chgData name="Zixi Li" userId="7afddd65-cf6f-4657-8c89-fa7101aa5225" providerId="ADAL" clId="{5D48AEB7-A7E7-40C4-AC28-764C788A7B98}" dt="2023-03-18T00:26:45.277" v="4607" actId="700"/>
          <ac:spMkLst>
            <pc:docMk/>
            <pc:sldMk cId="4024617420" sldId="276"/>
            <ac:spMk id="2" creationId="{F1877529-A0CF-BB8F-110C-CCA35C3DE8F8}"/>
          </ac:spMkLst>
        </pc:spChg>
        <pc:spChg chg="mod ord">
          <ac:chgData name="Zixi Li" userId="7afddd65-cf6f-4657-8c89-fa7101aa5225" providerId="ADAL" clId="{5D48AEB7-A7E7-40C4-AC28-764C788A7B98}" dt="2023-03-18T00:26:48.292" v="4608" actId="20577"/>
          <ac:spMkLst>
            <pc:docMk/>
            <pc:sldMk cId="4024617420" sldId="276"/>
            <ac:spMk id="3" creationId="{CBAC5FED-C595-0B43-BDFC-FA77098BA1F0}"/>
          </ac:spMkLst>
        </pc:spChg>
      </pc:sldChg>
      <pc:sldChg chg="addSp modSp new mod modShow">
        <pc:chgData name="Zixi Li" userId="7afddd65-cf6f-4657-8c89-fa7101aa5225" providerId="ADAL" clId="{5D48AEB7-A7E7-40C4-AC28-764C788A7B98}" dt="2023-04-03T01:00:53.502" v="11784" actId="729"/>
        <pc:sldMkLst>
          <pc:docMk/>
          <pc:sldMk cId="3687747546" sldId="277"/>
        </pc:sldMkLst>
        <pc:spChg chg="mod">
          <ac:chgData name="Zixi Li" userId="7afddd65-cf6f-4657-8c89-fa7101aa5225" providerId="ADAL" clId="{5D48AEB7-A7E7-40C4-AC28-764C788A7B98}" dt="2023-03-18T00:26:29.393" v="4599" actId="20577"/>
          <ac:spMkLst>
            <pc:docMk/>
            <pc:sldMk cId="3687747546" sldId="277"/>
            <ac:spMk id="2" creationId="{BC48FF53-3007-1E1D-2F6C-7900809156AF}"/>
          </ac:spMkLst>
        </pc:spChg>
        <pc:spChg chg="mod">
          <ac:chgData name="Zixi Li" userId="7afddd65-cf6f-4657-8c89-fa7101aa5225" providerId="ADAL" clId="{5D48AEB7-A7E7-40C4-AC28-764C788A7B98}" dt="2023-03-18T00:30:45.216" v="4626" actId="14100"/>
          <ac:spMkLst>
            <pc:docMk/>
            <pc:sldMk cId="3687747546" sldId="277"/>
            <ac:spMk id="3" creationId="{9D2A256A-F464-C68E-25E4-86D2416063B9}"/>
          </ac:spMkLst>
        </pc:spChg>
        <pc:picChg chg="add mod">
          <ac:chgData name="Zixi Li" userId="7afddd65-cf6f-4657-8c89-fa7101aa5225" providerId="ADAL" clId="{5D48AEB7-A7E7-40C4-AC28-764C788A7B98}" dt="2023-03-18T00:30:47.968" v="4627" actId="1076"/>
          <ac:picMkLst>
            <pc:docMk/>
            <pc:sldMk cId="3687747546" sldId="277"/>
            <ac:picMk id="2050" creationId="{6046B249-424C-6DDD-AA55-86596D4CF3E3}"/>
          </ac:picMkLst>
        </pc:picChg>
      </pc:sldChg>
      <pc:sldChg chg="addSp delSp modSp new mod modShow">
        <pc:chgData name="Zixi Li" userId="7afddd65-cf6f-4657-8c89-fa7101aa5225" providerId="ADAL" clId="{5D48AEB7-A7E7-40C4-AC28-764C788A7B98}" dt="2023-04-03T01:00:53.502" v="11784" actId="729"/>
        <pc:sldMkLst>
          <pc:docMk/>
          <pc:sldMk cId="1050298992" sldId="278"/>
        </pc:sldMkLst>
        <pc:spChg chg="mod">
          <ac:chgData name="Zixi Li" userId="7afddd65-cf6f-4657-8c89-fa7101aa5225" providerId="ADAL" clId="{5D48AEB7-A7E7-40C4-AC28-764C788A7B98}" dt="2023-03-18T00:33:44.100" v="4636" actId="20577"/>
          <ac:spMkLst>
            <pc:docMk/>
            <pc:sldMk cId="1050298992" sldId="278"/>
            <ac:spMk id="2" creationId="{224FFCB4-8F77-99ED-DB4B-4D6B508362C0}"/>
          </ac:spMkLst>
        </pc:spChg>
        <pc:spChg chg="mod">
          <ac:chgData name="Zixi Li" userId="7afddd65-cf6f-4657-8c89-fa7101aa5225" providerId="ADAL" clId="{5D48AEB7-A7E7-40C4-AC28-764C788A7B98}" dt="2023-03-18T00:45:44.265" v="4906" actId="20577"/>
          <ac:spMkLst>
            <pc:docMk/>
            <pc:sldMk cId="1050298992" sldId="278"/>
            <ac:spMk id="3" creationId="{039B00B9-2F1E-1DE5-A685-583C0823C533}"/>
          </ac:spMkLst>
        </pc:spChg>
        <pc:picChg chg="add del mod">
          <ac:chgData name="Zixi Li" userId="7afddd65-cf6f-4657-8c89-fa7101aa5225" providerId="ADAL" clId="{5D48AEB7-A7E7-40C4-AC28-764C788A7B98}" dt="2023-03-18T00:45:41.095" v="4898" actId="478"/>
          <ac:picMkLst>
            <pc:docMk/>
            <pc:sldMk cId="1050298992" sldId="278"/>
            <ac:picMk id="5" creationId="{47C891E8-A433-F415-6922-050B95A84359}"/>
          </ac:picMkLst>
        </pc:picChg>
      </pc:sldChg>
      <pc:sldChg chg="addSp modSp new mod">
        <pc:chgData name="Zixi Li" userId="7afddd65-cf6f-4657-8c89-fa7101aa5225" providerId="ADAL" clId="{5D48AEB7-A7E7-40C4-AC28-764C788A7B98}" dt="2023-04-03T15:06:35.263" v="12199" actId="20577"/>
        <pc:sldMkLst>
          <pc:docMk/>
          <pc:sldMk cId="4121999064" sldId="279"/>
        </pc:sldMkLst>
        <pc:spChg chg="mod">
          <ac:chgData name="Zixi Li" userId="7afddd65-cf6f-4657-8c89-fa7101aa5225" providerId="ADAL" clId="{5D48AEB7-A7E7-40C4-AC28-764C788A7B98}" dt="2023-03-18T00:46:23.723" v="4923" actId="20577"/>
          <ac:spMkLst>
            <pc:docMk/>
            <pc:sldMk cId="4121999064" sldId="279"/>
            <ac:spMk id="2" creationId="{61FA3F4A-811A-84C9-D126-ED20D318540E}"/>
          </ac:spMkLst>
        </pc:spChg>
        <pc:spChg chg="mod">
          <ac:chgData name="Zixi Li" userId="7afddd65-cf6f-4657-8c89-fa7101aa5225" providerId="ADAL" clId="{5D48AEB7-A7E7-40C4-AC28-764C788A7B98}" dt="2023-04-03T15:06:35.263" v="12199" actId="20577"/>
          <ac:spMkLst>
            <pc:docMk/>
            <pc:sldMk cId="4121999064" sldId="279"/>
            <ac:spMk id="3" creationId="{CC8F087D-EF28-DA82-7B5F-26B0225145DF}"/>
          </ac:spMkLst>
        </pc:spChg>
        <pc:picChg chg="add mod">
          <ac:chgData name="Zixi Li" userId="7afddd65-cf6f-4657-8c89-fa7101aa5225" providerId="ADAL" clId="{5D48AEB7-A7E7-40C4-AC28-764C788A7B98}" dt="2023-03-18T00:49:45.094" v="4972" actId="14100"/>
          <ac:picMkLst>
            <pc:docMk/>
            <pc:sldMk cId="4121999064" sldId="279"/>
            <ac:picMk id="5" creationId="{3959B84C-9241-0675-8571-C3C7F6106D04}"/>
          </ac:picMkLst>
        </pc:picChg>
      </pc:sldChg>
      <pc:sldChg chg="modSp new mod">
        <pc:chgData name="Zixi Li" userId="7afddd65-cf6f-4657-8c89-fa7101aa5225" providerId="ADAL" clId="{5D48AEB7-A7E7-40C4-AC28-764C788A7B98}" dt="2023-03-18T00:57:59.772" v="5256" actId="20577"/>
        <pc:sldMkLst>
          <pc:docMk/>
          <pc:sldMk cId="1237523828" sldId="280"/>
        </pc:sldMkLst>
        <pc:spChg chg="mod">
          <ac:chgData name="Zixi Li" userId="7afddd65-cf6f-4657-8c89-fa7101aa5225" providerId="ADAL" clId="{5D48AEB7-A7E7-40C4-AC28-764C788A7B98}" dt="2023-03-18T00:52:22.640" v="5028" actId="20577"/>
          <ac:spMkLst>
            <pc:docMk/>
            <pc:sldMk cId="1237523828" sldId="280"/>
            <ac:spMk id="2" creationId="{A103DC7A-4D9F-F325-8BB3-550435950418}"/>
          </ac:spMkLst>
        </pc:spChg>
        <pc:spChg chg="mod">
          <ac:chgData name="Zixi Li" userId="7afddd65-cf6f-4657-8c89-fa7101aa5225" providerId="ADAL" clId="{5D48AEB7-A7E7-40C4-AC28-764C788A7B98}" dt="2023-03-18T00:57:59.772" v="5256" actId="20577"/>
          <ac:spMkLst>
            <pc:docMk/>
            <pc:sldMk cId="1237523828" sldId="280"/>
            <ac:spMk id="3" creationId="{5C42D44C-EF5B-0103-3E40-449689E689C5}"/>
          </ac:spMkLst>
        </pc:spChg>
      </pc:sldChg>
      <pc:sldChg chg="addSp modSp new mod">
        <pc:chgData name="Zixi Li" userId="7afddd65-cf6f-4657-8c89-fa7101aa5225" providerId="ADAL" clId="{5D48AEB7-A7E7-40C4-AC28-764C788A7B98}" dt="2023-03-18T01:16:24.110" v="5376" actId="20577"/>
        <pc:sldMkLst>
          <pc:docMk/>
          <pc:sldMk cId="760771139" sldId="281"/>
        </pc:sldMkLst>
        <pc:spChg chg="mod">
          <ac:chgData name="Zixi Li" userId="7afddd65-cf6f-4657-8c89-fa7101aa5225" providerId="ADAL" clId="{5D48AEB7-A7E7-40C4-AC28-764C788A7B98}" dt="2023-03-18T01:14:37.936" v="5262"/>
          <ac:spMkLst>
            <pc:docMk/>
            <pc:sldMk cId="760771139" sldId="281"/>
            <ac:spMk id="2" creationId="{9C02C2DE-742A-CFDC-4D79-729E88090554}"/>
          </ac:spMkLst>
        </pc:spChg>
        <pc:spChg chg="mod">
          <ac:chgData name="Zixi Li" userId="7afddd65-cf6f-4657-8c89-fa7101aa5225" providerId="ADAL" clId="{5D48AEB7-A7E7-40C4-AC28-764C788A7B98}" dt="2023-03-18T01:16:24.110" v="5376" actId="20577"/>
          <ac:spMkLst>
            <pc:docMk/>
            <pc:sldMk cId="760771139" sldId="281"/>
            <ac:spMk id="3" creationId="{1FD9BE81-EAE5-A891-32BD-AF2964E2830D}"/>
          </ac:spMkLst>
        </pc:spChg>
        <pc:picChg chg="add mod">
          <ac:chgData name="Zixi Li" userId="7afddd65-cf6f-4657-8c89-fa7101aa5225" providerId="ADAL" clId="{5D48AEB7-A7E7-40C4-AC28-764C788A7B98}" dt="2023-03-18T01:14:41.823" v="5263" actId="1076"/>
          <ac:picMkLst>
            <pc:docMk/>
            <pc:sldMk cId="760771139" sldId="281"/>
            <ac:picMk id="5" creationId="{EC58EE65-4F56-BF54-5E0C-55B406F08432}"/>
          </ac:picMkLst>
        </pc:picChg>
      </pc:sldChg>
      <pc:sldChg chg="addSp modSp new mod">
        <pc:chgData name="Zixi Li" userId="7afddd65-cf6f-4657-8c89-fa7101aa5225" providerId="ADAL" clId="{5D48AEB7-A7E7-40C4-AC28-764C788A7B98}" dt="2023-04-02T05:06:40.060" v="9065"/>
        <pc:sldMkLst>
          <pc:docMk/>
          <pc:sldMk cId="95864610" sldId="282"/>
        </pc:sldMkLst>
        <pc:spChg chg="mod">
          <ac:chgData name="Zixi Li" userId="7afddd65-cf6f-4657-8c89-fa7101aa5225" providerId="ADAL" clId="{5D48AEB7-A7E7-40C4-AC28-764C788A7B98}" dt="2023-04-02T05:06:40.060" v="9065"/>
          <ac:spMkLst>
            <pc:docMk/>
            <pc:sldMk cId="95864610" sldId="282"/>
            <ac:spMk id="2" creationId="{5013C8C2-A090-E3A6-E777-6298E9F16941}"/>
          </ac:spMkLst>
        </pc:spChg>
        <pc:spChg chg="mod">
          <ac:chgData name="Zixi Li" userId="7afddd65-cf6f-4657-8c89-fa7101aa5225" providerId="ADAL" clId="{5D48AEB7-A7E7-40C4-AC28-764C788A7B98}" dt="2023-03-26T02:45:04.236" v="5512" actId="20577"/>
          <ac:spMkLst>
            <pc:docMk/>
            <pc:sldMk cId="95864610" sldId="282"/>
            <ac:spMk id="3" creationId="{278D6E0E-8FDD-BE17-811B-3E01E0E14B3F}"/>
          </ac:spMkLst>
        </pc:spChg>
        <pc:spChg chg="add mod">
          <ac:chgData name="Zixi Li" userId="7afddd65-cf6f-4657-8c89-fa7101aa5225" providerId="ADAL" clId="{5D48AEB7-A7E7-40C4-AC28-764C788A7B98}" dt="2023-03-26T16:58:59.404" v="5575" actId="1076"/>
          <ac:spMkLst>
            <pc:docMk/>
            <pc:sldMk cId="95864610" sldId="282"/>
            <ac:spMk id="4" creationId="{2B4B1945-DDF1-54B0-47D3-BDE62D2694F3}"/>
          </ac:spMkLst>
        </pc:spChg>
        <pc:spChg chg="add mod">
          <ac:chgData name="Zixi Li" userId="7afddd65-cf6f-4657-8c89-fa7101aa5225" providerId="ADAL" clId="{5D48AEB7-A7E7-40C4-AC28-764C788A7B98}" dt="2023-03-26T16:58:59.404" v="5575" actId="1076"/>
          <ac:spMkLst>
            <pc:docMk/>
            <pc:sldMk cId="95864610" sldId="282"/>
            <ac:spMk id="5" creationId="{7E78CCA5-CF09-0DBD-F496-82559EC70252}"/>
          </ac:spMkLst>
        </pc:spChg>
        <pc:spChg chg="add mod">
          <ac:chgData name="Zixi Li" userId="7afddd65-cf6f-4657-8c89-fa7101aa5225" providerId="ADAL" clId="{5D48AEB7-A7E7-40C4-AC28-764C788A7B98}" dt="2023-03-26T16:58:59.404" v="5575" actId="1076"/>
          <ac:spMkLst>
            <pc:docMk/>
            <pc:sldMk cId="95864610" sldId="282"/>
            <ac:spMk id="6" creationId="{5D44A551-4675-08E4-FC3B-D5E71200B1C2}"/>
          </ac:spMkLst>
        </pc:spChg>
      </pc:sldChg>
      <pc:sldChg chg="addSp delSp modSp new mod modClrScheme chgLayout">
        <pc:chgData name="Zixi Li" userId="7afddd65-cf6f-4657-8c89-fa7101aa5225" providerId="ADAL" clId="{5D48AEB7-A7E7-40C4-AC28-764C788A7B98}" dt="2023-03-26T17:11:02.875" v="5857" actId="11529"/>
        <pc:sldMkLst>
          <pc:docMk/>
          <pc:sldMk cId="1067416981" sldId="283"/>
        </pc:sldMkLst>
        <pc:spChg chg="mod ord">
          <ac:chgData name="Zixi Li" userId="7afddd65-cf6f-4657-8c89-fa7101aa5225" providerId="ADAL" clId="{5D48AEB7-A7E7-40C4-AC28-764C788A7B98}" dt="2023-03-26T17:03:08.428" v="5600" actId="700"/>
          <ac:spMkLst>
            <pc:docMk/>
            <pc:sldMk cId="1067416981" sldId="283"/>
            <ac:spMk id="2" creationId="{D947F570-F16C-3004-5DB7-F0DF941D13F8}"/>
          </ac:spMkLst>
        </pc:spChg>
        <pc:spChg chg="del mod ord">
          <ac:chgData name="Zixi Li" userId="7afddd65-cf6f-4657-8c89-fa7101aa5225" providerId="ADAL" clId="{5D48AEB7-A7E7-40C4-AC28-764C788A7B98}" dt="2023-03-26T17:03:08.428" v="5600" actId="700"/>
          <ac:spMkLst>
            <pc:docMk/>
            <pc:sldMk cId="1067416981" sldId="283"/>
            <ac:spMk id="3" creationId="{81733BF4-2C58-C743-490B-5C7BD9EE44A1}"/>
          </ac:spMkLst>
        </pc:spChg>
        <pc:spChg chg="add mod">
          <ac:chgData name="Zixi Li" userId="7afddd65-cf6f-4657-8c89-fa7101aa5225" providerId="ADAL" clId="{5D48AEB7-A7E7-40C4-AC28-764C788A7B98}" dt="2023-03-26T17:03:20.075" v="5604" actId="164"/>
          <ac:spMkLst>
            <pc:docMk/>
            <pc:sldMk cId="1067416981" sldId="283"/>
            <ac:spMk id="4" creationId="{E166A591-FA92-2120-7B8A-3DEA4EE91670}"/>
          </ac:spMkLst>
        </pc:spChg>
        <pc:spChg chg="add mod">
          <ac:chgData name="Zixi Li" userId="7afddd65-cf6f-4657-8c89-fa7101aa5225" providerId="ADAL" clId="{5D48AEB7-A7E7-40C4-AC28-764C788A7B98}" dt="2023-03-26T17:03:20.075" v="5604" actId="164"/>
          <ac:spMkLst>
            <pc:docMk/>
            <pc:sldMk cId="1067416981" sldId="283"/>
            <ac:spMk id="5" creationId="{8735038A-64F2-15E5-0EA2-52E3254EB9A0}"/>
          </ac:spMkLst>
        </pc:spChg>
        <pc:spChg chg="add mod">
          <ac:chgData name="Zixi Li" userId="7afddd65-cf6f-4657-8c89-fa7101aa5225" providerId="ADAL" clId="{5D48AEB7-A7E7-40C4-AC28-764C788A7B98}" dt="2023-03-26T17:03:20.075" v="5604" actId="164"/>
          <ac:spMkLst>
            <pc:docMk/>
            <pc:sldMk cId="1067416981" sldId="283"/>
            <ac:spMk id="6" creationId="{237090A0-191F-E814-2234-EA7CEBB07176}"/>
          </ac:spMkLst>
        </pc:spChg>
        <pc:spChg chg="add mod ord">
          <ac:chgData name="Zixi Li" userId="7afddd65-cf6f-4657-8c89-fa7101aa5225" providerId="ADAL" clId="{5D48AEB7-A7E7-40C4-AC28-764C788A7B98}" dt="2023-03-26T17:08:33.544" v="5830" actId="20577"/>
          <ac:spMkLst>
            <pc:docMk/>
            <pc:sldMk cId="1067416981" sldId="283"/>
            <ac:spMk id="7" creationId="{4CDCD3D0-77B2-097A-205E-0E7C042E488B}"/>
          </ac:spMkLst>
        </pc:spChg>
        <pc:spChg chg="add mod ord">
          <ac:chgData name="Zixi Li" userId="7afddd65-cf6f-4657-8c89-fa7101aa5225" providerId="ADAL" clId="{5D48AEB7-A7E7-40C4-AC28-764C788A7B98}" dt="2023-03-26T17:03:08.428" v="5600" actId="700"/>
          <ac:spMkLst>
            <pc:docMk/>
            <pc:sldMk cId="1067416981" sldId="283"/>
            <ac:spMk id="8" creationId="{E469348D-6FF6-255E-B24A-F4A81A3D7E2F}"/>
          </ac:spMkLst>
        </pc:spChg>
        <pc:spChg chg="mod">
          <ac:chgData name="Zixi Li" userId="7afddd65-cf6f-4657-8c89-fa7101aa5225" providerId="ADAL" clId="{5D48AEB7-A7E7-40C4-AC28-764C788A7B98}" dt="2023-03-26T17:10:34.576" v="5854" actId="1076"/>
          <ac:spMkLst>
            <pc:docMk/>
            <pc:sldMk cId="1067416981" sldId="283"/>
            <ac:spMk id="11" creationId="{63A0D089-F8E5-4BED-F084-F763CDCFC541}"/>
          </ac:spMkLst>
        </pc:spChg>
        <pc:spChg chg="mod">
          <ac:chgData name="Zixi Li" userId="7afddd65-cf6f-4657-8c89-fa7101aa5225" providerId="ADAL" clId="{5D48AEB7-A7E7-40C4-AC28-764C788A7B98}" dt="2023-03-26T17:10:00.501" v="5849" actId="14100"/>
          <ac:spMkLst>
            <pc:docMk/>
            <pc:sldMk cId="1067416981" sldId="283"/>
            <ac:spMk id="12" creationId="{5FBAB4E3-216E-F82D-A87E-DF408E971A89}"/>
          </ac:spMkLst>
        </pc:spChg>
        <pc:spChg chg="mod">
          <ac:chgData name="Zixi Li" userId="7afddd65-cf6f-4657-8c89-fa7101aa5225" providerId="ADAL" clId="{5D48AEB7-A7E7-40C4-AC28-764C788A7B98}" dt="2023-03-26T17:10:04.574" v="5852" actId="14100"/>
          <ac:spMkLst>
            <pc:docMk/>
            <pc:sldMk cId="1067416981" sldId="283"/>
            <ac:spMk id="13" creationId="{704A1572-6BBB-FDA6-5A56-0E0DB738D4A6}"/>
          </ac:spMkLst>
        </pc:spChg>
        <pc:grpChg chg="add mod">
          <ac:chgData name="Zixi Li" userId="7afddd65-cf6f-4657-8c89-fa7101aa5225" providerId="ADAL" clId="{5D48AEB7-A7E7-40C4-AC28-764C788A7B98}" dt="2023-03-26T17:03:29.126" v="5606" actId="1076"/>
          <ac:grpSpMkLst>
            <pc:docMk/>
            <pc:sldMk cId="1067416981" sldId="283"/>
            <ac:grpSpMk id="9" creationId="{43B14C50-D241-0A74-D6E5-3C1C2ADC28C7}"/>
          </ac:grpSpMkLst>
        </pc:grpChg>
        <pc:grpChg chg="add mod">
          <ac:chgData name="Zixi Li" userId="7afddd65-cf6f-4657-8c89-fa7101aa5225" providerId="ADAL" clId="{5D48AEB7-A7E7-40C4-AC28-764C788A7B98}" dt="2023-03-26T17:10:39.017" v="5855" actId="1076"/>
          <ac:grpSpMkLst>
            <pc:docMk/>
            <pc:sldMk cId="1067416981" sldId="283"/>
            <ac:grpSpMk id="10" creationId="{AFE4C02A-DE98-3775-4E44-3D1E9640F7C1}"/>
          </ac:grpSpMkLst>
        </pc:grpChg>
        <pc:cxnChg chg="add">
          <ac:chgData name="Zixi Li" userId="7afddd65-cf6f-4657-8c89-fa7101aa5225" providerId="ADAL" clId="{5D48AEB7-A7E7-40C4-AC28-764C788A7B98}" dt="2023-03-26T17:10:47.646" v="5856" actId="11529"/>
          <ac:cxnSpMkLst>
            <pc:docMk/>
            <pc:sldMk cId="1067416981" sldId="283"/>
            <ac:cxnSpMk id="15" creationId="{788CD524-379E-1908-FCDC-72343ABD0C21}"/>
          </ac:cxnSpMkLst>
        </pc:cxnChg>
        <pc:cxnChg chg="add">
          <ac:chgData name="Zixi Li" userId="7afddd65-cf6f-4657-8c89-fa7101aa5225" providerId="ADAL" clId="{5D48AEB7-A7E7-40C4-AC28-764C788A7B98}" dt="2023-03-26T17:11:02.875" v="5857" actId="11529"/>
          <ac:cxnSpMkLst>
            <pc:docMk/>
            <pc:sldMk cId="1067416981" sldId="283"/>
            <ac:cxnSpMk id="17" creationId="{AFB1212A-4E40-CB58-2BDF-37BFC290BB06}"/>
          </ac:cxnSpMkLst>
        </pc:cxnChg>
      </pc:sldChg>
      <pc:sldChg chg="addSp modSp new mod">
        <pc:chgData name="Zixi Li" userId="7afddd65-cf6f-4657-8c89-fa7101aa5225" providerId="ADAL" clId="{5D48AEB7-A7E7-40C4-AC28-764C788A7B98}" dt="2023-03-26T17:17:44.978" v="6245" actId="20577"/>
        <pc:sldMkLst>
          <pc:docMk/>
          <pc:sldMk cId="2640654851" sldId="284"/>
        </pc:sldMkLst>
        <pc:spChg chg="mod">
          <ac:chgData name="Zixi Li" userId="7afddd65-cf6f-4657-8c89-fa7101aa5225" providerId="ADAL" clId="{5D48AEB7-A7E7-40C4-AC28-764C788A7B98}" dt="2023-03-26T17:11:09.142" v="5859"/>
          <ac:spMkLst>
            <pc:docMk/>
            <pc:sldMk cId="2640654851" sldId="284"/>
            <ac:spMk id="2" creationId="{8BE8C3E8-0842-85C7-EE58-05BAF6DF20B7}"/>
          </ac:spMkLst>
        </pc:spChg>
        <pc:spChg chg="mod">
          <ac:chgData name="Zixi Li" userId="7afddd65-cf6f-4657-8c89-fa7101aa5225" providerId="ADAL" clId="{5D48AEB7-A7E7-40C4-AC28-764C788A7B98}" dt="2023-03-26T17:17:44.978" v="6245" actId="20577"/>
          <ac:spMkLst>
            <pc:docMk/>
            <pc:sldMk cId="2640654851" sldId="284"/>
            <ac:spMk id="3" creationId="{F7A563A4-B6F6-0049-BC8E-24DA375389CA}"/>
          </ac:spMkLst>
        </pc:spChg>
        <pc:spChg chg="mod">
          <ac:chgData name="Zixi Li" userId="7afddd65-cf6f-4657-8c89-fa7101aa5225" providerId="ADAL" clId="{5D48AEB7-A7E7-40C4-AC28-764C788A7B98}" dt="2023-03-26T17:11:16.413" v="5860"/>
          <ac:spMkLst>
            <pc:docMk/>
            <pc:sldMk cId="2640654851" sldId="284"/>
            <ac:spMk id="6" creationId="{2B300E34-96E5-647E-0A5B-38AF213C9CAB}"/>
          </ac:spMkLst>
        </pc:spChg>
        <pc:spChg chg="mod">
          <ac:chgData name="Zixi Li" userId="7afddd65-cf6f-4657-8c89-fa7101aa5225" providerId="ADAL" clId="{5D48AEB7-A7E7-40C4-AC28-764C788A7B98}" dt="2023-03-26T17:11:16.413" v="5860"/>
          <ac:spMkLst>
            <pc:docMk/>
            <pc:sldMk cId="2640654851" sldId="284"/>
            <ac:spMk id="7" creationId="{A005A684-5287-D689-C4C1-882FCAA132B9}"/>
          </ac:spMkLst>
        </pc:spChg>
        <pc:spChg chg="mod">
          <ac:chgData name="Zixi Li" userId="7afddd65-cf6f-4657-8c89-fa7101aa5225" providerId="ADAL" clId="{5D48AEB7-A7E7-40C4-AC28-764C788A7B98}" dt="2023-03-26T17:11:16.413" v="5860"/>
          <ac:spMkLst>
            <pc:docMk/>
            <pc:sldMk cId="2640654851" sldId="284"/>
            <ac:spMk id="8" creationId="{51C27733-0F8E-9EB1-093F-965894CD7CCC}"/>
          </ac:spMkLst>
        </pc:spChg>
        <pc:spChg chg="mod">
          <ac:chgData name="Zixi Li" userId="7afddd65-cf6f-4657-8c89-fa7101aa5225" providerId="ADAL" clId="{5D48AEB7-A7E7-40C4-AC28-764C788A7B98}" dt="2023-03-26T17:15:24.359" v="6028" actId="242"/>
          <ac:spMkLst>
            <pc:docMk/>
            <pc:sldMk cId="2640654851" sldId="284"/>
            <ac:spMk id="10" creationId="{C2E53706-E99A-DFBF-52DC-9BD264ECE0B9}"/>
          </ac:spMkLst>
        </pc:spChg>
        <pc:spChg chg="mod">
          <ac:chgData name="Zixi Li" userId="7afddd65-cf6f-4657-8c89-fa7101aa5225" providerId="ADAL" clId="{5D48AEB7-A7E7-40C4-AC28-764C788A7B98}" dt="2023-03-26T17:15:39.156" v="6031" actId="1076"/>
          <ac:spMkLst>
            <pc:docMk/>
            <pc:sldMk cId="2640654851" sldId="284"/>
            <ac:spMk id="11" creationId="{E0EB4A8D-CC70-5325-5564-E0AC09235DB9}"/>
          </ac:spMkLst>
        </pc:spChg>
        <pc:spChg chg="mod">
          <ac:chgData name="Zixi Li" userId="7afddd65-cf6f-4657-8c89-fa7101aa5225" providerId="ADAL" clId="{5D48AEB7-A7E7-40C4-AC28-764C788A7B98}" dt="2023-03-26T17:15:36.824" v="6030" actId="1076"/>
          <ac:spMkLst>
            <pc:docMk/>
            <pc:sldMk cId="2640654851" sldId="284"/>
            <ac:spMk id="12" creationId="{2141B4B3-E1A9-A1BF-19E6-614373FAA1F2}"/>
          </ac:spMkLst>
        </pc:spChg>
        <pc:spChg chg="add mod">
          <ac:chgData name="Zixi Li" userId="7afddd65-cf6f-4657-8c89-fa7101aa5225" providerId="ADAL" clId="{5D48AEB7-A7E7-40C4-AC28-764C788A7B98}" dt="2023-03-26T17:15:34.131" v="6029" actId="1076"/>
          <ac:spMkLst>
            <pc:docMk/>
            <pc:sldMk cId="2640654851" sldId="284"/>
            <ac:spMk id="17" creationId="{FF139118-0868-C057-B3AA-852B053A46E3}"/>
          </ac:spMkLst>
        </pc:spChg>
        <pc:grpChg chg="add mod">
          <ac:chgData name="Zixi Li" userId="7afddd65-cf6f-4657-8c89-fa7101aa5225" providerId="ADAL" clId="{5D48AEB7-A7E7-40C4-AC28-764C788A7B98}" dt="2023-03-26T17:11:16.413" v="5860"/>
          <ac:grpSpMkLst>
            <pc:docMk/>
            <pc:sldMk cId="2640654851" sldId="284"/>
            <ac:grpSpMk id="5" creationId="{798CE93D-5F78-C500-9EBE-931B6A6526ED}"/>
          </ac:grpSpMkLst>
        </pc:grpChg>
        <pc:grpChg chg="add mod">
          <ac:chgData name="Zixi Li" userId="7afddd65-cf6f-4657-8c89-fa7101aa5225" providerId="ADAL" clId="{5D48AEB7-A7E7-40C4-AC28-764C788A7B98}" dt="2023-03-26T17:11:16.413" v="5860"/>
          <ac:grpSpMkLst>
            <pc:docMk/>
            <pc:sldMk cId="2640654851" sldId="284"/>
            <ac:grpSpMk id="9" creationId="{483D178B-5C06-33CB-CBC6-4434A571F0F8}"/>
          </ac:grpSpMkLst>
        </pc:grpChg>
        <pc:cxnChg chg="add mod">
          <ac:chgData name="Zixi Li" userId="7afddd65-cf6f-4657-8c89-fa7101aa5225" providerId="ADAL" clId="{5D48AEB7-A7E7-40C4-AC28-764C788A7B98}" dt="2023-03-26T17:15:39.156" v="6031" actId="1076"/>
          <ac:cxnSpMkLst>
            <pc:docMk/>
            <pc:sldMk cId="2640654851" sldId="284"/>
            <ac:cxnSpMk id="13" creationId="{EB907C26-8D28-9003-38FA-7FF476FAD81C}"/>
          </ac:cxnSpMkLst>
        </pc:cxnChg>
        <pc:cxnChg chg="add mod">
          <ac:chgData name="Zixi Li" userId="7afddd65-cf6f-4657-8c89-fa7101aa5225" providerId="ADAL" clId="{5D48AEB7-A7E7-40C4-AC28-764C788A7B98}" dt="2023-03-26T17:15:36.824" v="6030" actId="1076"/>
          <ac:cxnSpMkLst>
            <pc:docMk/>
            <pc:sldMk cId="2640654851" sldId="284"/>
            <ac:cxnSpMk id="14" creationId="{61229A0B-82F5-5A1F-4CFD-F383EF10170C}"/>
          </ac:cxnSpMkLst>
        </pc:cxnChg>
        <pc:cxnChg chg="add">
          <ac:chgData name="Zixi Li" userId="7afddd65-cf6f-4657-8c89-fa7101aa5225" providerId="ADAL" clId="{5D48AEB7-A7E7-40C4-AC28-764C788A7B98}" dt="2023-03-26T17:15:57.534" v="6032" actId="11529"/>
          <ac:cxnSpMkLst>
            <pc:docMk/>
            <pc:sldMk cId="2640654851" sldId="284"/>
            <ac:cxnSpMk id="21" creationId="{5A99627A-2C8F-30A1-8AD2-006C9F2FC470}"/>
          </ac:cxnSpMkLst>
        </pc:cxnChg>
        <pc:cxnChg chg="add">
          <ac:chgData name="Zixi Li" userId="7afddd65-cf6f-4657-8c89-fa7101aa5225" providerId="ADAL" clId="{5D48AEB7-A7E7-40C4-AC28-764C788A7B98}" dt="2023-03-26T17:16:06.189" v="6033" actId="11529"/>
          <ac:cxnSpMkLst>
            <pc:docMk/>
            <pc:sldMk cId="2640654851" sldId="284"/>
            <ac:cxnSpMk id="23" creationId="{8D16BCFA-DE83-DD9B-5291-1DA95F9298D4}"/>
          </ac:cxnSpMkLst>
        </pc:cxnChg>
      </pc:sldChg>
      <pc:sldChg chg="addSp delSp modSp new mod modAnim">
        <pc:chgData name="Zixi Li" userId="7afddd65-cf6f-4657-8c89-fa7101aa5225" providerId="ADAL" clId="{5D48AEB7-A7E7-40C4-AC28-764C788A7B98}" dt="2023-03-26T17:38:55.242" v="6554" actId="20577"/>
        <pc:sldMkLst>
          <pc:docMk/>
          <pc:sldMk cId="26898034" sldId="285"/>
        </pc:sldMkLst>
        <pc:spChg chg="mod">
          <ac:chgData name="Zixi Li" userId="7afddd65-cf6f-4657-8c89-fa7101aa5225" providerId="ADAL" clId="{5D48AEB7-A7E7-40C4-AC28-764C788A7B98}" dt="2023-03-26T17:30:13.270" v="6247"/>
          <ac:spMkLst>
            <pc:docMk/>
            <pc:sldMk cId="26898034" sldId="285"/>
            <ac:spMk id="2" creationId="{C885A56E-4179-AA1C-B58E-159F36117432}"/>
          </ac:spMkLst>
        </pc:spChg>
        <pc:spChg chg="mod">
          <ac:chgData name="Zixi Li" userId="7afddd65-cf6f-4657-8c89-fa7101aa5225" providerId="ADAL" clId="{5D48AEB7-A7E7-40C4-AC28-764C788A7B98}" dt="2023-03-26T17:38:55.242" v="6554" actId="20577"/>
          <ac:spMkLst>
            <pc:docMk/>
            <pc:sldMk cId="26898034" sldId="285"/>
            <ac:spMk id="3" creationId="{5759263A-CDB2-0C87-F8E8-D4503B80807E}"/>
          </ac:spMkLst>
        </pc:spChg>
        <pc:spChg chg="del">
          <ac:chgData name="Zixi Li" userId="7afddd65-cf6f-4657-8c89-fa7101aa5225" providerId="ADAL" clId="{5D48AEB7-A7E7-40C4-AC28-764C788A7B98}" dt="2023-03-26T17:32:08.040" v="6313" actId="931"/>
          <ac:spMkLst>
            <pc:docMk/>
            <pc:sldMk cId="26898034" sldId="285"/>
            <ac:spMk id="4" creationId="{6BE862E6-5915-D3BF-5F52-687CC53CF8CF}"/>
          </ac:spMkLst>
        </pc:spChg>
        <pc:spChg chg="mod">
          <ac:chgData name="Zixi Li" userId="7afddd65-cf6f-4657-8c89-fa7101aa5225" providerId="ADAL" clId="{5D48AEB7-A7E7-40C4-AC28-764C788A7B98}" dt="2023-03-26T17:31:08.969" v="6312"/>
          <ac:spMkLst>
            <pc:docMk/>
            <pc:sldMk cId="26898034" sldId="285"/>
            <ac:spMk id="6" creationId="{AA42C998-6B48-7612-81A9-5F4869A3B579}"/>
          </ac:spMkLst>
        </pc:spChg>
        <pc:spChg chg="mod">
          <ac:chgData name="Zixi Li" userId="7afddd65-cf6f-4657-8c89-fa7101aa5225" providerId="ADAL" clId="{5D48AEB7-A7E7-40C4-AC28-764C788A7B98}" dt="2023-03-26T17:31:08.969" v="6312"/>
          <ac:spMkLst>
            <pc:docMk/>
            <pc:sldMk cId="26898034" sldId="285"/>
            <ac:spMk id="7" creationId="{72303E75-9A6D-B4ED-ADFF-2AC826239257}"/>
          </ac:spMkLst>
        </pc:spChg>
        <pc:spChg chg="mod">
          <ac:chgData name="Zixi Li" userId="7afddd65-cf6f-4657-8c89-fa7101aa5225" providerId="ADAL" clId="{5D48AEB7-A7E7-40C4-AC28-764C788A7B98}" dt="2023-03-26T17:31:08.969" v="6312"/>
          <ac:spMkLst>
            <pc:docMk/>
            <pc:sldMk cId="26898034" sldId="285"/>
            <ac:spMk id="8" creationId="{AD08A530-4B2D-E175-242C-9AF5B6CFD887}"/>
          </ac:spMkLst>
        </pc:spChg>
        <pc:spChg chg="mod">
          <ac:chgData name="Zixi Li" userId="7afddd65-cf6f-4657-8c89-fa7101aa5225" providerId="ADAL" clId="{5D48AEB7-A7E7-40C4-AC28-764C788A7B98}" dt="2023-03-26T17:31:08.969" v="6312"/>
          <ac:spMkLst>
            <pc:docMk/>
            <pc:sldMk cId="26898034" sldId="285"/>
            <ac:spMk id="10" creationId="{E567CEA9-892C-3BD6-E6FC-34301E3AE488}"/>
          </ac:spMkLst>
        </pc:spChg>
        <pc:spChg chg="mod">
          <ac:chgData name="Zixi Li" userId="7afddd65-cf6f-4657-8c89-fa7101aa5225" providerId="ADAL" clId="{5D48AEB7-A7E7-40C4-AC28-764C788A7B98}" dt="2023-03-26T17:31:08.969" v="6312"/>
          <ac:spMkLst>
            <pc:docMk/>
            <pc:sldMk cId="26898034" sldId="285"/>
            <ac:spMk id="11" creationId="{88304012-CBC7-409D-2A2A-A5F46A8BA1FA}"/>
          </ac:spMkLst>
        </pc:spChg>
        <pc:spChg chg="mod">
          <ac:chgData name="Zixi Li" userId="7afddd65-cf6f-4657-8c89-fa7101aa5225" providerId="ADAL" clId="{5D48AEB7-A7E7-40C4-AC28-764C788A7B98}" dt="2023-03-26T17:31:08.969" v="6312"/>
          <ac:spMkLst>
            <pc:docMk/>
            <pc:sldMk cId="26898034" sldId="285"/>
            <ac:spMk id="12" creationId="{AB5F067B-9E4C-F645-0287-193C59EBDFFE}"/>
          </ac:spMkLst>
        </pc:spChg>
        <pc:spChg chg="add mod">
          <ac:chgData name="Zixi Li" userId="7afddd65-cf6f-4657-8c89-fa7101aa5225" providerId="ADAL" clId="{5D48AEB7-A7E7-40C4-AC28-764C788A7B98}" dt="2023-03-26T17:31:08.969" v="6312"/>
          <ac:spMkLst>
            <pc:docMk/>
            <pc:sldMk cId="26898034" sldId="285"/>
            <ac:spMk id="15" creationId="{63C9840D-D2F7-364F-EAF3-ECA3799FCC49}"/>
          </ac:spMkLst>
        </pc:spChg>
        <pc:spChg chg="add del mod">
          <ac:chgData name="Zixi Li" userId="7afddd65-cf6f-4657-8c89-fa7101aa5225" providerId="ADAL" clId="{5D48AEB7-A7E7-40C4-AC28-764C788A7B98}" dt="2023-03-26T17:32:38.500" v="6325" actId="478"/>
          <ac:spMkLst>
            <pc:docMk/>
            <pc:sldMk cId="26898034" sldId="285"/>
            <ac:spMk id="24" creationId="{906B8143-9A9F-4A64-E071-37891585E3E4}"/>
          </ac:spMkLst>
        </pc:spChg>
        <pc:grpChg chg="add mod">
          <ac:chgData name="Zixi Li" userId="7afddd65-cf6f-4657-8c89-fa7101aa5225" providerId="ADAL" clId="{5D48AEB7-A7E7-40C4-AC28-764C788A7B98}" dt="2023-03-26T17:31:08.969" v="6312"/>
          <ac:grpSpMkLst>
            <pc:docMk/>
            <pc:sldMk cId="26898034" sldId="285"/>
            <ac:grpSpMk id="5" creationId="{4660216A-0E12-EC4B-BCCF-06F73712FD32}"/>
          </ac:grpSpMkLst>
        </pc:grpChg>
        <pc:grpChg chg="add mod">
          <ac:chgData name="Zixi Li" userId="7afddd65-cf6f-4657-8c89-fa7101aa5225" providerId="ADAL" clId="{5D48AEB7-A7E7-40C4-AC28-764C788A7B98}" dt="2023-03-26T17:31:08.969" v="6312"/>
          <ac:grpSpMkLst>
            <pc:docMk/>
            <pc:sldMk cId="26898034" sldId="285"/>
            <ac:grpSpMk id="9" creationId="{C13DB32D-770C-0333-7888-66E5BF2C41DC}"/>
          </ac:grpSpMkLst>
        </pc:grpChg>
        <pc:picChg chg="add del mod ord">
          <ac:chgData name="Zixi Li" userId="7afddd65-cf6f-4657-8c89-fa7101aa5225" providerId="ADAL" clId="{5D48AEB7-A7E7-40C4-AC28-764C788A7B98}" dt="2023-03-26T17:32:34.223" v="6324" actId="478"/>
          <ac:picMkLst>
            <pc:docMk/>
            <pc:sldMk cId="26898034" sldId="285"/>
            <ac:picMk id="19" creationId="{141DD77B-2413-A6C8-639A-46B8A544B4F2}"/>
          </ac:picMkLst>
        </pc:picChg>
        <pc:picChg chg="add mod">
          <ac:chgData name="Zixi Li" userId="7afddd65-cf6f-4657-8c89-fa7101aa5225" providerId="ADAL" clId="{5D48AEB7-A7E7-40C4-AC28-764C788A7B98}" dt="2023-03-26T17:32:59.531" v="6327" actId="1076"/>
          <ac:picMkLst>
            <pc:docMk/>
            <pc:sldMk cId="26898034" sldId="285"/>
            <ac:picMk id="20" creationId="{45DB6D8A-C04F-C7E2-E32A-37D71717D46B}"/>
          </ac:picMkLst>
        </pc:picChg>
        <pc:picChg chg="add mod">
          <ac:chgData name="Zixi Li" userId="7afddd65-cf6f-4657-8c89-fa7101aa5225" providerId="ADAL" clId="{5D48AEB7-A7E7-40C4-AC28-764C788A7B98}" dt="2023-03-26T17:32:57.025" v="6326" actId="1076"/>
          <ac:picMkLst>
            <pc:docMk/>
            <pc:sldMk cId="26898034" sldId="285"/>
            <ac:picMk id="21" creationId="{401B7ED2-97F2-F742-D12F-6561C973EE32}"/>
          </ac:picMkLst>
        </pc:picChg>
        <pc:picChg chg="add mod">
          <ac:chgData name="Zixi Li" userId="7afddd65-cf6f-4657-8c89-fa7101aa5225" providerId="ADAL" clId="{5D48AEB7-A7E7-40C4-AC28-764C788A7B98}" dt="2023-03-26T17:32:32.516" v="6323" actId="1076"/>
          <ac:picMkLst>
            <pc:docMk/>
            <pc:sldMk cId="26898034" sldId="285"/>
            <ac:picMk id="22" creationId="{B61805D6-96E2-D555-53CF-96667A9A7989}"/>
          </ac:picMkLst>
        </pc:picChg>
        <pc:picChg chg="add mod">
          <ac:chgData name="Zixi Li" userId="7afddd65-cf6f-4657-8c89-fa7101aa5225" providerId="ADAL" clId="{5D48AEB7-A7E7-40C4-AC28-764C788A7B98}" dt="2023-03-26T17:34:16.467" v="6331" actId="1076"/>
          <ac:picMkLst>
            <pc:docMk/>
            <pc:sldMk cId="26898034" sldId="285"/>
            <ac:picMk id="26" creationId="{6065E669-F381-7689-6CD7-7BABA4155CA2}"/>
          </ac:picMkLst>
        </pc:picChg>
        <pc:picChg chg="add mod">
          <ac:chgData name="Zixi Li" userId="7afddd65-cf6f-4657-8c89-fa7101aa5225" providerId="ADAL" clId="{5D48AEB7-A7E7-40C4-AC28-764C788A7B98}" dt="2023-03-26T17:35:41.609" v="6347" actId="1076"/>
          <ac:picMkLst>
            <pc:docMk/>
            <pc:sldMk cId="26898034" sldId="285"/>
            <ac:picMk id="27" creationId="{E19DF601-29F8-8ECC-F230-F819562BC871}"/>
          </ac:picMkLst>
        </pc:picChg>
        <pc:cxnChg chg="add mod">
          <ac:chgData name="Zixi Li" userId="7afddd65-cf6f-4657-8c89-fa7101aa5225" providerId="ADAL" clId="{5D48AEB7-A7E7-40C4-AC28-764C788A7B98}" dt="2023-03-26T17:31:08.969" v="6312"/>
          <ac:cxnSpMkLst>
            <pc:docMk/>
            <pc:sldMk cId="26898034" sldId="285"/>
            <ac:cxnSpMk id="13" creationId="{FB7EAD38-68EE-73F5-89D3-87F323D27289}"/>
          </ac:cxnSpMkLst>
        </pc:cxnChg>
        <pc:cxnChg chg="add mod">
          <ac:chgData name="Zixi Li" userId="7afddd65-cf6f-4657-8c89-fa7101aa5225" providerId="ADAL" clId="{5D48AEB7-A7E7-40C4-AC28-764C788A7B98}" dt="2023-03-26T17:31:08.969" v="6312"/>
          <ac:cxnSpMkLst>
            <pc:docMk/>
            <pc:sldMk cId="26898034" sldId="285"/>
            <ac:cxnSpMk id="14" creationId="{101D4AAC-A7F3-4699-C5DC-AD41C13A3A00}"/>
          </ac:cxnSpMkLst>
        </pc:cxnChg>
        <pc:cxnChg chg="add mod">
          <ac:chgData name="Zixi Li" userId="7afddd65-cf6f-4657-8c89-fa7101aa5225" providerId="ADAL" clId="{5D48AEB7-A7E7-40C4-AC28-764C788A7B98}" dt="2023-03-26T17:31:08.969" v="6312"/>
          <ac:cxnSpMkLst>
            <pc:docMk/>
            <pc:sldMk cId="26898034" sldId="285"/>
            <ac:cxnSpMk id="16" creationId="{E08BD5B4-9480-355E-34C6-4EBE2197D33E}"/>
          </ac:cxnSpMkLst>
        </pc:cxnChg>
        <pc:cxnChg chg="add mod">
          <ac:chgData name="Zixi Li" userId="7afddd65-cf6f-4657-8c89-fa7101aa5225" providerId="ADAL" clId="{5D48AEB7-A7E7-40C4-AC28-764C788A7B98}" dt="2023-03-26T17:31:08.969" v="6312"/>
          <ac:cxnSpMkLst>
            <pc:docMk/>
            <pc:sldMk cId="26898034" sldId="285"/>
            <ac:cxnSpMk id="17" creationId="{3EF4BDF5-39DA-D246-B0B4-2A82574EA15F}"/>
          </ac:cxnSpMkLst>
        </pc:cxnChg>
      </pc:sldChg>
      <pc:sldChg chg="addSp delSp modSp new mod delAnim modAnim">
        <pc:chgData name="Zixi Li" userId="7afddd65-cf6f-4657-8c89-fa7101aa5225" providerId="ADAL" clId="{5D48AEB7-A7E7-40C4-AC28-764C788A7B98}" dt="2023-03-26T17:57:05.282" v="6650" actId="20577"/>
        <pc:sldMkLst>
          <pc:docMk/>
          <pc:sldMk cId="2109754272" sldId="286"/>
        </pc:sldMkLst>
        <pc:spChg chg="mod">
          <ac:chgData name="Zixi Li" userId="7afddd65-cf6f-4657-8c89-fa7101aa5225" providerId="ADAL" clId="{5D48AEB7-A7E7-40C4-AC28-764C788A7B98}" dt="2023-03-26T17:42:36.128" v="6556"/>
          <ac:spMkLst>
            <pc:docMk/>
            <pc:sldMk cId="2109754272" sldId="286"/>
            <ac:spMk id="2" creationId="{9621D3CD-0DA8-7905-2A46-42DBB87937F1}"/>
          </ac:spMkLst>
        </pc:spChg>
        <pc:spChg chg="mod">
          <ac:chgData name="Zixi Li" userId="7afddd65-cf6f-4657-8c89-fa7101aa5225" providerId="ADAL" clId="{5D48AEB7-A7E7-40C4-AC28-764C788A7B98}" dt="2023-03-26T17:57:05.282" v="6650" actId="20577"/>
          <ac:spMkLst>
            <pc:docMk/>
            <pc:sldMk cId="2109754272" sldId="286"/>
            <ac:spMk id="3" creationId="{9D68A3D1-946B-A3C7-1FDC-35F0916E46A2}"/>
          </ac:spMkLst>
        </pc:spChg>
        <pc:spChg chg="del">
          <ac:chgData name="Zixi Li" userId="7afddd65-cf6f-4657-8c89-fa7101aa5225" providerId="ADAL" clId="{5D48AEB7-A7E7-40C4-AC28-764C788A7B98}" dt="2023-03-26T17:43:59.408" v="6585"/>
          <ac:spMkLst>
            <pc:docMk/>
            <pc:sldMk cId="2109754272" sldId="286"/>
            <ac:spMk id="4" creationId="{C35CC67F-8523-5041-780E-8740061E0020}"/>
          </ac:spMkLst>
        </pc:spChg>
        <pc:spChg chg="mod">
          <ac:chgData name="Zixi Li" userId="7afddd65-cf6f-4657-8c89-fa7101aa5225" providerId="ADAL" clId="{5D48AEB7-A7E7-40C4-AC28-764C788A7B98}" dt="2023-03-26T17:42:44.362" v="6558"/>
          <ac:spMkLst>
            <pc:docMk/>
            <pc:sldMk cId="2109754272" sldId="286"/>
            <ac:spMk id="6" creationId="{85DEDBC9-A272-FBB0-AEB6-1455ABCFCC94}"/>
          </ac:spMkLst>
        </pc:spChg>
        <pc:spChg chg="mod">
          <ac:chgData name="Zixi Li" userId="7afddd65-cf6f-4657-8c89-fa7101aa5225" providerId="ADAL" clId="{5D48AEB7-A7E7-40C4-AC28-764C788A7B98}" dt="2023-03-26T17:42:44.362" v="6558"/>
          <ac:spMkLst>
            <pc:docMk/>
            <pc:sldMk cId="2109754272" sldId="286"/>
            <ac:spMk id="7" creationId="{64F1F589-0DA1-C667-3127-C92A335CC4E0}"/>
          </ac:spMkLst>
        </pc:spChg>
        <pc:spChg chg="mod">
          <ac:chgData name="Zixi Li" userId="7afddd65-cf6f-4657-8c89-fa7101aa5225" providerId="ADAL" clId="{5D48AEB7-A7E7-40C4-AC28-764C788A7B98}" dt="2023-03-26T17:42:44.362" v="6558"/>
          <ac:spMkLst>
            <pc:docMk/>
            <pc:sldMk cId="2109754272" sldId="286"/>
            <ac:spMk id="8" creationId="{547BE235-1CD0-5026-B6F9-642DBE298ED4}"/>
          </ac:spMkLst>
        </pc:spChg>
        <pc:spChg chg="mod">
          <ac:chgData name="Zixi Li" userId="7afddd65-cf6f-4657-8c89-fa7101aa5225" providerId="ADAL" clId="{5D48AEB7-A7E7-40C4-AC28-764C788A7B98}" dt="2023-03-26T17:42:44.362" v="6558"/>
          <ac:spMkLst>
            <pc:docMk/>
            <pc:sldMk cId="2109754272" sldId="286"/>
            <ac:spMk id="10" creationId="{4C0F6808-9B4B-74B0-A1BB-2326EC10EA4C}"/>
          </ac:spMkLst>
        </pc:spChg>
        <pc:spChg chg="mod">
          <ac:chgData name="Zixi Li" userId="7afddd65-cf6f-4657-8c89-fa7101aa5225" providerId="ADAL" clId="{5D48AEB7-A7E7-40C4-AC28-764C788A7B98}" dt="2023-03-26T17:42:44.362" v="6558"/>
          <ac:spMkLst>
            <pc:docMk/>
            <pc:sldMk cId="2109754272" sldId="286"/>
            <ac:spMk id="11" creationId="{6D358B90-40AD-C126-1593-45BC20FD8D99}"/>
          </ac:spMkLst>
        </pc:spChg>
        <pc:spChg chg="mod">
          <ac:chgData name="Zixi Li" userId="7afddd65-cf6f-4657-8c89-fa7101aa5225" providerId="ADAL" clId="{5D48AEB7-A7E7-40C4-AC28-764C788A7B98}" dt="2023-03-26T17:42:44.362" v="6558"/>
          <ac:spMkLst>
            <pc:docMk/>
            <pc:sldMk cId="2109754272" sldId="286"/>
            <ac:spMk id="12" creationId="{D8ECC7FC-D0D8-6267-0EEC-B91121128149}"/>
          </ac:spMkLst>
        </pc:spChg>
        <pc:spChg chg="add mod">
          <ac:chgData name="Zixi Li" userId="7afddd65-cf6f-4657-8c89-fa7101aa5225" providerId="ADAL" clId="{5D48AEB7-A7E7-40C4-AC28-764C788A7B98}" dt="2023-03-26T17:42:44.362" v="6558"/>
          <ac:spMkLst>
            <pc:docMk/>
            <pc:sldMk cId="2109754272" sldId="286"/>
            <ac:spMk id="15" creationId="{0A12170F-73BD-84DE-2A7F-6FCD18004CF6}"/>
          </ac:spMkLst>
        </pc:spChg>
        <pc:spChg chg="add del mod">
          <ac:chgData name="Zixi Li" userId="7afddd65-cf6f-4657-8c89-fa7101aa5225" providerId="ADAL" clId="{5D48AEB7-A7E7-40C4-AC28-764C788A7B98}" dt="2023-03-26T17:44:06.596" v="6588" actId="478"/>
          <ac:spMkLst>
            <pc:docMk/>
            <pc:sldMk cId="2109754272" sldId="286"/>
            <ac:spMk id="25" creationId="{603BB864-B655-E7E2-688F-3F68DACDB0AC}"/>
          </ac:spMkLst>
        </pc:spChg>
        <pc:grpChg chg="add mod">
          <ac:chgData name="Zixi Li" userId="7afddd65-cf6f-4657-8c89-fa7101aa5225" providerId="ADAL" clId="{5D48AEB7-A7E7-40C4-AC28-764C788A7B98}" dt="2023-03-26T17:42:44.362" v="6558"/>
          <ac:grpSpMkLst>
            <pc:docMk/>
            <pc:sldMk cId="2109754272" sldId="286"/>
            <ac:grpSpMk id="5" creationId="{721524E3-922A-FE24-9BF6-D4F3863B81AA}"/>
          </ac:grpSpMkLst>
        </pc:grpChg>
        <pc:grpChg chg="add mod">
          <ac:chgData name="Zixi Li" userId="7afddd65-cf6f-4657-8c89-fa7101aa5225" providerId="ADAL" clId="{5D48AEB7-A7E7-40C4-AC28-764C788A7B98}" dt="2023-03-26T17:42:44.362" v="6558"/>
          <ac:grpSpMkLst>
            <pc:docMk/>
            <pc:sldMk cId="2109754272" sldId="286"/>
            <ac:grpSpMk id="9" creationId="{C8A8A66B-9DE7-05A1-F0CE-BF3608EA2BAC}"/>
          </ac:grpSpMkLst>
        </pc:grpChg>
        <pc:picChg chg="add mod">
          <ac:chgData name="Zixi Li" userId="7afddd65-cf6f-4657-8c89-fa7101aa5225" providerId="ADAL" clId="{5D48AEB7-A7E7-40C4-AC28-764C788A7B98}" dt="2023-03-26T17:42:44.362" v="6558"/>
          <ac:picMkLst>
            <pc:docMk/>
            <pc:sldMk cId="2109754272" sldId="286"/>
            <ac:picMk id="18" creationId="{0024362B-476E-104E-2A26-1B2EC90BC62E}"/>
          </ac:picMkLst>
        </pc:picChg>
        <pc:picChg chg="add mod">
          <ac:chgData name="Zixi Li" userId="7afddd65-cf6f-4657-8c89-fa7101aa5225" providerId="ADAL" clId="{5D48AEB7-A7E7-40C4-AC28-764C788A7B98}" dt="2023-03-26T17:42:44.362" v="6558"/>
          <ac:picMkLst>
            <pc:docMk/>
            <pc:sldMk cId="2109754272" sldId="286"/>
            <ac:picMk id="19" creationId="{B175824E-C18B-2876-F06B-2E9436FB3A06}"/>
          </ac:picMkLst>
        </pc:picChg>
        <pc:picChg chg="add mod">
          <ac:chgData name="Zixi Li" userId="7afddd65-cf6f-4657-8c89-fa7101aa5225" providerId="ADAL" clId="{5D48AEB7-A7E7-40C4-AC28-764C788A7B98}" dt="2023-03-26T17:42:44.362" v="6558"/>
          <ac:picMkLst>
            <pc:docMk/>
            <pc:sldMk cId="2109754272" sldId="286"/>
            <ac:picMk id="20" creationId="{1BE457CC-64F0-3EC6-555B-7D09703C95F1}"/>
          </ac:picMkLst>
        </pc:picChg>
        <pc:picChg chg="add del mod">
          <ac:chgData name="Zixi Li" userId="7afddd65-cf6f-4657-8c89-fa7101aa5225" providerId="ADAL" clId="{5D48AEB7-A7E7-40C4-AC28-764C788A7B98}" dt="2023-03-26T17:43:55.081" v="6584" actId="478"/>
          <ac:picMkLst>
            <pc:docMk/>
            <pc:sldMk cId="2109754272" sldId="286"/>
            <ac:picMk id="21" creationId="{FBD90BEE-D5B2-FF37-EBC9-61322283423C}"/>
          </ac:picMkLst>
        </pc:picChg>
        <pc:picChg chg="add mod">
          <ac:chgData name="Zixi Li" userId="7afddd65-cf6f-4657-8c89-fa7101aa5225" providerId="ADAL" clId="{5D48AEB7-A7E7-40C4-AC28-764C788A7B98}" dt="2023-03-26T17:42:44.362" v="6558"/>
          <ac:picMkLst>
            <pc:docMk/>
            <pc:sldMk cId="2109754272" sldId="286"/>
            <ac:picMk id="22" creationId="{D41A9D2B-1079-7538-8C9C-7AF5308A4176}"/>
          </ac:picMkLst>
        </pc:picChg>
        <pc:picChg chg="add del mod">
          <ac:chgData name="Zixi Li" userId="7afddd65-cf6f-4657-8c89-fa7101aa5225" providerId="ADAL" clId="{5D48AEB7-A7E7-40C4-AC28-764C788A7B98}" dt="2023-03-26T17:44:02.061" v="6587" actId="478"/>
          <ac:picMkLst>
            <pc:docMk/>
            <pc:sldMk cId="2109754272" sldId="286"/>
            <ac:picMk id="23" creationId="{99E6BCAF-B3BD-3C96-8558-83014BE4FCB1}"/>
          </ac:picMkLst>
        </pc:picChg>
        <pc:picChg chg="add mod">
          <ac:chgData name="Zixi Li" userId="7afddd65-cf6f-4657-8c89-fa7101aa5225" providerId="ADAL" clId="{5D48AEB7-A7E7-40C4-AC28-764C788A7B98}" dt="2023-03-26T17:44:22.129" v="6592" actId="1076"/>
          <ac:picMkLst>
            <pc:docMk/>
            <pc:sldMk cId="2109754272" sldId="286"/>
            <ac:picMk id="26" creationId="{148F5258-F9DD-B3E5-A6ED-F0CB127DC594}"/>
          </ac:picMkLst>
        </pc:picChg>
        <pc:cxnChg chg="add mod">
          <ac:chgData name="Zixi Li" userId="7afddd65-cf6f-4657-8c89-fa7101aa5225" providerId="ADAL" clId="{5D48AEB7-A7E7-40C4-AC28-764C788A7B98}" dt="2023-03-26T17:42:44.362" v="6558"/>
          <ac:cxnSpMkLst>
            <pc:docMk/>
            <pc:sldMk cId="2109754272" sldId="286"/>
            <ac:cxnSpMk id="13" creationId="{A3D8BDC5-AB68-EB02-40FC-EC035E9F4C41}"/>
          </ac:cxnSpMkLst>
        </pc:cxnChg>
        <pc:cxnChg chg="add mod">
          <ac:chgData name="Zixi Li" userId="7afddd65-cf6f-4657-8c89-fa7101aa5225" providerId="ADAL" clId="{5D48AEB7-A7E7-40C4-AC28-764C788A7B98}" dt="2023-03-26T17:42:44.362" v="6558"/>
          <ac:cxnSpMkLst>
            <pc:docMk/>
            <pc:sldMk cId="2109754272" sldId="286"/>
            <ac:cxnSpMk id="14" creationId="{945BFBD8-06A8-6A7E-817F-04966B54A1EA}"/>
          </ac:cxnSpMkLst>
        </pc:cxnChg>
        <pc:cxnChg chg="add mod">
          <ac:chgData name="Zixi Li" userId="7afddd65-cf6f-4657-8c89-fa7101aa5225" providerId="ADAL" clId="{5D48AEB7-A7E7-40C4-AC28-764C788A7B98}" dt="2023-03-26T17:42:44.362" v="6558"/>
          <ac:cxnSpMkLst>
            <pc:docMk/>
            <pc:sldMk cId="2109754272" sldId="286"/>
            <ac:cxnSpMk id="16" creationId="{82251655-8905-9C72-4F6B-8F0B9D889003}"/>
          </ac:cxnSpMkLst>
        </pc:cxnChg>
        <pc:cxnChg chg="add mod">
          <ac:chgData name="Zixi Li" userId="7afddd65-cf6f-4657-8c89-fa7101aa5225" providerId="ADAL" clId="{5D48AEB7-A7E7-40C4-AC28-764C788A7B98}" dt="2023-03-26T17:42:44.362" v="6558"/>
          <ac:cxnSpMkLst>
            <pc:docMk/>
            <pc:sldMk cId="2109754272" sldId="286"/>
            <ac:cxnSpMk id="17" creationId="{F29A6BD9-DB2C-B57A-02A2-EC257CD00D1F}"/>
          </ac:cxnSpMkLst>
        </pc:cxnChg>
      </pc:sldChg>
      <pc:sldChg chg="delSp modSp new mod modClrScheme chgLayout">
        <pc:chgData name="Zixi Li" userId="7afddd65-cf6f-4657-8c89-fa7101aa5225" providerId="ADAL" clId="{5D48AEB7-A7E7-40C4-AC28-764C788A7B98}" dt="2023-03-26T18:42:03.303" v="6665" actId="20577"/>
        <pc:sldMkLst>
          <pc:docMk/>
          <pc:sldMk cId="710401883" sldId="287"/>
        </pc:sldMkLst>
        <pc:spChg chg="mod ord">
          <ac:chgData name="Zixi Li" userId="7afddd65-cf6f-4657-8c89-fa7101aa5225" providerId="ADAL" clId="{5D48AEB7-A7E7-40C4-AC28-764C788A7B98}" dt="2023-03-26T18:42:03.303" v="6665" actId="20577"/>
          <ac:spMkLst>
            <pc:docMk/>
            <pc:sldMk cId="710401883" sldId="287"/>
            <ac:spMk id="2" creationId="{0BC4BDAF-A2F3-3683-43A5-7F911E2B98C0}"/>
          </ac:spMkLst>
        </pc:spChg>
        <pc:spChg chg="mod ord">
          <ac:chgData name="Zixi Li" userId="7afddd65-cf6f-4657-8c89-fa7101aa5225" providerId="ADAL" clId="{5D48AEB7-A7E7-40C4-AC28-764C788A7B98}" dt="2023-03-26T18:27:40.441" v="6663" actId="113"/>
          <ac:spMkLst>
            <pc:docMk/>
            <pc:sldMk cId="710401883" sldId="287"/>
            <ac:spMk id="3" creationId="{853445E4-2437-F627-8C75-E436FAEECE88}"/>
          </ac:spMkLst>
        </pc:spChg>
        <pc:spChg chg="del">
          <ac:chgData name="Zixi Li" userId="7afddd65-cf6f-4657-8c89-fa7101aa5225" providerId="ADAL" clId="{5D48AEB7-A7E7-40C4-AC28-764C788A7B98}" dt="2023-03-26T18:27:15.556" v="6655" actId="700"/>
          <ac:spMkLst>
            <pc:docMk/>
            <pc:sldMk cId="710401883" sldId="287"/>
            <ac:spMk id="4" creationId="{BB1B469E-8BDD-F954-3047-54A657EEA529}"/>
          </ac:spMkLst>
        </pc:spChg>
      </pc:sldChg>
      <pc:sldChg chg="modSp new mod">
        <pc:chgData name="Zixi Li" userId="7afddd65-cf6f-4657-8c89-fa7101aa5225" providerId="ADAL" clId="{5D48AEB7-A7E7-40C4-AC28-764C788A7B98}" dt="2023-03-26T18:43:03" v="6880" actId="20577"/>
        <pc:sldMkLst>
          <pc:docMk/>
          <pc:sldMk cId="2862512160" sldId="288"/>
        </pc:sldMkLst>
        <pc:spChg chg="mod">
          <ac:chgData name="Zixi Li" userId="7afddd65-cf6f-4657-8c89-fa7101aa5225" providerId="ADAL" clId="{5D48AEB7-A7E7-40C4-AC28-764C788A7B98}" dt="2023-03-26T18:42:17.071" v="6697" actId="20577"/>
          <ac:spMkLst>
            <pc:docMk/>
            <pc:sldMk cId="2862512160" sldId="288"/>
            <ac:spMk id="2" creationId="{F635E9F8-C627-3FAD-2518-9BE20B7FB649}"/>
          </ac:spMkLst>
        </pc:spChg>
        <pc:spChg chg="mod">
          <ac:chgData name="Zixi Li" userId="7afddd65-cf6f-4657-8c89-fa7101aa5225" providerId="ADAL" clId="{5D48AEB7-A7E7-40C4-AC28-764C788A7B98}" dt="2023-03-26T18:43:03" v="6880" actId="20577"/>
          <ac:spMkLst>
            <pc:docMk/>
            <pc:sldMk cId="2862512160" sldId="288"/>
            <ac:spMk id="3" creationId="{D2169DBA-FAA0-3E43-32E5-7128FC704889}"/>
          </ac:spMkLst>
        </pc:spChg>
      </pc:sldChg>
      <pc:sldChg chg="modSp new mod">
        <pc:chgData name="Zixi Li" userId="7afddd65-cf6f-4657-8c89-fa7101aa5225" providerId="ADAL" clId="{5D48AEB7-A7E7-40C4-AC28-764C788A7B98}" dt="2023-03-26T22:31:03.096" v="7382" actId="20577"/>
        <pc:sldMkLst>
          <pc:docMk/>
          <pc:sldMk cId="3920509203" sldId="289"/>
        </pc:sldMkLst>
        <pc:spChg chg="mod">
          <ac:chgData name="Zixi Li" userId="7afddd65-cf6f-4657-8c89-fa7101aa5225" providerId="ADAL" clId="{5D48AEB7-A7E7-40C4-AC28-764C788A7B98}" dt="2023-03-26T18:51:26.529" v="6891" actId="20577"/>
          <ac:spMkLst>
            <pc:docMk/>
            <pc:sldMk cId="3920509203" sldId="289"/>
            <ac:spMk id="2" creationId="{A98A1A75-63A1-AC7C-2A0A-73DC7CC381C2}"/>
          </ac:spMkLst>
        </pc:spChg>
        <pc:spChg chg="mod">
          <ac:chgData name="Zixi Li" userId="7afddd65-cf6f-4657-8c89-fa7101aa5225" providerId="ADAL" clId="{5D48AEB7-A7E7-40C4-AC28-764C788A7B98}" dt="2023-03-26T22:31:03.096" v="7382" actId="20577"/>
          <ac:spMkLst>
            <pc:docMk/>
            <pc:sldMk cId="3920509203" sldId="289"/>
            <ac:spMk id="3" creationId="{54508D9F-7A78-7AE7-CC49-C66E55B683C8}"/>
          </ac:spMkLst>
        </pc:spChg>
      </pc:sldChg>
      <pc:sldChg chg="addSp modSp new mod">
        <pc:chgData name="Zixi Li" userId="7afddd65-cf6f-4657-8c89-fa7101aa5225" providerId="ADAL" clId="{5D48AEB7-A7E7-40C4-AC28-764C788A7B98}" dt="2023-03-26T22:39:37.276" v="7532" actId="20577"/>
        <pc:sldMkLst>
          <pc:docMk/>
          <pc:sldMk cId="849077304" sldId="290"/>
        </pc:sldMkLst>
        <pc:spChg chg="mod">
          <ac:chgData name="Zixi Li" userId="7afddd65-cf6f-4657-8c89-fa7101aa5225" providerId="ADAL" clId="{5D48AEB7-A7E7-40C4-AC28-764C788A7B98}" dt="2023-03-26T22:32:10.597" v="7400" actId="20577"/>
          <ac:spMkLst>
            <pc:docMk/>
            <pc:sldMk cId="849077304" sldId="290"/>
            <ac:spMk id="2" creationId="{EDA60194-FA01-55DA-D682-E8DE19898637}"/>
          </ac:spMkLst>
        </pc:spChg>
        <pc:spChg chg="mod">
          <ac:chgData name="Zixi Li" userId="7afddd65-cf6f-4657-8c89-fa7101aa5225" providerId="ADAL" clId="{5D48AEB7-A7E7-40C4-AC28-764C788A7B98}" dt="2023-03-26T22:39:37.276" v="7532" actId="20577"/>
          <ac:spMkLst>
            <pc:docMk/>
            <pc:sldMk cId="849077304" sldId="290"/>
            <ac:spMk id="3" creationId="{2B387E56-2711-7798-3168-50C759B77BD4}"/>
          </ac:spMkLst>
        </pc:spChg>
        <pc:picChg chg="add mod">
          <ac:chgData name="Zixi Li" userId="7afddd65-cf6f-4657-8c89-fa7101aa5225" providerId="ADAL" clId="{5D48AEB7-A7E7-40C4-AC28-764C788A7B98}" dt="2023-03-26T22:39:16.472" v="7485" actId="1076"/>
          <ac:picMkLst>
            <pc:docMk/>
            <pc:sldMk cId="849077304" sldId="290"/>
            <ac:picMk id="5" creationId="{4FF557C0-F1D2-A88D-AC47-FE4D0E54D3AC}"/>
          </ac:picMkLst>
        </pc:picChg>
      </pc:sldChg>
      <pc:sldChg chg="addSp delSp modSp new mod modAnim modNotesTx">
        <pc:chgData name="Zixi Li" userId="7afddd65-cf6f-4657-8c89-fa7101aa5225" providerId="ADAL" clId="{5D48AEB7-A7E7-40C4-AC28-764C788A7B98}" dt="2023-04-03T13:16:25.530" v="12035" actId="20577"/>
        <pc:sldMkLst>
          <pc:docMk/>
          <pc:sldMk cId="1643589467" sldId="291"/>
        </pc:sldMkLst>
        <pc:spChg chg="mod">
          <ac:chgData name="Zixi Li" userId="7afddd65-cf6f-4657-8c89-fa7101aa5225" providerId="ADAL" clId="{5D48AEB7-A7E7-40C4-AC28-764C788A7B98}" dt="2023-04-01T22:27:12.400" v="7576" actId="20577"/>
          <ac:spMkLst>
            <pc:docMk/>
            <pc:sldMk cId="1643589467" sldId="291"/>
            <ac:spMk id="2" creationId="{BD09C139-CC48-E66C-C5E9-CEC8B7ED7AA6}"/>
          </ac:spMkLst>
        </pc:spChg>
        <pc:spChg chg="del">
          <ac:chgData name="Zixi Li" userId="7afddd65-cf6f-4657-8c89-fa7101aa5225" providerId="ADAL" clId="{5D48AEB7-A7E7-40C4-AC28-764C788A7B98}" dt="2023-04-01T22:23:44.814" v="7549" actId="22"/>
          <ac:spMkLst>
            <pc:docMk/>
            <pc:sldMk cId="1643589467" sldId="291"/>
            <ac:spMk id="3" creationId="{D346DE2C-B7C3-BE93-5F29-23A9B6DDBF46}"/>
          </ac:spMkLst>
        </pc:spChg>
        <pc:spChg chg="add mod">
          <ac:chgData name="Zixi Li" userId="7afddd65-cf6f-4657-8c89-fa7101aa5225" providerId="ADAL" clId="{5D48AEB7-A7E7-40C4-AC28-764C788A7B98}" dt="2023-04-01T22:36:43.507" v="7809" actId="13822"/>
          <ac:spMkLst>
            <pc:docMk/>
            <pc:sldMk cId="1643589467" sldId="291"/>
            <ac:spMk id="6" creationId="{DEE60ADD-79F1-ACD6-3418-648573166826}"/>
          </ac:spMkLst>
        </pc:spChg>
        <pc:spChg chg="add mod">
          <ac:chgData name="Zixi Li" userId="7afddd65-cf6f-4657-8c89-fa7101aa5225" providerId="ADAL" clId="{5D48AEB7-A7E7-40C4-AC28-764C788A7B98}" dt="2023-04-01T22:36:46.145" v="7810" actId="13822"/>
          <ac:spMkLst>
            <pc:docMk/>
            <pc:sldMk cId="1643589467" sldId="291"/>
            <ac:spMk id="11" creationId="{B418C21E-F698-8667-91B0-633B92B49FF0}"/>
          </ac:spMkLst>
        </pc:spChg>
        <pc:picChg chg="add mod ord">
          <ac:chgData name="Zixi Li" userId="7afddd65-cf6f-4657-8c89-fa7101aa5225" providerId="ADAL" clId="{5D48AEB7-A7E7-40C4-AC28-764C788A7B98}" dt="2023-04-01T22:23:44.814" v="7549" actId="22"/>
          <ac:picMkLst>
            <pc:docMk/>
            <pc:sldMk cId="1643589467" sldId="291"/>
            <ac:picMk id="5" creationId="{CF5BD61A-A5FF-E8CE-17B6-428D778707A0}"/>
          </ac:picMkLst>
        </pc:picChg>
        <pc:picChg chg="add mod ord">
          <ac:chgData name="Zixi Li" userId="7afddd65-cf6f-4657-8c89-fa7101aa5225" providerId="ADAL" clId="{5D48AEB7-A7E7-40C4-AC28-764C788A7B98}" dt="2023-04-01T22:39:48.997" v="7836" actId="1076"/>
          <ac:picMkLst>
            <pc:docMk/>
            <pc:sldMk cId="1643589467" sldId="291"/>
            <ac:picMk id="8" creationId="{FC449F68-E4D2-334E-27D9-0FEBE823C955}"/>
          </ac:picMkLst>
        </pc:picChg>
        <pc:picChg chg="add mod">
          <ac:chgData name="Zixi Li" userId="7afddd65-cf6f-4657-8c89-fa7101aa5225" providerId="ADAL" clId="{5D48AEB7-A7E7-40C4-AC28-764C788A7B98}" dt="2023-04-01T22:38:56.628" v="7828" actId="1076"/>
          <ac:picMkLst>
            <pc:docMk/>
            <pc:sldMk cId="1643589467" sldId="291"/>
            <ac:picMk id="19" creationId="{0B8C56A8-9D03-D1E6-8241-625EEBC4A7C1}"/>
          </ac:picMkLst>
        </pc:picChg>
        <pc:picChg chg="add mod">
          <ac:chgData name="Zixi Li" userId="7afddd65-cf6f-4657-8c89-fa7101aa5225" providerId="ADAL" clId="{5D48AEB7-A7E7-40C4-AC28-764C788A7B98}" dt="2023-04-01T22:38:56.628" v="7828" actId="1076"/>
          <ac:picMkLst>
            <pc:docMk/>
            <pc:sldMk cId="1643589467" sldId="291"/>
            <ac:picMk id="21" creationId="{5C6D638C-31D3-7CE2-AADF-605558A66AFC}"/>
          </ac:picMkLst>
        </pc:picChg>
        <pc:cxnChg chg="add mod">
          <ac:chgData name="Zixi Li" userId="7afddd65-cf6f-4657-8c89-fa7101aa5225" providerId="ADAL" clId="{5D48AEB7-A7E7-40C4-AC28-764C788A7B98}" dt="2023-04-01T22:37:15.493" v="7814" actId="13822"/>
          <ac:cxnSpMkLst>
            <pc:docMk/>
            <pc:sldMk cId="1643589467" sldId="291"/>
            <ac:cxnSpMk id="10" creationId="{CA236A54-A4E8-ACCE-34B3-EBCFA4DB8FF7}"/>
          </ac:cxnSpMkLst>
        </pc:cxnChg>
        <pc:cxnChg chg="add mod">
          <ac:chgData name="Zixi Li" userId="7afddd65-cf6f-4657-8c89-fa7101aa5225" providerId="ADAL" clId="{5D48AEB7-A7E7-40C4-AC28-764C788A7B98}" dt="2023-04-01T22:37:15.493" v="7814" actId="13822"/>
          <ac:cxnSpMkLst>
            <pc:docMk/>
            <pc:sldMk cId="1643589467" sldId="291"/>
            <ac:cxnSpMk id="13" creationId="{3F3CB14A-6947-1712-A85C-564516653F78}"/>
          </ac:cxnSpMkLst>
        </pc:cxnChg>
        <pc:cxnChg chg="add mod">
          <ac:chgData name="Zixi Li" userId="7afddd65-cf6f-4657-8c89-fa7101aa5225" providerId="ADAL" clId="{5D48AEB7-A7E7-40C4-AC28-764C788A7B98}" dt="2023-04-01T22:37:15.493" v="7814" actId="13822"/>
          <ac:cxnSpMkLst>
            <pc:docMk/>
            <pc:sldMk cId="1643589467" sldId="291"/>
            <ac:cxnSpMk id="15" creationId="{79F38593-7C83-1764-6AC0-B826123039C4}"/>
          </ac:cxnSpMkLst>
        </pc:cxnChg>
        <pc:cxnChg chg="add mod">
          <ac:chgData name="Zixi Li" userId="7afddd65-cf6f-4657-8c89-fa7101aa5225" providerId="ADAL" clId="{5D48AEB7-A7E7-40C4-AC28-764C788A7B98}" dt="2023-04-01T22:37:15.493" v="7814" actId="13822"/>
          <ac:cxnSpMkLst>
            <pc:docMk/>
            <pc:sldMk cId="1643589467" sldId="291"/>
            <ac:cxnSpMk id="17" creationId="{6F289618-09CD-9AA8-BF3B-A2B3502A2AAE}"/>
          </ac:cxnSpMkLst>
        </pc:cxnChg>
      </pc:sldChg>
      <pc:sldChg chg="addSp delSp modSp new mod modNotesTx">
        <pc:chgData name="Zixi Li" userId="7afddd65-cf6f-4657-8c89-fa7101aa5225" providerId="ADAL" clId="{5D48AEB7-A7E7-40C4-AC28-764C788A7B98}" dt="2023-04-02T03:37:59.212" v="8423" actId="20577"/>
        <pc:sldMkLst>
          <pc:docMk/>
          <pc:sldMk cId="13638885" sldId="292"/>
        </pc:sldMkLst>
        <pc:spChg chg="mod">
          <ac:chgData name="Zixi Li" userId="7afddd65-cf6f-4657-8c89-fa7101aa5225" providerId="ADAL" clId="{5D48AEB7-A7E7-40C4-AC28-764C788A7B98}" dt="2023-04-01T23:01:30.634" v="7897" actId="20577"/>
          <ac:spMkLst>
            <pc:docMk/>
            <pc:sldMk cId="13638885" sldId="292"/>
            <ac:spMk id="2" creationId="{60B1F84C-CAE9-E990-A6FA-5B8F86A96A57}"/>
          </ac:spMkLst>
        </pc:spChg>
        <pc:spChg chg="del">
          <ac:chgData name="Zixi Li" userId="7afddd65-cf6f-4657-8c89-fa7101aa5225" providerId="ADAL" clId="{5D48AEB7-A7E7-40C4-AC28-764C788A7B98}" dt="2023-04-01T23:01:18.752" v="7838" actId="22"/>
          <ac:spMkLst>
            <pc:docMk/>
            <pc:sldMk cId="13638885" sldId="292"/>
            <ac:spMk id="3" creationId="{60740A33-7F61-1965-17D3-751AA8C813AE}"/>
          </ac:spMkLst>
        </pc:spChg>
        <pc:picChg chg="add mod ord">
          <ac:chgData name="Zixi Li" userId="7afddd65-cf6f-4657-8c89-fa7101aa5225" providerId="ADAL" clId="{5D48AEB7-A7E7-40C4-AC28-764C788A7B98}" dt="2023-04-01T23:01:18.752" v="7838" actId="22"/>
          <ac:picMkLst>
            <pc:docMk/>
            <pc:sldMk cId="13638885" sldId="292"/>
            <ac:picMk id="5" creationId="{AA353087-E2D6-8343-4B97-21360791713B}"/>
          </ac:picMkLst>
        </pc:picChg>
      </pc:sldChg>
      <pc:sldChg chg="addSp delSp modSp add mod">
        <pc:chgData name="Zixi Li" userId="7afddd65-cf6f-4657-8c89-fa7101aa5225" providerId="ADAL" clId="{5D48AEB7-A7E7-40C4-AC28-764C788A7B98}" dt="2023-04-01T23:31:54.597" v="8323" actId="113"/>
        <pc:sldMkLst>
          <pc:docMk/>
          <pc:sldMk cId="3566579674" sldId="293"/>
        </pc:sldMkLst>
        <pc:spChg chg="mod">
          <ac:chgData name="Zixi Li" userId="7afddd65-cf6f-4657-8c89-fa7101aa5225" providerId="ADAL" clId="{5D48AEB7-A7E7-40C4-AC28-764C788A7B98}" dt="2023-04-01T23:02:33.238" v="7908" actId="20577"/>
          <ac:spMkLst>
            <pc:docMk/>
            <pc:sldMk cId="3566579674" sldId="293"/>
            <ac:spMk id="2" creationId="{60B1F84C-CAE9-E990-A6FA-5B8F86A96A57}"/>
          </ac:spMkLst>
        </pc:spChg>
        <pc:spChg chg="add mod">
          <ac:chgData name="Zixi Li" userId="7afddd65-cf6f-4657-8c89-fa7101aa5225" providerId="ADAL" clId="{5D48AEB7-A7E7-40C4-AC28-764C788A7B98}" dt="2023-04-01T23:31:54.597" v="8323" actId="113"/>
          <ac:spMkLst>
            <pc:docMk/>
            <pc:sldMk cId="3566579674" sldId="293"/>
            <ac:spMk id="4" creationId="{CE490946-1747-6D1F-6623-96BB06A1C624}"/>
          </ac:spMkLst>
        </pc:spChg>
        <pc:picChg chg="del">
          <ac:chgData name="Zixi Li" userId="7afddd65-cf6f-4657-8c89-fa7101aa5225" providerId="ADAL" clId="{5D48AEB7-A7E7-40C4-AC28-764C788A7B98}" dt="2023-04-01T23:06:14.010" v="7909" actId="478"/>
          <ac:picMkLst>
            <pc:docMk/>
            <pc:sldMk cId="3566579674" sldId="293"/>
            <ac:picMk id="5" creationId="{AA353087-E2D6-8343-4B97-21360791713B}"/>
          </ac:picMkLst>
        </pc:picChg>
      </pc:sldChg>
      <pc:sldChg chg="addSp delSp modSp new mod">
        <pc:chgData name="Zixi Li" userId="7afddd65-cf6f-4657-8c89-fa7101aa5225" providerId="ADAL" clId="{5D48AEB7-A7E7-40C4-AC28-764C788A7B98}" dt="2023-04-01T23:32:07.002" v="8324" actId="22"/>
        <pc:sldMkLst>
          <pc:docMk/>
          <pc:sldMk cId="2169643944" sldId="294"/>
        </pc:sldMkLst>
        <pc:spChg chg="mod">
          <ac:chgData name="Zixi Li" userId="7afddd65-cf6f-4657-8c89-fa7101aa5225" providerId="ADAL" clId="{5D48AEB7-A7E7-40C4-AC28-764C788A7B98}" dt="2023-04-01T23:31:31.375" v="8269" actId="20577"/>
          <ac:spMkLst>
            <pc:docMk/>
            <pc:sldMk cId="2169643944" sldId="294"/>
            <ac:spMk id="2" creationId="{95FF3AD6-6335-B659-C303-CFE4E6EF0EB9}"/>
          </ac:spMkLst>
        </pc:spChg>
        <pc:spChg chg="del">
          <ac:chgData name="Zixi Li" userId="7afddd65-cf6f-4657-8c89-fa7101aa5225" providerId="ADAL" clId="{5D48AEB7-A7E7-40C4-AC28-764C788A7B98}" dt="2023-04-01T23:32:07.002" v="8324" actId="22"/>
          <ac:spMkLst>
            <pc:docMk/>
            <pc:sldMk cId="2169643944" sldId="294"/>
            <ac:spMk id="3" creationId="{D1E5B2F3-9FCA-75E1-274C-DB4297C056E2}"/>
          </ac:spMkLst>
        </pc:spChg>
        <pc:picChg chg="add mod ord">
          <ac:chgData name="Zixi Li" userId="7afddd65-cf6f-4657-8c89-fa7101aa5225" providerId="ADAL" clId="{5D48AEB7-A7E7-40C4-AC28-764C788A7B98}" dt="2023-04-01T23:32:07.002" v="8324" actId="22"/>
          <ac:picMkLst>
            <pc:docMk/>
            <pc:sldMk cId="2169643944" sldId="294"/>
            <ac:picMk id="5" creationId="{11DDBBAF-3F81-10D1-FAE9-AF2E466D0D9A}"/>
          </ac:picMkLst>
        </pc:picChg>
      </pc:sldChg>
      <pc:sldChg chg="addSp delSp modSp new mod">
        <pc:chgData name="Zixi Li" userId="7afddd65-cf6f-4657-8c89-fa7101aa5225" providerId="ADAL" clId="{5D48AEB7-A7E7-40C4-AC28-764C788A7B98}" dt="2023-04-01T23:34:50.382" v="8333" actId="20577"/>
        <pc:sldMkLst>
          <pc:docMk/>
          <pc:sldMk cId="1186882743" sldId="295"/>
        </pc:sldMkLst>
        <pc:spChg chg="mod">
          <ac:chgData name="Zixi Li" userId="7afddd65-cf6f-4657-8c89-fa7101aa5225" providerId="ADAL" clId="{5D48AEB7-A7E7-40C4-AC28-764C788A7B98}" dt="2023-04-01T23:34:50.382" v="8333" actId="20577"/>
          <ac:spMkLst>
            <pc:docMk/>
            <pc:sldMk cId="1186882743" sldId="295"/>
            <ac:spMk id="2" creationId="{C49EB9C0-2678-E97D-260D-2D286FFB61CB}"/>
          </ac:spMkLst>
        </pc:spChg>
        <pc:spChg chg="del">
          <ac:chgData name="Zixi Li" userId="7afddd65-cf6f-4657-8c89-fa7101aa5225" providerId="ADAL" clId="{5D48AEB7-A7E7-40C4-AC28-764C788A7B98}" dt="2023-04-01T23:34:40.788" v="8326" actId="22"/>
          <ac:spMkLst>
            <pc:docMk/>
            <pc:sldMk cId="1186882743" sldId="295"/>
            <ac:spMk id="3" creationId="{66FE0B29-A186-7FB3-C8A8-81BBFF07CFAA}"/>
          </ac:spMkLst>
        </pc:spChg>
        <pc:picChg chg="add mod ord">
          <ac:chgData name="Zixi Li" userId="7afddd65-cf6f-4657-8c89-fa7101aa5225" providerId="ADAL" clId="{5D48AEB7-A7E7-40C4-AC28-764C788A7B98}" dt="2023-04-01T23:34:40.788" v="8326" actId="22"/>
          <ac:picMkLst>
            <pc:docMk/>
            <pc:sldMk cId="1186882743" sldId="295"/>
            <ac:picMk id="5" creationId="{F28CF163-876D-B400-DEA4-2DA0C74CCFB9}"/>
          </ac:picMkLst>
        </pc:picChg>
      </pc:sldChg>
      <pc:sldChg chg="modSp new mod">
        <pc:chgData name="Zixi Li" userId="7afddd65-cf6f-4657-8c89-fa7101aa5225" providerId="ADAL" clId="{5D48AEB7-A7E7-40C4-AC28-764C788A7B98}" dt="2023-04-02T22:17:20.502" v="11783" actId="6549"/>
        <pc:sldMkLst>
          <pc:docMk/>
          <pc:sldMk cId="336580694" sldId="296"/>
        </pc:sldMkLst>
        <pc:spChg chg="mod">
          <ac:chgData name="Zixi Li" userId="7afddd65-cf6f-4657-8c89-fa7101aa5225" providerId="ADAL" clId="{5D48AEB7-A7E7-40C4-AC28-764C788A7B98}" dt="2023-04-02T04:16:56.618" v="8454" actId="20577"/>
          <ac:spMkLst>
            <pc:docMk/>
            <pc:sldMk cId="336580694" sldId="296"/>
            <ac:spMk id="2" creationId="{0BF8A73F-2F13-C2B6-B3C7-09111FA47D84}"/>
          </ac:spMkLst>
        </pc:spChg>
        <pc:spChg chg="mod">
          <ac:chgData name="Zixi Li" userId="7afddd65-cf6f-4657-8c89-fa7101aa5225" providerId="ADAL" clId="{5D48AEB7-A7E7-40C4-AC28-764C788A7B98}" dt="2023-04-02T22:17:20.502" v="11783" actId="6549"/>
          <ac:spMkLst>
            <pc:docMk/>
            <pc:sldMk cId="336580694" sldId="296"/>
            <ac:spMk id="3" creationId="{29B134AF-F8E4-DF3C-C165-FB4C5E6AFAF9}"/>
          </ac:spMkLst>
        </pc:spChg>
      </pc:sldChg>
      <pc:sldChg chg="modSp new mod">
        <pc:chgData name="Zixi Li" userId="7afddd65-cf6f-4657-8c89-fa7101aa5225" providerId="ADAL" clId="{5D48AEB7-A7E7-40C4-AC28-764C788A7B98}" dt="2023-04-02T16:25:08.661" v="9634" actId="20577"/>
        <pc:sldMkLst>
          <pc:docMk/>
          <pc:sldMk cId="620445849" sldId="297"/>
        </pc:sldMkLst>
        <pc:spChg chg="mod">
          <ac:chgData name="Zixi Li" userId="7afddd65-cf6f-4657-8c89-fa7101aa5225" providerId="ADAL" clId="{5D48AEB7-A7E7-40C4-AC28-764C788A7B98}" dt="2023-04-02T16:13:02.428" v="9280" actId="20577"/>
          <ac:spMkLst>
            <pc:docMk/>
            <pc:sldMk cId="620445849" sldId="297"/>
            <ac:spMk id="2" creationId="{537B64C2-DFAC-F2C8-A513-CF296D84ACE0}"/>
          </ac:spMkLst>
        </pc:spChg>
        <pc:spChg chg="mod">
          <ac:chgData name="Zixi Li" userId="7afddd65-cf6f-4657-8c89-fa7101aa5225" providerId="ADAL" clId="{5D48AEB7-A7E7-40C4-AC28-764C788A7B98}" dt="2023-04-02T16:25:08.661" v="9634" actId="20577"/>
          <ac:spMkLst>
            <pc:docMk/>
            <pc:sldMk cId="620445849" sldId="297"/>
            <ac:spMk id="3" creationId="{15D18E07-6834-8900-F8BC-06DD12568973}"/>
          </ac:spMkLst>
        </pc:spChg>
      </pc:sldChg>
      <pc:sldChg chg="modSp new mod">
        <pc:chgData name="Zixi Li" userId="7afddd65-cf6f-4657-8c89-fa7101aa5225" providerId="ADAL" clId="{5D48AEB7-A7E7-40C4-AC28-764C788A7B98}" dt="2023-04-02T16:30:18.275" v="9873" actId="27636"/>
        <pc:sldMkLst>
          <pc:docMk/>
          <pc:sldMk cId="1198118249" sldId="298"/>
        </pc:sldMkLst>
        <pc:spChg chg="mod">
          <ac:chgData name="Zixi Li" userId="7afddd65-cf6f-4657-8c89-fa7101aa5225" providerId="ADAL" clId="{5D48AEB7-A7E7-40C4-AC28-764C788A7B98}" dt="2023-04-02T16:22:06.185" v="9543" actId="20577"/>
          <ac:spMkLst>
            <pc:docMk/>
            <pc:sldMk cId="1198118249" sldId="298"/>
            <ac:spMk id="2" creationId="{1FC79C22-095B-8FF2-301A-F0B133E7DA4D}"/>
          </ac:spMkLst>
        </pc:spChg>
        <pc:spChg chg="mod">
          <ac:chgData name="Zixi Li" userId="7afddd65-cf6f-4657-8c89-fa7101aa5225" providerId="ADAL" clId="{5D48AEB7-A7E7-40C4-AC28-764C788A7B98}" dt="2023-04-02T16:30:18.275" v="9873" actId="27636"/>
          <ac:spMkLst>
            <pc:docMk/>
            <pc:sldMk cId="1198118249" sldId="298"/>
            <ac:spMk id="3" creationId="{63626511-2586-ECDB-928D-4A4D93743C06}"/>
          </ac:spMkLst>
        </pc:spChg>
      </pc:sldChg>
      <pc:sldChg chg="addSp delSp modSp new mod modAnim">
        <pc:chgData name="Zixi Li" userId="7afddd65-cf6f-4657-8c89-fa7101aa5225" providerId="ADAL" clId="{5D48AEB7-A7E7-40C4-AC28-764C788A7B98}" dt="2023-04-02T16:42:08.460" v="10105"/>
        <pc:sldMkLst>
          <pc:docMk/>
          <pc:sldMk cId="4035346534" sldId="299"/>
        </pc:sldMkLst>
        <pc:spChg chg="mod">
          <ac:chgData name="Zixi Li" userId="7afddd65-cf6f-4657-8c89-fa7101aa5225" providerId="ADAL" clId="{5D48AEB7-A7E7-40C4-AC28-764C788A7B98}" dt="2023-04-02T16:30:27.380" v="9875"/>
          <ac:spMkLst>
            <pc:docMk/>
            <pc:sldMk cId="4035346534" sldId="299"/>
            <ac:spMk id="2" creationId="{E2AAAB8A-D39F-CE4C-C714-E676FE279CD0}"/>
          </ac:spMkLst>
        </pc:spChg>
        <pc:spChg chg="mod">
          <ac:chgData name="Zixi Li" userId="7afddd65-cf6f-4657-8c89-fa7101aa5225" providerId="ADAL" clId="{5D48AEB7-A7E7-40C4-AC28-764C788A7B98}" dt="2023-04-02T16:39:31.366" v="10101" actId="108"/>
          <ac:spMkLst>
            <pc:docMk/>
            <pc:sldMk cId="4035346534" sldId="299"/>
            <ac:spMk id="3" creationId="{4B1AD502-4B71-07DC-DAD4-12B71E69E8B6}"/>
          </ac:spMkLst>
        </pc:spChg>
        <pc:spChg chg="add del">
          <ac:chgData name="Zixi Li" userId="7afddd65-cf6f-4657-8c89-fa7101aa5225" providerId="ADAL" clId="{5D48AEB7-A7E7-40C4-AC28-764C788A7B98}" dt="2023-04-02T16:32:11.169" v="9889"/>
          <ac:spMkLst>
            <pc:docMk/>
            <pc:sldMk cId="4035346534" sldId="299"/>
            <ac:spMk id="4" creationId="{A7387B51-8F5B-F178-FD81-445CE5E08413}"/>
          </ac:spMkLst>
        </pc:spChg>
        <pc:spChg chg="add del">
          <ac:chgData name="Zixi Li" userId="7afddd65-cf6f-4657-8c89-fa7101aa5225" providerId="ADAL" clId="{5D48AEB7-A7E7-40C4-AC28-764C788A7B98}" dt="2023-04-02T16:32:44.127" v="9973"/>
          <ac:spMkLst>
            <pc:docMk/>
            <pc:sldMk cId="4035346534" sldId="299"/>
            <ac:spMk id="5" creationId="{4B90ACFC-1B72-BCDA-3943-A9E52C72AB41}"/>
          </ac:spMkLst>
        </pc:spChg>
        <pc:spChg chg="add mod">
          <ac:chgData name="Zixi Li" userId="7afddd65-cf6f-4657-8c89-fa7101aa5225" providerId="ADAL" clId="{5D48AEB7-A7E7-40C4-AC28-764C788A7B98}" dt="2023-04-02T16:34:48.254" v="9983" actId="1076"/>
          <ac:spMkLst>
            <pc:docMk/>
            <pc:sldMk cId="4035346534" sldId="299"/>
            <ac:spMk id="8" creationId="{21AB369C-E6BA-E596-BAC2-88C79910BBE1}"/>
          </ac:spMkLst>
        </pc:spChg>
        <pc:spChg chg="add mod">
          <ac:chgData name="Zixi Li" userId="7afddd65-cf6f-4657-8c89-fa7101aa5225" providerId="ADAL" clId="{5D48AEB7-A7E7-40C4-AC28-764C788A7B98}" dt="2023-04-02T16:38:36.385" v="10050" actId="1076"/>
          <ac:spMkLst>
            <pc:docMk/>
            <pc:sldMk cId="4035346534" sldId="299"/>
            <ac:spMk id="15" creationId="{44B6FC3B-4C80-B03E-7927-CB5887EB3DE7}"/>
          </ac:spMkLst>
        </pc:spChg>
        <pc:cxnChg chg="add mod">
          <ac:chgData name="Zixi Li" userId="7afddd65-cf6f-4657-8c89-fa7101aa5225" providerId="ADAL" clId="{5D48AEB7-A7E7-40C4-AC28-764C788A7B98}" dt="2023-04-02T16:34:27.646" v="9979" actId="1076"/>
          <ac:cxnSpMkLst>
            <pc:docMk/>
            <pc:sldMk cId="4035346534" sldId="299"/>
            <ac:cxnSpMk id="7" creationId="{1C97030E-F291-3FAA-4FB1-577FAFBE8118}"/>
          </ac:cxnSpMkLst>
        </pc:cxnChg>
      </pc:sldChg>
      <pc:sldChg chg="addSp delSp modSp new mod">
        <pc:chgData name="Zixi Li" userId="7afddd65-cf6f-4657-8c89-fa7101aa5225" providerId="ADAL" clId="{5D48AEB7-A7E7-40C4-AC28-764C788A7B98}" dt="2023-04-02T16:43:26.735" v="10188" actId="20577"/>
        <pc:sldMkLst>
          <pc:docMk/>
          <pc:sldMk cId="2493220689" sldId="300"/>
        </pc:sldMkLst>
        <pc:spChg chg="mod">
          <ac:chgData name="Zixi Li" userId="7afddd65-cf6f-4657-8c89-fa7101aa5225" providerId="ADAL" clId="{5D48AEB7-A7E7-40C4-AC28-764C788A7B98}" dt="2023-04-02T16:39:43.659" v="10103"/>
          <ac:spMkLst>
            <pc:docMk/>
            <pc:sldMk cId="2493220689" sldId="300"/>
            <ac:spMk id="2" creationId="{D494B4E0-92B3-65DD-1E52-434EBF7060E5}"/>
          </ac:spMkLst>
        </pc:spChg>
        <pc:spChg chg="add del mod">
          <ac:chgData name="Zixi Li" userId="7afddd65-cf6f-4657-8c89-fa7101aa5225" providerId="ADAL" clId="{5D48AEB7-A7E7-40C4-AC28-764C788A7B98}" dt="2023-04-02T16:43:26.735" v="10188" actId="20577"/>
          <ac:spMkLst>
            <pc:docMk/>
            <pc:sldMk cId="2493220689" sldId="300"/>
            <ac:spMk id="3" creationId="{934F035D-2214-9A2F-A63F-FD798633069F}"/>
          </ac:spMkLst>
        </pc:spChg>
        <pc:spChg chg="add del mod">
          <ac:chgData name="Zixi Li" userId="7afddd65-cf6f-4657-8c89-fa7101aa5225" providerId="ADAL" clId="{5D48AEB7-A7E7-40C4-AC28-764C788A7B98}" dt="2023-04-02T16:42:31.852" v="10107"/>
          <ac:spMkLst>
            <pc:docMk/>
            <pc:sldMk cId="2493220689" sldId="300"/>
            <ac:spMk id="4" creationId="{3FD621F1-24DB-1C5C-CDD6-F5BC48A7334B}"/>
          </ac:spMkLst>
        </pc:spChg>
        <pc:spChg chg="add del">
          <ac:chgData name="Zixi Li" userId="7afddd65-cf6f-4657-8c89-fa7101aa5225" providerId="ADAL" clId="{5D48AEB7-A7E7-40C4-AC28-764C788A7B98}" dt="2023-04-02T16:43:06.093" v="10153"/>
          <ac:spMkLst>
            <pc:docMk/>
            <pc:sldMk cId="2493220689" sldId="300"/>
            <ac:spMk id="5" creationId="{DD2BAC9E-0579-4D88-F32F-C2DF5571F30B}"/>
          </ac:spMkLst>
        </pc:spChg>
        <pc:spChg chg="add del mod">
          <ac:chgData name="Zixi Li" userId="7afddd65-cf6f-4657-8c89-fa7101aa5225" providerId="ADAL" clId="{5D48AEB7-A7E7-40C4-AC28-764C788A7B98}" dt="2023-04-02T16:43:05.856" v="10152"/>
          <ac:spMkLst>
            <pc:docMk/>
            <pc:sldMk cId="2493220689" sldId="300"/>
            <ac:spMk id="6" creationId="{5216A000-3EA4-9EE2-7052-0A7A229E2D6C}"/>
          </ac:spMkLst>
        </pc:spChg>
      </pc:sldChg>
      <pc:sldChg chg="modSp new mod">
        <pc:chgData name="Zixi Li" userId="7afddd65-cf6f-4657-8c89-fa7101aa5225" providerId="ADAL" clId="{5D48AEB7-A7E7-40C4-AC28-764C788A7B98}" dt="2023-04-02T16:48:34.995" v="10338" actId="20577"/>
        <pc:sldMkLst>
          <pc:docMk/>
          <pc:sldMk cId="1935645193" sldId="301"/>
        </pc:sldMkLst>
        <pc:spChg chg="mod">
          <ac:chgData name="Zixi Li" userId="7afddd65-cf6f-4657-8c89-fa7101aa5225" providerId="ADAL" clId="{5D48AEB7-A7E7-40C4-AC28-764C788A7B98}" dt="2023-04-02T16:45:28.764" v="10225" actId="20577"/>
          <ac:spMkLst>
            <pc:docMk/>
            <pc:sldMk cId="1935645193" sldId="301"/>
            <ac:spMk id="2" creationId="{778DF632-0C64-FFEE-D2D4-35622F277395}"/>
          </ac:spMkLst>
        </pc:spChg>
        <pc:spChg chg="mod">
          <ac:chgData name="Zixi Li" userId="7afddd65-cf6f-4657-8c89-fa7101aa5225" providerId="ADAL" clId="{5D48AEB7-A7E7-40C4-AC28-764C788A7B98}" dt="2023-04-02T16:48:34.995" v="10338" actId="20577"/>
          <ac:spMkLst>
            <pc:docMk/>
            <pc:sldMk cId="1935645193" sldId="301"/>
            <ac:spMk id="3" creationId="{07B5B847-B4D7-4EF9-53D4-EAF714852682}"/>
          </ac:spMkLst>
        </pc:spChg>
      </pc:sldChg>
      <pc:sldChg chg="addSp delSp modSp new mod">
        <pc:chgData name="Zixi Li" userId="7afddd65-cf6f-4657-8c89-fa7101aa5225" providerId="ADAL" clId="{5D48AEB7-A7E7-40C4-AC28-764C788A7B98}" dt="2023-04-02T16:54:33.995" v="10481" actId="113"/>
        <pc:sldMkLst>
          <pc:docMk/>
          <pc:sldMk cId="3339185357" sldId="302"/>
        </pc:sldMkLst>
        <pc:spChg chg="mod">
          <ac:chgData name="Zixi Li" userId="7afddd65-cf6f-4657-8c89-fa7101aa5225" providerId="ADAL" clId="{5D48AEB7-A7E7-40C4-AC28-764C788A7B98}" dt="2023-04-02T16:51:29.642" v="10340"/>
          <ac:spMkLst>
            <pc:docMk/>
            <pc:sldMk cId="3339185357" sldId="302"/>
            <ac:spMk id="2" creationId="{BF74975B-0E9B-6F92-EE41-FD345F2CFD33}"/>
          </ac:spMkLst>
        </pc:spChg>
        <pc:spChg chg="mod">
          <ac:chgData name="Zixi Li" userId="7afddd65-cf6f-4657-8c89-fa7101aa5225" providerId="ADAL" clId="{5D48AEB7-A7E7-40C4-AC28-764C788A7B98}" dt="2023-04-02T16:54:33.995" v="10481" actId="113"/>
          <ac:spMkLst>
            <pc:docMk/>
            <pc:sldMk cId="3339185357" sldId="302"/>
            <ac:spMk id="3" creationId="{EA5A96A0-E23A-154F-2FAF-9AE0B319C84B}"/>
          </ac:spMkLst>
        </pc:spChg>
        <pc:spChg chg="add del">
          <ac:chgData name="Zixi Li" userId="7afddd65-cf6f-4657-8c89-fa7101aa5225" providerId="ADAL" clId="{5D48AEB7-A7E7-40C4-AC28-764C788A7B98}" dt="2023-04-02T16:53:41.016" v="10435"/>
          <ac:spMkLst>
            <pc:docMk/>
            <pc:sldMk cId="3339185357" sldId="302"/>
            <ac:spMk id="4" creationId="{4147DB87-E86F-D67F-746D-EF9CD4F86A2F}"/>
          </ac:spMkLst>
        </pc:spChg>
      </pc:sldChg>
      <pc:sldChg chg="addSp delSp modSp new mod">
        <pc:chgData name="Zixi Li" userId="7afddd65-cf6f-4657-8c89-fa7101aa5225" providerId="ADAL" clId="{5D48AEB7-A7E7-40C4-AC28-764C788A7B98}" dt="2023-04-02T16:58:13.263" v="10641" actId="20577"/>
        <pc:sldMkLst>
          <pc:docMk/>
          <pc:sldMk cId="2884841142" sldId="303"/>
        </pc:sldMkLst>
        <pc:spChg chg="mod">
          <ac:chgData name="Zixi Li" userId="7afddd65-cf6f-4657-8c89-fa7101aa5225" providerId="ADAL" clId="{5D48AEB7-A7E7-40C4-AC28-764C788A7B98}" dt="2023-04-02T16:55:10.009" v="10489"/>
          <ac:spMkLst>
            <pc:docMk/>
            <pc:sldMk cId="2884841142" sldId="303"/>
            <ac:spMk id="2" creationId="{F7270FA7-DF56-A3F3-0940-CEDC83E69519}"/>
          </ac:spMkLst>
        </pc:spChg>
        <pc:spChg chg="add del mod">
          <ac:chgData name="Zixi Li" userId="7afddd65-cf6f-4657-8c89-fa7101aa5225" providerId="ADAL" clId="{5D48AEB7-A7E7-40C4-AC28-764C788A7B98}" dt="2023-04-02T16:58:13.263" v="10641" actId="20577"/>
          <ac:spMkLst>
            <pc:docMk/>
            <pc:sldMk cId="2884841142" sldId="303"/>
            <ac:spMk id="3" creationId="{EB2263B5-99DA-4A61-09E9-25E79FAAD546}"/>
          </ac:spMkLst>
        </pc:spChg>
        <pc:spChg chg="add del mod">
          <ac:chgData name="Zixi Li" userId="7afddd65-cf6f-4657-8c89-fa7101aa5225" providerId="ADAL" clId="{5D48AEB7-A7E7-40C4-AC28-764C788A7B98}" dt="2023-04-02T16:54:57.719" v="10484"/>
          <ac:spMkLst>
            <pc:docMk/>
            <pc:sldMk cId="2884841142" sldId="303"/>
            <ac:spMk id="4" creationId="{7DCE5650-051B-BDDB-FD96-7A6621386F8A}"/>
          </ac:spMkLst>
        </pc:spChg>
        <pc:spChg chg="add del">
          <ac:chgData name="Zixi Li" userId="7afddd65-cf6f-4657-8c89-fa7101aa5225" providerId="ADAL" clId="{5D48AEB7-A7E7-40C4-AC28-764C788A7B98}" dt="2023-04-02T16:57:12.069" v="10538"/>
          <ac:spMkLst>
            <pc:docMk/>
            <pc:sldMk cId="2884841142" sldId="303"/>
            <ac:spMk id="5" creationId="{C6C54B64-FC4C-17D7-25B6-41B81DF4CEEE}"/>
          </ac:spMkLst>
        </pc:spChg>
      </pc:sldChg>
      <pc:sldChg chg="addSp delSp modSp new mod">
        <pc:chgData name="Zixi Li" userId="7afddd65-cf6f-4657-8c89-fa7101aa5225" providerId="ADAL" clId="{5D48AEB7-A7E7-40C4-AC28-764C788A7B98}" dt="2023-04-02T17:07:57.862" v="11304" actId="20577"/>
        <pc:sldMkLst>
          <pc:docMk/>
          <pc:sldMk cId="3537886452" sldId="304"/>
        </pc:sldMkLst>
        <pc:spChg chg="mod">
          <ac:chgData name="Zixi Li" userId="7afddd65-cf6f-4657-8c89-fa7101aa5225" providerId="ADAL" clId="{5D48AEB7-A7E7-40C4-AC28-764C788A7B98}" dt="2023-04-02T17:00:19.906" v="10643"/>
          <ac:spMkLst>
            <pc:docMk/>
            <pc:sldMk cId="3537886452" sldId="304"/>
            <ac:spMk id="2" creationId="{FA9A5A17-B9A5-6AC3-BE8A-A4B5772B8F3B}"/>
          </ac:spMkLst>
        </pc:spChg>
        <pc:spChg chg="mod">
          <ac:chgData name="Zixi Li" userId="7afddd65-cf6f-4657-8c89-fa7101aa5225" providerId="ADAL" clId="{5D48AEB7-A7E7-40C4-AC28-764C788A7B98}" dt="2023-04-02T17:07:57.862" v="11304" actId="20577"/>
          <ac:spMkLst>
            <pc:docMk/>
            <pc:sldMk cId="3537886452" sldId="304"/>
            <ac:spMk id="3" creationId="{BA6CC386-B35D-AB54-1F3A-DCA77AA5FD9F}"/>
          </ac:spMkLst>
        </pc:spChg>
        <pc:spChg chg="add del">
          <ac:chgData name="Zixi Li" userId="7afddd65-cf6f-4657-8c89-fa7101aa5225" providerId="ADAL" clId="{5D48AEB7-A7E7-40C4-AC28-764C788A7B98}" dt="2023-04-02T17:01:50.326" v="10650"/>
          <ac:spMkLst>
            <pc:docMk/>
            <pc:sldMk cId="3537886452" sldId="304"/>
            <ac:spMk id="4" creationId="{3D8BF684-7E74-0C36-CA3A-331FCC92B826}"/>
          </ac:spMkLst>
        </pc:spChg>
        <pc:spChg chg="add del">
          <ac:chgData name="Zixi Li" userId="7afddd65-cf6f-4657-8c89-fa7101aa5225" providerId="ADAL" clId="{5D48AEB7-A7E7-40C4-AC28-764C788A7B98}" dt="2023-04-02T17:02:32.903" v="10818"/>
          <ac:spMkLst>
            <pc:docMk/>
            <pc:sldMk cId="3537886452" sldId="304"/>
            <ac:spMk id="5" creationId="{40CE33DE-9E89-7A1E-BEF7-903085459578}"/>
          </ac:spMkLst>
        </pc:spChg>
      </pc:sldChg>
      <pc:sldChg chg="addSp delSp modSp new mod modNotesTx">
        <pc:chgData name="Zixi Li" userId="7afddd65-cf6f-4657-8c89-fa7101aa5225" providerId="ADAL" clId="{5D48AEB7-A7E7-40C4-AC28-764C788A7B98}" dt="2023-04-02T17:13:14.264" v="11411" actId="20577"/>
        <pc:sldMkLst>
          <pc:docMk/>
          <pc:sldMk cId="796393063" sldId="305"/>
        </pc:sldMkLst>
        <pc:spChg chg="mod">
          <ac:chgData name="Zixi Li" userId="7afddd65-cf6f-4657-8c89-fa7101aa5225" providerId="ADAL" clId="{5D48AEB7-A7E7-40C4-AC28-764C788A7B98}" dt="2023-04-02T17:10:07.682" v="11320" actId="20577"/>
          <ac:spMkLst>
            <pc:docMk/>
            <pc:sldMk cId="796393063" sldId="305"/>
            <ac:spMk id="2" creationId="{0DF71954-A21F-432C-02AB-657442B9B2FC}"/>
          </ac:spMkLst>
        </pc:spChg>
        <pc:spChg chg="del">
          <ac:chgData name="Zixi Li" userId="7afddd65-cf6f-4657-8c89-fa7101aa5225" providerId="ADAL" clId="{5D48AEB7-A7E7-40C4-AC28-764C788A7B98}" dt="2023-04-02T17:10:00.456" v="11306" actId="22"/>
          <ac:spMkLst>
            <pc:docMk/>
            <pc:sldMk cId="796393063" sldId="305"/>
            <ac:spMk id="3" creationId="{8CF606B5-65EC-9F4D-02A3-F7AC4EAD7277}"/>
          </ac:spMkLst>
        </pc:spChg>
        <pc:picChg chg="add mod ord">
          <ac:chgData name="Zixi Li" userId="7afddd65-cf6f-4657-8c89-fa7101aa5225" providerId="ADAL" clId="{5D48AEB7-A7E7-40C4-AC28-764C788A7B98}" dt="2023-04-02T17:11:14.574" v="11324" actId="1076"/>
          <ac:picMkLst>
            <pc:docMk/>
            <pc:sldMk cId="796393063" sldId="305"/>
            <ac:picMk id="5" creationId="{A5FFE742-1753-5FCA-B0FF-44F0775C5425}"/>
          </ac:picMkLst>
        </pc:picChg>
        <pc:picChg chg="add mod">
          <ac:chgData name="Zixi Li" userId="7afddd65-cf6f-4657-8c89-fa7101aa5225" providerId="ADAL" clId="{5D48AEB7-A7E7-40C4-AC28-764C788A7B98}" dt="2023-04-02T17:11:14.574" v="11324" actId="1076"/>
          <ac:picMkLst>
            <pc:docMk/>
            <pc:sldMk cId="796393063" sldId="305"/>
            <ac:picMk id="7" creationId="{AD92A476-C50D-0ECF-CE65-BAB2422E36CC}"/>
          </ac:picMkLst>
        </pc:picChg>
      </pc:sldChg>
      <pc:sldChg chg="modSp new mod">
        <pc:chgData name="Zixi Li" userId="7afddd65-cf6f-4657-8c89-fa7101aa5225" providerId="ADAL" clId="{5D48AEB7-A7E7-40C4-AC28-764C788A7B98}" dt="2023-04-02T17:19:47.265" v="11782" actId="20577"/>
        <pc:sldMkLst>
          <pc:docMk/>
          <pc:sldMk cId="2881596451" sldId="306"/>
        </pc:sldMkLst>
        <pc:spChg chg="mod">
          <ac:chgData name="Zixi Li" userId="7afddd65-cf6f-4657-8c89-fa7101aa5225" providerId="ADAL" clId="{5D48AEB7-A7E7-40C4-AC28-764C788A7B98}" dt="2023-04-02T17:18:08.743" v="11477"/>
          <ac:spMkLst>
            <pc:docMk/>
            <pc:sldMk cId="2881596451" sldId="306"/>
            <ac:spMk id="2" creationId="{48BC1E8C-F757-2121-E390-26C9813AD318}"/>
          </ac:spMkLst>
        </pc:spChg>
        <pc:spChg chg="mod">
          <ac:chgData name="Zixi Li" userId="7afddd65-cf6f-4657-8c89-fa7101aa5225" providerId="ADAL" clId="{5D48AEB7-A7E7-40C4-AC28-764C788A7B98}" dt="2023-04-02T17:19:47.265" v="11782" actId="20577"/>
          <ac:spMkLst>
            <pc:docMk/>
            <pc:sldMk cId="2881596451" sldId="306"/>
            <ac:spMk id="3" creationId="{10C7B45D-7BBC-D45A-794A-3360E4A9F0BA}"/>
          </ac:spMkLst>
        </pc:spChg>
      </pc:sldChg>
      <pc:sldChg chg="addSp modSp new mod modNotesTx">
        <pc:chgData name="Zixi Li" userId="7afddd65-cf6f-4657-8c89-fa7101aa5225" providerId="ADAL" clId="{5D48AEB7-A7E7-40C4-AC28-764C788A7B98}" dt="2023-04-03T13:34:49.354" v="12196" actId="20577"/>
        <pc:sldMkLst>
          <pc:docMk/>
          <pc:sldMk cId="810303661" sldId="307"/>
        </pc:sldMkLst>
        <pc:spChg chg="mod">
          <ac:chgData name="Zixi Li" userId="7afddd65-cf6f-4657-8c89-fa7101aa5225" providerId="ADAL" clId="{5D48AEB7-A7E7-40C4-AC28-764C788A7B98}" dt="2023-04-03T13:34:49.354" v="12196" actId="20577"/>
          <ac:spMkLst>
            <pc:docMk/>
            <pc:sldMk cId="810303661" sldId="307"/>
            <ac:spMk id="2" creationId="{99D485B1-3980-255F-9AB6-27A88DFFA803}"/>
          </ac:spMkLst>
        </pc:spChg>
        <pc:picChg chg="add mod">
          <ac:chgData name="Zixi Li" userId="7afddd65-cf6f-4657-8c89-fa7101aa5225" providerId="ADAL" clId="{5D48AEB7-A7E7-40C4-AC28-764C788A7B98}" dt="2023-04-03T13:33:39.940" v="12038" actId="1076"/>
          <ac:picMkLst>
            <pc:docMk/>
            <pc:sldMk cId="810303661" sldId="307"/>
            <ac:picMk id="5" creationId="{54997D99-E6F7-E2B0-5587-2C84C52FC938}"/>
          </ac:picMkLst>
        </pc:picChg>
        <pc:picChg chg="add mod">
          <ac:chgData name="Zixi Li" userId="7afddd65-cf6f-4657-8c89-fa7101aa5225" providerId="ADAL" clId="{5D48AEB7-A7E7-40C4-AC28-764C788A7B98}" dt="2023-04-03T13:33:54.670" v="12040" actId="1076"/>
          <ac:picMkLst>
            <pc:docMk/>
            <pc:sldMk cId="810303661" sldId="307"/>
            <ac:picMk id="7" creationId="{65502DCA-78A8-5E7A-CE68-90ADCA7398F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2F766-DEC6-48FB-8B41-A72ECF6C80D9}" type="datetimeFigureOut">
              <a:rPr lang="en-US" smtClean="0"/>
              <a:t>4/3/2023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1EFDCE-A296-4A93-962D-295EC3B3D3A6}" type="slidenum">
              <a:rPr lang="en-US" smtClean="0"/>
              <a:t>‹#›</a:t>
            </a:fld>
            <a:endParaRPr lang="en-US"/>
          </a:p>
        </p:txBody>
      </p:sp>
    </p:spTree>
    <p:extLst>
      <p:ext uri="{BB962C8B-B14F-4D97-AF65-F5344CB8AC3E}">
        <p14:creationId xmlns:p14="http://schemas.microsoft.com/office/powerpoint/2010/main" val="2413217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this structure looks exceptionally weak from analog perspective.</a:t>
            </a:r>
          </a:p>
        </p:txBody>
      </p:sp>
      <p:sp>
        <p:nvSpPr>
          <p:cNvPr id="4" name="Slide Number Placeholder 3"/>
          <p:cNvSpPr>
            <a:spLocks noGrp="1"/>
          </p:cNvSpPr>
          <p:nvPr>
            <p:ph type="sldNum" sz="quarter" idx="5"/>
          </p:nvPr>
        </p:nvSpPr>
        <p:spPr/>
        <p:txBody>
          <a:bodyPr/>
          <a:lstStyle/>
          <a:p>
            <a:fld id="{D81EFDCE-A296-4A93-962D-295EC3B3D3A6}" type="slidenum">
              <a:rPr lang="en-US" smtClean="0"/>
              <a:t>4</a:t>
            </a:fld>
            <a:endParaRPr lang="en-US"/>
          </a:p>
        </p:txBody>
      </p:sp>
    </p:spTree>
    <p:extLst>
      <p:ext uri="{BB962C8B-B14F-4D97-AF65-F5344CB8AC3E}">
        <p14:creationId xmlns:p14="http://schemas.microsoft.com/office/powerpoint/2010/main" val="3369712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much theory, straightforward approach.</a:t>
            </a:r>
          </a:p>
          <a:p>
            <a:r>
              <a:rPr lang="en-US" dirty="0"/>
              <a:t>Just jump to evaluation.</a:t>
            </a:r>
          </a:p>
        </p:txBody>
      </p:sp>
      <p:sp>
        <p:nvSpPr>
          <p:cNvPr id="4" name="Slide Number Placeholder 3"/>
          <p:cNvSpPr>
            <a:spLocks noGrp="1"/>
          </p:cNvSpPr>
          <p:nvPr>
            <p:ph type="sldNum" sz="quarter" idx="5"/>
          </p:nvPr>
        </p:nvSpPr>
        <p:spPr/>
        <p:txBody>
          <a:bodyPr/>
          <a:lstStyle/>
          <a:p>
            <a:fld id="{D81EFDCE-A296-4A93-962D-295EC3B3D3A6}" type="slidenum">
              <a:rPr lang="en-US" smtClean="0"/>
              <a:t>5</a:t>
            </a:fld>
            <a:endParaRPr lang="en-US"/>
          </a:p>
        </p:txBody>
      </p:sp>
    </p:spTree>
    <p:extLst>
      <p:ext uri="{BB962C8B-B14F-4D97-AF65-F5344CB8AC3E}">
        <p14:creationId xmlns:p14="http://schemas.microsoft.com/office/powerpoint/2010/main" val="3141061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So they tested a lot of modules from three different companies, manufactured at different times.</a:t>
            </a:r>
          </a:p>
          <a:p>
            <a:endParaRPr lang="en-US" dirty="0"/>
          </a:p>
          <a:p>
            <a:r>
              <a:rPr lang="en-US" dirty="0"/>
              <a:t>Low error rate at older processes. High error rate at the beginning of a new process, then gradually falls down.</a:t>
            </a:r>
          </a:p>
        </p:txBody>
      </p:sp>
      <p:sp>
        <p:nvSpPr>
          <p:cNvPr id="4" name="Slide Number Placeholder 3"/>
          <p:cNvSpPr>
            <a:spLocks noGrp="1"/>
          </p:cNvSpPr>
          <p:nvPr>
            <p:ph type="sldNum" sz="quarter" idx="5"/>
          </p:nvPr>
        </p:nvSpPr>
        <p:spPr/>
        <p:txBody>
          <a:bodyPr/>
          <a:lstStyle/>
          <a:p>
            <a:fld id="{D81EFDCE-A296-4A93-962D-295EC3B3D3A6}" type="slidenum">
              <a:rPr lang="en-US" smtClean="0"/>
              <a:t>7</a:t>
            </a:fld>
            <a:endParaRPr lang="en-US"/>
          </a:p>
        </p:txBody>
      </p:sp>
    </p:spTree>
    <p:extLst>
      <p:ext uri="{BB962C8B-B14F-4D97-AF65-F5344CB8AC3E}">
        <p14:creationId xmlns:p14="http://schemas.microsoft.com/office/powerpoint/2010/main" val="1602913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Naturally, lower the refresh time brings lower error rate.</a:t>
            </a:r>
          </a:p>
        </p:txBody>
      </p:sp>
      <p:sp>
        <p:nvSpPr>
          <p:cNvPr id="4" name="Slide Number Placeholder 3"/>
          <p:cNvSpPr>
            <a:spLocks noGrp="1"/>
          </p:cNvSpPr>
          <p:nvPr>
            <p:ph type="sldNum" sz="quarter" idx="5"/>
          </p:nvPr>
        </p:nvSpPr>
        <p:spPr/>
        <p:txBody>
          <a:bodyPr/>
          <a:lstStyle/>
          <a:p>
            <a:fld id="{D81EFDCE-A296-4A93-962D-295EC3B3D3A6}" type="slidenum">
              <a:rPr lang="en-US" smtClean="0"/>
              <a:t>8</a:t>
            </a:fld>
            <a:endParaRPr lang="en-US"/>
          </a:p>
        </p:txBody>
      </p:sp>
    </p:spTree>
    <p:extLst>
      <p:ext uri="{BB962C8B-B14F-4D97-AF65-F5344CB8AC3E}">
        <p14:creationId xmlns:p14="http://schemas.microsoft.com/office/powerpoint/2010/main" val="2057006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Difference more likely to be odd numbers. Potentially due to Gray coding.</a:t>
            </a:r>
          </a:p>
        </p:txBody>
      </p:sp>
      <p:sp>
        <p:nvSpPr>
          <p:cNvPr id="4" name="Slide Number Placeholder 3"/>
          <p:cNvSpPr>
            <a:spLocks noGrp="1"/>
          </p:cNvSpPr>
          <p:nvPr>
            <p:ph type="sldNum" sz="quarter" idx="5"/>
          </p:nvPr>
        </p:nvSpPr>
        <p:spPr/>
        <p:txBody>
          <a:bodyPr/>
          <a:lstStyle/>
          <a:p>
            <a:fld id="{D81EFDCE-A296-4A93-962D-295EC3B3D3A6}" type="slidenum">
              <a:rPr lang="en-US" smtClean="0"/>
              <a:t>11</a:t>
            </a:fld>
            <a:endParaRPr lang="en-US"/>
          </a:p>
        </p:txBody>
      </p:sp>
    </p:spTree>
    <p:extLst>
      <p:ext uri="{BB962C8B-B14F-4D97-AF65-F5344CB8AC3E}">
        <p14:creationId xmlns:p14="http://schemas.microsoft.com/office/powerpoint/2010/main" val="920734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1EFDCE-A296-4A93-962D-295EC3B3D3A6}" type="slidenum">
              <a:rPr lang="en-US" smtClean="0"/>
              <a:t>17</a:t>
            </a:fld>
            <a:endParaRPr lang="en-US"/>
          </a:p>
        </p:txBody>
      </p:sp>
    </p:spTree>
    <p:extLst>
      <p:ext uri="{BB962C8B-B14F-4D97-AF65-F5344CB8AC3E}">
        <p14:creationId xmlns:p14="http://schemas.microsoft.com/office/powerpoint/2010/main" val="2860387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8 shows the probability of factorizing the key within an hour with the given amount of templates.</a:t>
            </a:r>
          </a:p>
        </p:txBody>
      </p:sp>
      <p:sp>
        <p:nvSpPr>
          <p:cNvPr id="4" name="Slide Number Placeholder 3"/>
          <p:cNvSpPr>
            <a:spLocks noGrp="1"/>
          </p:cNvSpPr>
          <p:nvPr>
            <p:ph type="sldNum" sz="quarter" idx="5"/>
          </p:nvPr>
        </p:nvSpPr>
        <p:spPr/>
        <p:txBody>
          <a:bodyPr/>
          <a:lstStyle/>
          <a:p>
            <a:fld id="{D81EFDCE-A296-4A93-962D-295EC3B3D3A6}" type="slidenum">
              <a:rPr lang="en-US" smtClean="0"/>
              <a:t>24</a:t>
            </a:fld>
            <a:endParaRPr lang="en-US"/>
          </a:p>
        </p:txBody>
      </p:sp>
    </p:spTree>
    <p:extLst>
      <p:ext uri="{BB962C8B-B14F-4D97-AF65-F5344CB8AC3E}">
        <p14:creationId xmlns:p14="http://schemas.microsoft.com/office/powerpoint/2010/main" val="2736245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rPr>
              <a:t>kernel privileges – hammer the page table entry (PTE)</a:t>
            </a:r>
          </a:p>
          <a:p>
            <a:r>
              <a:rPr lang="en-US" dirty="0">
                <a:solidFill>
                  <a:srgbClr val="000000"/>
                </a:solidFill>
                <a:effectLst/>
              </a:rPr>
              <a:t>VM – deduplication &amp; </a:t>
            </a:r>
            <a:r>
              <a:rPr lang="en-US" dirty="0" err="1">
                <a:solidFill>
                  <a:srgbClr val="000000"/>
                </a:solidFill>
                <a:effectLst/>
              </a:rPr>
              <a:t>CoW</a:t>
            </a:r>
            <a:endParaRPr lang="en-US" dirty="0">
              <a:solidFill>
                <a:srgbClr val="000000"/>
              </a:solidFill>
              <a:effectLst/>
            </a:endParaRPr>
          </a:p>
          <a:p>
            <a:r>
              <a:rPr lang="en-US" dirty="0" err="1">
                <a:solidFill>
                  <a:srgbClr val="000000"/>
                </a:solidFill>
                <a:effectLst/>
              </a:rPr>
              <a:t>Drammer</a:t>
            </a:r>
            <a:r>
              <a:rPr lang="en-US" dirty="0">
                <a:solidFill>
                  <a:srgbClr val="000000"/>
                </a:solidFill>
                <a:effectLst/>
              </a:rPr>
              <a:t> - </a:t>
            </a:r>
            <a:endParaRPr lang="en-US" dirty="0"/>
          </a:p>
        </p:txBody>
      </p:sp>
      <p:sp>
        <p:nvSpPr>
          <p:cNvPr id="4" name="Slide Number Placeholder 3"/>
          <p:cNvSpPr>
            <a:spLocks noGrp="1"/>
          </p:cNvSpPr>
          <p:nvPr>
            <p:ph type="sldNum" sz="quarter" idx="5"/>
          </p:nvPr>
        </p:nvSpPr>
        <p:spPr/>
        <p:txBody>
          <a:bodyPr/>
          <a:lstStyle/>
          <a:p>
            <a:fld id="{D81EFDCE-A296-4A93-962D-295EC3B3D3A6}" type="slidenum">
              <a:rPr lang="en-US" smtClean="0"/>
              <a:t>33</a:t>
            </a:fld>
            <a:endParaRPr lang="en-US"/>
          </a:p>
        </p:txBody>
      </p:sp>
    </p:spTree>
    <p:extLst>
      <p:ext uri="{BB962C8B-B14F-4D97-AF65-F5344CB8AC3E}">
        <p14:creationId xmlns:p14="http://schemas.microsoft.com/office/powerpoint/2010/main" val="1580047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long-term solutions other than PARA.</a:t>
            </a:r>
          </a:p>
        </p:txBody>
      </p:sp>
      <p:sp>
        <p:nvSpPr>
          <p:cNvPr id="4" name="Slide Number Placeholder 3"/>
          <p:cNvSpPr>
            <a:spLocks noGrp="1"/>
          </p:cNvSpPr>
          <p:nvPr>
            <p:ph type="sldNum" sz="quarter" idx="5"/>
          </p:nvPr>
        </p:nvSpPr>
        <p:spPr/>
        <p:txBody>
          <a:bodyPr/>
          <a:lstStyle/>
          <a:p>
            <a:fld id="{D81EFDCE-A296-4A93-962D-295EC3B3D3A6}" type="slidenum">
              <a:rPr lang="en-US" smtClean="0"/>
              <a:t>42</a:t>
            </a:fld>
            <a:endParaRPr lang="en-US"/>
          </a:p>
        </p:txBody>
      </p:sp>
    </p:spTree>
    <p:extLst>
      <p:ext uri="{BB962C8B-B14F-4D97-AF65-F5344CB8AC3E}">
        <p14:creationId xmlns:p14="http://schemas.microsoft.com/office/powerpoint/2010/main" val="2271664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E516D-265A-32F0-5BCF-34DA0F6206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0FC719-F1C0-8AF7-6056-EB0D1BB0D2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B4F5BC-6371-87D7-E55D-50DDD4D610B8}"/>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5" name="Footer Placeholder 4">
            <a:extLst>
              <a:ext uri="{FF2B5EF4-FFF2-40B4-BE49-F238E27FC236}">
                <a16:creationId xmlns:a16="http://schemas.microsoft.com/office/drawing/2014/main" id="{BF6FC71C-E176-ECE7-0A56-F71DF51CD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95B56-A5E2-CFFA-2BDD-D87CAEFCD26D}"/>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377866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D5A2-79EF-F56A-F86C-5775D0EC64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F2238-2A37-98A2-5CC2-11E230158B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5EDEDA-EE01-C6B0-1E7B-43B918177C94}"/>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5" name="Footer Placeholder 4">
            <a:extLst>
              <a:ext uri="{FF2B5EF4-FFF2-40B4-BE49-F238E27FC236}">
                <a16:creationId xmlns:a16="http://schemas.microsoft.com/office/drawing/2014/main" id="{EBEF1438-742B-161D-8D79-FBFE8B40C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AD2BC8-EFF1-01C4-52A9-0886569AAFEC}"/>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4249929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74702-A2D1-9AF0-433D-22A75C7DE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FF1CD5-5C2F-55EC-AEAB-56FE46F197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046531-55EA-D544-8B80-3A4397C555B5}"/>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5" name="Footer Placeholder 4">
            <a:extLst>
              <a:ext uri="{FF2B5EF4-FFF2-40B4-BE49-F238E27FC236}">
                <a16:creationId xmlns:a16="http://schemas.microsoft.com/office/drawing/2014/main" id="{3D753973-A58A-2C9B-1FEE-A1E909FACC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97916A-68AF-BA1C-4F01-3C6FABA5CB49}"/>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3841373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EE0E-4D87-18B9-6FD9-6036082ACD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8AADE5-843F-D1F5-783B-1E136D824F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9D0EF5-8E73-BE15-B756-3AB4420DA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7F7CE-72AD-6204-EA30-3F2A86FE79C8}"/>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6" name="Footer Placeholder 5">
            <a:extLst>
              <a:ext uri="{FF2B5EF4-FFF2-40B4-BE49-F238E27FC236}">
                <a16:creationId xmlns:a16="http://schemas.microsoft.com/office/drawing/2014/main" id="{45E6DD19-5FCA-1BA5-7AB3-227E8D788E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EDE327-FB77-9F0E-486B-9A46DE30098A}"/>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374353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66E34-349C-533C-FA23-04F1A60B2D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561C88-2FC7-93A6-EDB8-F1E6764EEB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2D212E-FF43-B255-DC23-1D2672969B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C91247-BFC3-7C15-9BF5-E7ABB89DF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60DA09-EA31-0B5D-3BE7-E60EE32052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153487-89F0-4F93-74F0-B10E121E0146}"/>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8" name="Footer Placeholder 7">
            <a:extLst>
              <a:ext uri="{FF2B5EF4-FFF2-40B4-BE49-F238E27FC236}">
                <a16:creationId xmlns:a16="http://schemas.microsoft.com/office/drawing/2014/main" id="{50E91173-F10F-BD39-E3BB-F1DB818D86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4F2357-212D-3D7A-57DF-546856FCCA49}"/>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2307163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B4D70-EC7F-43C0-7B81-5B6D3AC59F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5253DE-67BE-EB4D-DBB6-F7C52C893DBD}"/>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4" name="Footer Placeholder 3">
            <a:extLst>
              <a:ext uri="{FF2B5EF4-FFF2-40B4-BE49-F238E27FC236}">
                <a16:creationId xmlns:a16="http://schemas.microsoft.com/office/drawing/2014/main" id="{50C1D3E0-44C8-A519-A44D-DF900159E0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83C94-9F63-408B-2822-F8CDEA5A999C}"/>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1715162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83F5BD-8DE5-2562-C6E5-8CB0B054B8B4}"/>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3" name="Footer Placeholder 2">
            <a:extLst>
              <a:ext uri="{FF2B5EF4-FFF2-40B4-BE49-F238E27FC236}">
                <a16:creationId xmlns:a16="http://schemas.microsoft.com/office/drawing/2014/main" id="{DF94ED66-A5DD-6CA9-5E95-172467F256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3EC6D-6A0F-EC34-5B43-D7DF4A09B111}"/>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1650056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DED22-250A-5A6A-845E-0C3437090C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E9A05B-B53C-15DA-38D0-8A813253DB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22BE2B-C8CE-0333-E95D-E6E00321AD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B1447F-0DB8-CBC7-D4CE-ECAAAAD586C9}"/>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6" name="Footer Placeholder 5">
            <a:extLst>
              <a:ext uri="{FF2B5EF4-FFF2-40B4-BE49-F238E27FC236}">
                <a16:creationId xmlns:a16="http://schemas.microsoft.com/office/drawing/2014/main" id="{EDB5A942-A454-7EF5-3F7C-69F8C423A2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13EFC7-0AEB-CE97-444C-A3637125D315}"/>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2096009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D9727-58B4-0D54-3F8A-0F273D5B97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855F5C-0E15-E866-3110-939D4D1E69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A090CA-104A-14CD-E028-CFA3380FD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B20E61-DBD3-5796-CF92-0B7ED52A1211}"/>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6" name="Footer Placeholder 5">
            <a:extLst>
              <a:ext uri="{FF2B5EF4-FFF2-40B4-BE49-F238E27FC236}">
                <a16:creationId xmlns:a16="http://schemas.microsoft.com/office/drawing/2014/main" id="{632298AB-6206-2FA4-C7CF-57A6A95CAB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AC395-238A-E190-F5D5-5FF66026F853}"/>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1082458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0E84-52D4-ED30-55A6-7AF87C6BC2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C2960C-3495-D3E2-6D4A-BADE0702D7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DC940-3AC6-4670-E10D-0244AC1E616D}"/>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5" name="Footer Placeholder 4">
            <a:extLst>
              <a:ext uri="{FF2B5EF4-FFF2-40B4-BE49-F238E27FC236}">
                <a16:creationId xmlns:a16="http://schemas.microsoft.com/office/drawing/2014/main" id="{B2B2C4D4-9B8C-EC6B-C9B0-ED21114359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CC452-2920-FA25-4217-2BF355073FA2}"/>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1492983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0A23C4-FDC2-129C-B99A-4F032D3D21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30E12C-2FDF-E278-F5F7-B406F55D71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085528-C899-1800-5BEC-997D0D8C2C84}"/>
              </a:ext>
            </a:extLst>
          </p:cNvPr>
          <p:cNvSpPr>
            <a:spLocks noGrp="1"/>
          </p:cNvSpPr>
          <p:nvPr>
            <p:ph type="dt" sz="half" idx="10"/>
          </p:nvPr>
        </p:nvSpPr>
        <p:spPr/>
        <p:txBody>
          <a:bodyPr/>
          <a:lstStyle/>
          <a:p>
            <a:fld id="{B3B47B1A-E0C4-4AC1-9148-842A452E46BF}" type="datetimeFigureOut">
              <a:rPr lang="en-US" smtClean="0"/>
              <a:t>4/3/2023</a:t>
            </a:fld>
            <a:endParaRPr lang="en-US"/>
          </a:p>
        </p:txBody>
      </p:sp>
      <p:sp>
        <p:nvSpPr>
          <p:cNvPr id="5" name="Footer Placeholder 4">
            <a:extLst>
              <a:ext uri="{FF2B5EF4-FFF2-40B4-BE49-F238E27FC236}">
                <a16:creationId xmlns:a16="http://schemas.microsoft.com/office/drawing/2014/main" id="{E076A914-2503-CC6E-CFFF-24AC36636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4B2B8-8B1A-5987-691B-B904612050F9}"/>
              </a:ext>
            </a:extLst>
          </p:cNvPr>
          <p:cNvSpPr>
            <a:spLocks noGrp="1"/>
          </p:cNvSpPr>
          <p:nvPr>
            <p:ph type="sldNum" sz="quarter" idx="12"/>
          </p:nvPr>
        </p:nvSpPr>
        <p:spPr/>
        <p:txBody>
          <a:bodyPr/>
          <a:lstStyle/>
          <a:p>
            <a:fld id="{07F6F125-02BD-4C64-8401-1D88F1A6CE3B}" type="slidenum">
              <a:rPr lang="en-US" smtClean="0"/>
              <a:t>‹#›</a:t>
            </a:fld>
            <a:endParaRPr lang="en-US"/>
          </a:p>
        </p:txBody>
      </p:sp>
    </p:spTree>
    <p:extLst>
      <p:ext uri="{BB962C8B-B14F-4D97-AF65-F5344CB8AC3E}">
        <p14:creationId xmlns:p14="http://schemas.microsoft.com/office/powerpoint/2010/main" val="2075356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B11B57-94EF-3FBE-4F41-6F2E671C83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8E08F5-FA74-4CB6-B828-E8C30AAA25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54B8F-71B2-85BB-6DDF-00D88DA79E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B47B1A-E0C4-4AC1-9148-842A452E46BF}" type="datetimeFigureOut">
              <a:rPr lang="en-US" smtClean="0"/>
              <a:t>4/3/2023</a:t>
            </a:fld>
            <a:endParaRPr lang="en-US"/>
          </a:p>
        </p:txBody>
      </p:sp>
      <p:sp>
        <p:nvSpPr>
          <p:cNvPr id="5" name="Footer Placeholder 4">
            <a:extLst>
              <a:ext uri="{FF2B5EF4-FFF2-40B4-BE49-F238E27FC236}">
                <a16:creationId xmlns:a16="http://schemas.microsoft.com/office/drawing/2014/main" id="{293E1FB7-43CC-AD6D-C314-9A5730CA43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6AE628-BEC8-83A2-488C-9B1E3D86F9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6F125-02BD-4C64-8401-1D88F1A6CE3B}" type="slidenum">
              <a:rPr lang="en-US" smtClean="0"/>
              <a:t>‹#›</a:t>
            </a:fld>
            <a:endParaRPr lang="en-US"/>
          </a:p>
        </p:txBody>
      </p:sp>
    </p:spTree>
    <p:extLst>
      <p:ext uri="{BB962C8B-B14F-4D97-AF65-F5344CB8AC3E}">
        <p14:creationId xmlns:p14="http://schemas.microsoft.com/office/powerpoint/2010/main" val="1849034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20.sv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20.sv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D8B8-2E18-4B73-4D13-1C606BC084E9}"/>
              </a:ext>
            </a:extLst>
          </p:cNvPr>
          <p:cNvSpPr>
            <a:spLocks noGrp="1"/>
          </p:cNvSpPr>
          <p:nvPr>
            <p:ph type="ctrTitle"/>
          </p:nvPr>
        </p:nvSpPr>
        <p:spPr/>
        <p:txBody>
          <a:bodyPr/>
          <a:lstStyle/>
          <a:p>
            <a:r>
              <a:rPr lang="en-US" dirty="0" err="1"/>
              <a:t>Rowhammer</a:t>
            </a:r>
            <a:r>
              <a:rPr lang="en-US" dirty="0"/>
              <a:t>:</a:t>
            </a:r>
            <a:br>
              <a:rPr lang="en-US" dirty="0"/>
            </a:br>
            <a:r>
              <a:rPr lang="en-US" dirty="0"/>
              <a:t>A Retrospective</a:t>
            </a:r>
          </a:p>
        </p:txBody>
      </p:sp>
      <p:sp>
        <p:nvSpPr>
          <p:cNvPr id="3" name="Subtitle 2">
            <a:extLst>
              <a:ext uri="{FF2B5EF4-FFF2-40B4-BE49-F238E27FC236}">
                <a16:creationId xmlns:a16="http://schemas.microsoft.com/office/drawing/2014/main" id="{5FE991DB-81A3-5435-8FF9-AC6684AFFEE1}"/>
              </a:ext>
            </a:extLst>
          </p:cNvPr>
          <p:cNvSpPr>
            <a:spLocks noGrp="1"/>
          </p:cNvSpPr>
          <p:nvPr>
            <p:ph type="subTitle" idx="1"/>
          </p:nvPr>
        </p:nvSpPr>
        <p:spPr/>
        <p:txBody>
          <a:bodyPr/>
          <a:lstStyle/>
          <a:p>
            <a:r>
              <a:rPr lang="pl-PL" dirty="0"/>
              <a:t>Onur Mutlu, Jeremie S. Kim</a:t>
            </a:r>
          </a:p>
        </p:txBody>
      </p:sp>
    </p:spTree>
    <p:extLst>
      <p:ext uri="{BB962C8B-B14F-4D97-AF65-F5344CB8AC3E}">
        <p14:creationId xmlns:p14="http://schemas.microsoft.com/office/powerpoint/2010/main" val="3211851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0509-EB6A-4D1D-F969-35927F7AC62A}"/>
              </a:ext>
            </a:extLst>
          </p:cNvPr>
          <p:cNvSpPr>
            <a:spLocks noGrp="1"/>
          </p:cNvSpPr>
          <p:nvPr>
            <p:ph type="title"/>
          </p:nvPr>
        </p:nvSpPr>
        <p:spPr/>
        <p:txBody>
          <a:bodyPr/>
          <a:lstStyle/>
          <a:p>
            <a:r>
              <a:rPr lang="en-US" dirty="0"/>
              <a:t>Background: DRAM Cells</a:t>
            </a:r>
          </a:p>
        </p:txBody>
      </p:sp>
      <p:sp>
        <p:nvSpPr>
          <p:cNvPr id="3" name="Content Placeholder 2">
            <a:extLst>
              <a:ext uri="{FF2B5EF4-FFF2-40B4-BE49-F238E27FC236}">
                <a16:creationId xmlns:a16="http://schemas.microsoft.com/office/drawing/2014/main" id="{ECA1A2FC-01A5-91E7-7F45-66DF73FF05DA}"/>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56F3C209-CF13-168A-093F-8E494CA16FAA}"/>
              </a:ext>
            </a:extLst>
          </p:cNvPr>
          <p:cNvPicPr>
            <a:picLocks noChangeAspect="1"/>
          </p:cNvPicPr>
          <p:nvPr/>
        </p:nvPicPr>
        <p:blipFill>
          <a:blip r:embed="rId2"/>
          <a:stretch>
            <a:fillRect/>
          </a:stretch>
        </p:blipFill>
        <p:spPr>
          <a:xfrm>
            <a:off x="6424609" y="1825625"/>
            <a:ext cx="5385665" cy="2860563"/>
          </a:xfrm>
          <a:prstGeom prst="rect">
            <a:avLst/>
          </a:prstGeom>
        </p:spPr>
      </p:pic>
      <p:pic>
        <p:nvPicPr>
          <p:cNvPr id="11" name="Picture 10">
            <a:extLst>
              <a:ext uri="{FF2B5EF4-FFF2-40B4-BE49-F238E27FC236}">
                <a16:creationId xmlns:a16="http://schemas.microsoft.com/office/drawing/2014/main" id="{CBCEEE88-E829-B39D-F72F-E35BB61D9C4C}"/>
              </a:ext>
            </a:extLst>
          </p:cNvPr>
          <p:cNvPicPr>
            <a:picLocks noChangeAspect="1"/>
          </p:cNvPicPr>
          <p:nvPr/>
        </p:nvPicPr>
        <p:blipFill>
          <a:blip r:embed="rId3"/>
          <a:stretch>
            <a:fillRect/>
          </a:stretch>
        </p:blipFill>
        <p:spPr>
          <a:xfrm>
            <a:off x="381726" y="1613277"/>
            <a:ext cx="5957923" cy="3631445"/>
          </a:xfrm>
          <a:prstGeom prst="rect">
            <a:avLst/>
          </a:prstGeom>
        </p:spPr>
      </p:pic>
      <p:sp>
        <p:nvSpPr>
          <p:cNvPr id="12" name="TextBox 11">
            <a:extLst>
              <a:ext uri="{FF2B5EF4-FFF2-40B4-BE49-F238E27FC236}">
                <a16:creationId xmlns:a16="http://schemas.microsoft.com/office/drawing/2014/main" id="{D8745AE3-1FD1-0E1A-9EE8-C8F269FB218C}"/>
              </a:ext>
            </a:extLst>
          </p:cNvPr>
          <p:cNvSpPr txBox="1"/>
          <p:nvPr/>
        </p:nvSpPr>
        <p:spPr>
          <a:xfrm>
            <a:off x="6339649" y="4821125"/>
            <a:ext cx="5014151" cy="415498"/>
          </a:xfrm>
          <a:prstGeom prst="rect">
            <a:avLst/>
          </a:prstGeom>
          <a:noFill/>
        </p:spPr>
        <p:txBody>
          <a:bodyPr wrap="square" rtlCol="0">
            <a:spAutoFit/>
          </a:bodyPr>
          <a:lstStyle/>
          <a:p>
            <a:r>
              <a:rPr lang="en-US" sz="1050" dirty="0">
                <a:solidFill>
                  <a:schemeClr val="bg2">
                    <a:lumMod val="75000"/>
                  </a:schemeClr>
                </a:solidFill>
              </a:rPr>
              <a:t>Figure taken from </a:t>
            </a:r>
            <a:r>
              <a:rPr lang="en-US" sz="1050" i="1" dirty="0">
                <a:solidFill>
                  <a:schemeClr val="bg2">
                    <a:lumMod val="75000"/>
                  </a:schemeClr>
                </a:solidFill>
              </a:rPr>
              <a:t>Y. Kim et al., "Flipping bits in memory without accessing them: An experimental study of DRAM disturbance errors," ISCA 2014</a:t>
            </a:r>
          </a:p>
        </p:txBody>
      </p:sp>
      <p:sp>
        <p:nvSpPr>
          <p:cNvPr id="13" name="TextBox 12">
            <a:extLst>
              <a:ext uri="{FF2B5EF4-FFF2-40B4-BE49-F238E27FC236}">
                <a16:creationId xmlns:a16="http://schemas.microsoft.com/office/drawing/2014/main" id="{5200BE63-D38A-6CC2-4DE9-45F313E20F49}"/>
              </a:ext>
            </a:extLst>
          </p:cNvPr>
          <p:cNvSpPr txBox="1"/>
          <p:nvPr/>
        </p:nvSpPr>
        <p:spPr>
          <a:xfrm>
            <a:off x="1117240" y="5295344"/>
            <a:ext cx="4486894" cy="415498"/>
          </a:xfrm>
          <a:prstGeom prst="rect">
            <a:avLst/>
          </a:prstGeom>
          <a:noFill/>
        </p:spPr>
        <p:txBody>
          <a:bodyPr wrap="square" rtlCol="0">
            <a:spAutoFit/>
          </a:bodyPr>
          <a:lstStyle/>
          <a:p>
            <a:r>
              <a:rPr lang="en-US" sz="1050" dirty="0">
                <a:solidFill>
                  <a:schemeClr val="bg2">
                    <a:lumMod val="75000"/>
                  </a:schemeClr>
                </a:solidFill>
              </a:rPr>
              <a:t>Figure taken from </a:t>
            </a:r>
            <a:r>
              <a:rPr lang="en-US" sz="1050" i="1" dirty="0">
                <a:solidFill>
                  <a:schemeClr val="bg2">
                    <a:lumMod val="75000"/>
                  </a:schemeClr>
                </a:solidFill>
              </a:rPr>
              <a:t>Fei Gao, Georgios </a:t>
            </a:r>
            <a:r>
              <a:rPr lang="en-US" sz="1050" i="1" dirty="0" err="1">
                <a:solidFill>
                  <a:schemeClr val="bg2">
                    <a:lumMod val="75000"/>
                  </a:schemeClr>
                </a:solidFill>
              </a:rPr>
              <a:t>Tziantzioulis</a:t>
            </a:r>
            <a:r>
              <a:rPr lang="en-US" sz="1050" i="1" dirty="0">
                <a:solidFill>
                  <a:schemeClr val="bg2">
                    <a:lumMod val="75000"/>
                  </a:schemeClr>
                </a:solidFill>
              </a:rPr>
              <a:t>, and David </a:t>
            </a:r>
            <a:r>
              <a:rPr lang="en-US" sz="1050" i="1" dirty="0" err="1">
                <a:solidFill>
                  <a:schemeClr val="bg2">
                    <a:lumMod val="75000"/>
                  </a:schemeClr>
                </a:solidFill>
              </a:rPr>
              <a:t>Wentzlaff</a:t>
            </a:r>
            <a:r>
              <a:rPr lang="en-US" sz="1050" i="1" dirty="0">
                <a:solidFill>
                  <a:schemeClr val="bg2">
                    <a:lumMod val="75000"/>
                  </a:schemeClr>
                </a:solidFill>
              </a:rPr>
              <a:t>. 2019. </a:t>
            </a:r>
            <a:r>
              <a:rPr lang="en-US" sz="1050" i="1" dirty="0" err="1">
                <a:solidFill>
                  <a:schemeClr val="bg2">
                    <a:lumMod val="75000"/>
                  </a:schemeClr>
                </a:solidFill>
              </a:rPr>
              <a:t>ComputeDRAM</a:t>
            </a:r>
            <a:r>
              <a:rPr lang="en-US" sz="1050" i="1" dirty="0">
                <a:solidFill>
                  <a:schemeClr val="bg2">
                    <a:lumMod val="75000"/>
                  </a:schemeClr>
                </a:solidFill>
              </a:rPr>
              <a:t>: In-Memory Compute Using Off-the-Shelf DRAMs. MICRO '52</a:t>
            </a:r>
          </a:p>
        </p:txBody>
      </p:sp>
      <p:sp>
        <p:nvSpPr>
          <p:cNvPr id="4" name="TextBox 3">
            <a:extLst>
              <a:ext uri="{FF2B5EF4-FFF2-40B4-BE49-F238E27FC236}">
                <a16:creationId xmlns:a16="http://schemas.microsoft.com/office/drawing/2014/main" id="{3ED3CA12-59AD-7CAE-579D-EC104D3319B0}"/>
              </a:ext>
            </a:extLst>
          </p:cNvPr>
          <p:cNvSpPr txBox="1"/>
          <p:nvPr/>
        </p:nvSpPr>
        <p:spPr>
          <a:xfrm>
            <a:off x="439667" y="5763692"/>
            <a:ext cx="11312665" cy="646331"/>
          </a:xfrm>
          <a:prstGeom prst="rect">
            <a:avLst/>
          </a:prstGeom>
          <a:noFill/>
        </p:spPr>
        <p:txBody>
          <a:bodyPr wrap="square" rtlCol="0">
            <a:spAutoFit/>
          </a:bodyPr>
          <a:lstStyle/>
          <a:p>
            <a:r>
              <a:rPr lang="en-US" dirty="0"/>
              <a:t>“For example, in an x86 machine with a single DIMM, each row contains 1,048,576 cells that can store 128 kB of data.”</a:t>
            </a:r>
          </a:p>
          <a:p>
            <a:endParaRPr lang="en-US" dirty="0"/>
          </a:p>
        </p:txBody>
      </p:sp>
    </p:spTree>
    <p:extLst>
      <p:ext uri="{BB962C8B-B14F-4D97-AF65-F5344CB8AC3E}">
        <p14:creationId xmlns:p14="http://schemas.microsoft.com/office/powerpoint/2010/main" val="1325283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F59AC-D3D3-27AE-F268-3A9D76D1D0F9}"/>
              </a:ext>
            </a:extLst>
          </p:cNvPr>
          <p:cNvSpPr>
            <a:spLocks noGrp="1"/>
          </p:cNvSpPr>
          <p:nvPr>
            <p:ph type="title"/>
          </p:nvPr>
        </p:nvSpPr>
        <p:spPr/>
        <p:txBody>
          <a:bodyPr/>
          <a:lstStyle/>
          <a:p>
            <a:r>
              <a:rPr lang="en-US" dirty="0"/>
              <a:t>Background: DRAM Cells</a:t>
            </a:r>
          </a:p>
        </p:txBody>
      </p:sp>
      <p:sp>
        <p:nvSpPr>
          <p:cNvPr id="11" name="Content Placeholder 10">
            <a:extLst>
              <a:ext uri="{FF2B5EF4-FFF2-40B4-BE49-F238E27FC236}">
                <a16:creationId xmlns:a16="http://schemas.microsoft.com/office/drawing/2014/main" id="{5E55DE14-3414-97A2-087B-0498AD0E9B12}"/>
              </a:ext>
            </a:extLst>
          </p:cNvPr>
          <p:cNvSpPr>
            <a:spLocks noGrp="1"/>
          </p:cNvSpPr>
          <p:nvPr>
            <p:ph sz="half" idx="2"/>
          </p:nvPr>
        </p:nvSpPr>
        <p:spPr/>
        <p:txBody>
          <a:bodyPr>
            <a:normAutofit fontScale="70000" lnSpcReduction="20000"/>
          </a:bodyPr>
          <a:lstStyle/>
          <a:p>
            <a:r>
              <a:rPr lang="en-US" dirty="0"/>
              <a:t>The </a:t>
            </a:r>
            <a:r>
              <a:rPr lang="en-US" b="1" dirty="0"/>
              <a:t>PRECHARGE</a:t>
            </a:r>
            <a:r>
              <a:rPr lang="en-US" dirty="0"/>
              <a:t> command applies to a whole bank. It first closes the currently opened row by zeroing all word-lines in the target bank, and subsequently drives all bit-lines to </a:t>
            </a:r>
            <a:r>
              <a:rPr lang="en-US" dirty="0" err="1"/>
              <a:t>Vdd</a:t>
            </a:r>
            <a:r>
              <a:rPr lang="en-US" dirty="0"/>
              <a:t>/2 as an initial value.</a:t>
            </a:r>
          </a:p>
          <a:p>
            <a:r>
              <a:rPr lang="en-US" dirty="0"/>
              <a:t>The </a:t>
            </a:r>
            <a:r>
              <a:rPr lang="en-US" b="1" dirty="0"/>
              <a:t>ACTIVATE</a:t>
            </a:r>
            <a:r>
              <a:rPr lang="en-US" dirty="0"/>
              <a:t> command targets a specific row. The word-line of the addressed row is raised high, which connects the cells of that row directly to the bit-lines. Charge sharing then occurs between the storage cell and the bit-line.</a:t>
            </a:r>
          </a:p>
          <a:p>
            <a:r>
              <a:rPr lang="en-US" dirty="0"/>
              <a:t>The </a:t>
            </a:r>
            <a:r>
              <a:rPr lang="en-US" b="1" dirty="0"/>
              <a:t>READ/WRITE </a:t>
            </a:r>
            <a:r>
              <a:rPr lang="en-US" dirty="0"/>
              <a:t>commands apply to four or eight consecutive columns according to the burst mode. Based on the starting column address, the corresponding columns of data in the global row buffer are read out to or written from the I/O pins.</a:t>
            </a:r>
          </a:p>
        </p:txBody>
      </p:sp>
      <p:sp>
        <p:nvSpPr>
          <p:cNvPr id="9" name="TextBox 8">
            <a:extLst>
              <a:ext uri="{FF2B5EF4-FFF2-40B4-BE49-F238E27FC236}">
                <a16:creationId xmlns:a16="http://schemas.microsoft.com/office/drawing/2014/main" id="{835E970C-A6C3-D4EC-037C-1360A3E86C63}"/>
              </a:ext>
            </a:extLst>
          </p:cNvPr>
          <p:cNvSpPr txBox="1"/>
          <p:nvPr/>
        </p:nvSpPr>
        <p:spPr>
          <a:xfrm>
            <a:off x="1185553" y="3769800"/>
            <a:ext cx="4486894" cy="415498"/>
          </a:xfrm>
          <a:prstGeom prst="rect">
            <a:avLst/>
          </a:prstGeom>
          <a:noFill/>
        </p:spPr>
        <p:txBody>
          <a:bodyPr wrap="square" rtlCol="0">
            <a:spAutoFit/>
          </a:bodyPr>
          <a:lstStyle/>
          <a:p>
            <a:r>
              <a:rPr lang="en-US" sz="1050" dirty="0">
                <a:solidFill>
                  <a:schemeClr val="bg2">
                    <a:lumMod val="75000"/>
                  </a:schemeClr>
                </a:solidFill>
              </a:rPr>
              <a:t>Figure taken from </a:t>
            </a:r>
            <a:r>
              <a:rPr lang="en-US" sz="1050" i="1" dirty="0">
                <a:solidFill>
                  <a:schemeClr val="bg2">
                    <a:lumMod val="75000"/>
                  </a:schemeClr>
                </a:solidFill>
              </a:rPr>
              <a:t>Fei Gao, Georgios </a:t>
            </a:r>
            <a:r>
              <a:rPr lang="en-US" sz="1050" i="1" dirty="0" err="1">
                <a:solidFill>
                  <a:schemeClr val="bg2">
                    <a:lumMod val="75000"/>
                  </a:schemeClr>
                </a:solidFill>
              </a:rPr>
              <a:t>Tziantzioulis</a:t>
            </a:r>
            <a:r>
              <a:rPr lang="en-US" sz="1050" i="1" dirty="0">
                <a:solidFill>
                  <a:schemeClr val="bg2">
                    <a:lumMod val="75000"/>
                  </a:schemeClr>
                </a:solidFill>
              </a:rPr>
              <a:t>, and David </a:t>
            </a:r>
            <a:r>
              <a:rPr lang="en-US" sz="1050" i="1" dirty="0" err="1">
                <a:solidFill>
                  <a:schemeClr val="bg2">
                    <a:lumMod val="75000"/>
                  </a:schemeClr>
                </a:solidFill>
              </a:rPr>
              <a:t>Wentzlaff</a:t>
            </a:r>
            <a:r>
              <a:rPr lang="en-US" sz="1050" i="1" dirty="0">
                <a:solidFill>
                  <a:schemeClr val="bg2">
                    <a:lumMod val="75000"/>
                  </a:schemeClr>
                </a:solidFill>
              </a:rPr>
              <a:t>. 2019. </a:t>
            </a:r>
            <a:r>
              <a:rPr lang="en-US" sz="1050" i="1" dirty="0" err="1">
                <a:solidFill>
                  <a:schemeClr val="bg2">
                    <a:lumMod val="75000"/>
                  </a:schemeClr>
                </a:solidFill>
              </a:rPr>
              <a:t>ComputeDRAM</a:t>
            </a:r>
            <a:r>
              <a:rPr lang="en-US" sz="1050" i="1" dirty="0">
                <a:solidFill>
                  <a:schemeClr val="bg2">
                    <a:lumMod val="75000"/>
                  </a:schemeClr>
                </a:solidFill>
              </a:rPr>
              <a:t>: In-Memory Compute Using Off-the-Shelf DRAMs. MICRO '52</a:t>
            </a:r>
          </a:p>
        </p:txBody>
      </p:sp>
      <p:pic>
        <p:nvPicPr>
          <p:cNvPr id="12" name="Content Placeholder 11">
            <a:extLst>
              <a:ext uri="{FF2B5EF4-FFF2-40B4-BE49-F238E27FC236}">
                <a16:creationId xmlns:a16="http://schemas.microsoft.com/office/drawing/2014/main" id="{E1EB0A3F-A463-292B-03C3-49613A7D8494}"/>
              </a:ext>
            </a:extLst>
          </p:cNvPr>
          <p:cNvPicPr>
            <a:picLocks noGrp="1" noChangeAspect="1"/>
          </p:cNvPicPr>
          <p:nvPr>
            <p:ph sz="half" idx="1"/>
          </p:nvPr>
        </p:nvPicPr>
        <p:blipFill>
          <a:blip r:embed="rId2"/>
          <a:stretch>
            <a:fillRect/>
          </a:stretch>
        </p:blipFill>
        <p:spPr>
          <a:xfrm>
            <a:off x="1118569" y="1393833"/>
            <a:ext cx="4703618" cy="2307849"/>
          </a:xfrm>
          <a:prstGeom prst="rect">
            <a:avLst/>
          </a:prstGeom>
        </p:spPr>
      </p:pic>
      <p:pic>
        <p:nvPicPr>
          <p:cNvPr id="1026" name="Picture 2" descr="DRAM operation and timing. | Download Scientific Diagram">
            <a:extLst>
              <a:ext uri="{FF2B5EF4-FFF2-40B4-BE49-F238E27FC236}">
                <a16:creationId xmlns:a16="http://schemas.microsoft.com/office/drawing/2014/main" id="{8C5380F7-59B7-39C0-8AB3-44D9D652E3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537" y="4253416"/>
            <a:ext cx="4352926" cy="13673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5C6FEEF-ADBD-5B13-B7F3-FABCD6BF266D}"/>
              </a:ext>
            </a:extLst>
          </p:cNvPr>
          <p:cNvSpPr txBox="1"/>
          <p:nvPr/>
        </p:nvSpPr>
        <p:spPr>
          <a:xfrm>
            <a:off x="1118569" y="5620747"/>
            <a:ext cx="4486894" cy="577081"/>
          </a:xfrm>
          <a:prstGeom prst="rect">
            <a:avLst/>
          </a:prstGeom>
          <a:noFill/>
        </p:spPr>
        <p:txBody>
          <a:bodyPr wrap="square" rtlCol="0">
            <a:spAutoFit/>
          </a:bodyPr>
          <a:lstStyle/>
          <a:p>
            <a:r>
              <a:rPr lang="en-US" sz="1050" dirty="0">
                <a:solidFill>
                  <a:schemeClr val="bg2">
                    <a:lumMod val="75000"/>
                  </a:schemeClr>
                </a:solidFill>
              </a:rPr>
              <a:t>Figure taken from </a:t>
            </a:r>
            <a:r>
              <a:rPr lang="en-US" sz="1050" i="1" dirty="0" err="1">
                <a:solidFill>
                  <a:schemeClr val="bg2">
                    <a:lumMod val="75000"/>
                  </a:schemeClr>
                </a:solidFill>
              </a:rPr>
              <a:t>Bahar</a:t>
            </a:r>
            <a:r>
              <a:rPr lang="en-US" sz="1050" i="1" dirty="0">
                <a:solidFill>
                  <a:schemeClr val="bg2">
                    <a:lumMod val="75000"/>
                  </a:schemeClr>
                </a:solidFill>
              </a:rPr>
              <a:t> </a:t>
            </a:r>
            <a:r>
              <a:rPr lang="en-US" sz="1050" i="1" dirty="0" err="1">
                <a:solidFill>
                  <a:schemeClr val="bg2">
                    <a:lumMod val="75000"/>
                  </a:schemeClr>
                </a:solidFill>
              </a:rPr>
              <a:t>Talukder</a:t>
            </a:r>
            <a:r>
              <a:rPr lang="en-US" sz="1050" i="1" dirty="0">
                <a:solidFill>
                  <a:schemeClr val="bg2">
                    <a:lumMod val="75000"/>
                  </a:schemeClr>
                </a:solidFill>
              </a:rPr>
              <a:t>, Bashir Mohammad </a:t>
            </a:r>
            <a:r>
              <a:rPr lang="en-US" sz="1050" i="1" dirty="0" err="1">
                <a:solidFill>
                  <a:schemeClr val="bg2">
                    <a:lumMod val="75000"/>
                  </a:schemeClr>
                </a:solidFill>
              </a:rPr>
              <a:t>Sabquat</a:t>
            </a:r>
            <a:r>
              <a:rPr lang="en-US" sz="1050" i="1" dirty="0">
                <a:solidFill>
                  <a:schemeClr val="bg2">
                    <a:lumMod val="75000"/>
                  </a:schemeClr>
                </a:solidFill>
              </a:rPr>
              <a:t> &amp; Ray, Biswajit &amp; Forte, Domenic &amp; Rahman, Md </a:t>
            </a:r>
            <a:r>
              <a:rPr lang="en-US" sz="1050" i="1" dirty="0" err="1">
                <a:solidFill>
                  <a:schemeClr val="bg2">
                    <a:lumMod val="75000"/>
                  </a:schemeClr>
                </a:solidFill>
              </a:rPr>
              <a:t>Tauhidur</a:t>
            </a:r>
            <a:r>
              <a:rPr lang="en-US" sz="1050" i="1" dirty="0">
                <a:solidFill>
                  <a:schemeClr val="bg2">
                    <a:lumMod val="75000"/>
                  </a:schemeClr>
                </a:solidFill>
              </a:rPr>
              <a:t>. (2019). </a:t>
            </a:r>
            <a:r>
              <a:rPr lang="en-US" sz="1050" i="1" dirty="0" err="1">
                <a:solidFill>
                  <a:schemeClr val="bg2">
                    <a:lumMod val="75000"/>
                  </a:schemeClr>
                </a:solidFill>
              </a:rPr>
              <a:t>PreLatPUF</a:t>
            </a:r>
            <a:r>
              <a:rPr lang="en-US" sz="1050" i="1" dirty="0">
                <a:solidFill>
                  <a:schemeClr val="bg2">
                    <a:lumMod val="75000"/>
                  </a:schemeClr>
                </a:solidFill>
              </a:rPr>
              <a:t>: Exploiting DRAM Latency Variations for Generating Robust Device Signatures. IEEE Access</a:t>
            </a:r>
          </a:p>
        </p:txBody>
      </p:sp>
    </p:spTree>
    <p:extLst>
      <p:ext uri="{BB962C8B-B14F-4D97-AF65-F5344CB8AC3E}">
        <p14:creationId xmlns:p14="http://schemas.microsoft.com/office/powerpoint/2010/main" val="1628604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52B34-B7E5-7A71-64CD-BDB2BDCE64D7}"/>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6BEB15CC-CD87-88C8-C52B-C2C60405548F}"/>
              </a:ext>
            </a:extLst>
          </p:cNvPr>
          <p:cNvSpPr>
            <a:spLocks noGrp="1"/>
          </p:cNvSpPr>
          <p:nvPr>
            <p:ph idx="1"/>
          </p:nvPr>
        </p:nvSpPr>
        <p:spPr/>
        <p:txBody>
          <a:bodyPr/>
          <a:lstStyle/>
          <a:p>
            <a:r>
              <a:rPr lang="en-US" dirty="0"/>
              <a:t>Bit cells in DRAMs are getting smaller; frequencies are getting faster</a:t>
            </a:r>
          </a:p>
          <a:p>
            <a:pPr lvl="1"/>
            <a:r>
              <a:rPr lang="en-US" dirty="0"/>
              <a:t>Each cell has lower capacitance, more prone to leakage.</a:t>
            </a:r>
          </a:p>
          <a:p>
            <a:pPr lvl="1"/>
            <a:r>
              <a:rPr lang="en-US" dirty="0"/>
              <a:t>Cells got closer to each other due to the high density. </a:t>
            </a:r>
          </a:p>
          <a:p>
            <a:pPr lvl="1"/>
            <a:r>
              <a:rPr lang="en-US" dirty="0"/>
              <a:t>Higher frequency means more reads/write can get executed during each refresh period.</a:t>
            </a:r>
          </a:p>
          <a:p>
            <a:pPr lvl="1"/>
            <a:endParaRPr lang="en-US" dirty="0"/>
          </a:p>
          <a:p>
            <a:r>
              <a:rPr lang="en-US" dirty="0" err="1"/>
              <a:t>Rowhammer</a:t>
            </a:r>
            <a:r>
              <a:rPr lang="en-US" dirty="0"/>
              <a:t> exploits the analog volatility of DRAM.</a:t>
            </a:r>
          </a:p>
        </p:txBody>
      </p:sp>
    </p:spTree>
    <p:extLst>
      <p:ext uri="{BB962C8B-B14F-4D97-AF65-F5344CB8AC3E}">
        <p14:creationId xmlns:p14="http://schemas.microsoft.com/office/powerpoint/2010/main" val="1371015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FAFF6-5481-6759-72F2-84CA4698CB4C}"/>
              </a:ext>
            </a:extLst>
          </p:cNvPr>
          <p:cNvSpPr>
            <a:spLocks noGrp="1"/>
          </p:cNvSpPr>
          <p:nvPr>
            <p:ph type="title"/>
          </p:nvPr>
        </p:nvSpPr>
        <p:spPr/>
        <p:txBody>
          <a:bodyPr/>
          <a:lstStyle/>
          <a:p>
            <a:r>
              <a:rPr lang="en-US" dirty="0"/>
              <a:t>Method</a:t>
            </a:r>
          </a:p>
        </p:txBody>
      </p:sp>
      <p:sp>
        <p:nvSpPr>
          <p:cNvPr id="10" name="Content Placeholder 9">
            <a:extLst>
              <a:ext uri="{FF2B5EF4-FFF2-40B4-BE49-F238E27FC236}">
                <a16:creationId xmlns:a16="http://schemas.microsoft.com/office/drawing/2014/main" id="{D82297D9-56B0-C1D7-A336-D3067D3DFF7F}"/>
              </a:ext>
            </a:extLst>
          </p:cNvPr>
          <p:cNvSpPr>
            <a:spLocks noGrp="1"/>
          </p:cNvSpPr>
          <p:nvPr>
            <p:ph idx="1"/>
          </p:nvPr>
        </p:nvSpPr>
        <p:spPr/>
        <p:txBody>
          <a:bodyPr/>
          <a:lstStyle/>
          <a:p>
            <a:endParaRPr lang="en-US"/>
          </a:p>
        </p:txBody>
      </p:sp>
      <p:sp>
        <p:nvSpPr>
          <p:cNvPr id="11" name="Text Placeholder 10">
            <a:extLst>
              <a:ext uri="{FF2B5EF4-FFF2-40B4-BE49-F238E27FC236}">
                <a16:creationId xmlns:a16="http://schemas.microsoft.com/office/drawing/2014/main" id="{5DF7E886-2692-4D62-6CC9-2DB11F9BF7F7}"/>
              </a:ext>
            </a:extLst>
          </p:cNvPr>
          <p:cNvSpPr>
            <a:spLocks noGrp="1"/>
          </p:cNvSpPr>
          <p:nvPr>
            <p:ph type="body" sz="half" idx="2"/>
          </p:nvPr>
        </p:nvSpPr>
        <p:spPr/>
        <p:txBody>
          <a:bodyPr/>
          <a:lstStyle/>
          <a:p>
            <a:r>
              <a:rPr lang="en-US" dirty="0"/>
              <a:t>In the original ISCA 2014 Paper, the authors found that repeatedly accessing adjacent rows of the victim row can occasionally cause the bit to flip.</a:t>
            </a:r>
          </a:p>
          <a:p>
            <a:endParaRPr lang="en-US" dirty="0"/>
          </a:p>
          <a:p>
            <a:r>
              <a:rPr lang="en-US" dirty="0"/>
              <a:t>Original paper used FPGA to directly hammer the DRAM modules. Follow-up works use CPU commands instead.</a:t>
            </a:r>
          </a:p>
        </p:txBody>
      </p:sp>
      <p:pic>
        <p:nvPicPr>
          <p:cNvPr id="5" name="Picture 4">
            <a:extLst>
              <a:ext uri="{FF2B5EF4-FFF2-40B4-BE49-F238E27FC236}">
                <a16:creationId xmlns:a16="http://schemas.microsoft.com/office/drawing/2014/main" id="{D3570A91-86AD-D5E6-6111-B16DE8582BEF}"/>
              </a:ext>
            </a:extLst>
          </p:cNvPr>
          <p:cNvPicPr>
            <a:picLocks noChangeAspect="1"/>
          </p:cNvPicPr>
          <p:nvPr/>
        </p:nvPicPr>
        <p:blipFill>
          <a:blip r:embed="rId3"/>
          <a:stretch>
            <a:fillRect/>
          </a:stretch>
        </p:blipFill>
        <p:spPr>
          <a:xfrm>
            <a:off x="5749079" y="732663"/>
            <a:ext cx="4546827" cy="2936998"/>
          </a:xfrm>
          <a:prstGeom prst="rect">
            <a:avLst/>
          </a:prstGeom>
        </p:spPr>
      </p:pic>
      <p:pic>
        <p:nvPicPr>
          <p:cNvPr id="4" name="Picture 3">
            <a:extLst>
              <a:ext uri="{FF2B5EF4-FFF2-40B4-BE49-F238E27FC236}">
                <a16:creationId xmlns:a16="http://schemas.microsoft.com/office/drawing/2014/main" id="{04CEB553-2208-9204-0BF7-A59699B24C72}"/>
              </a:ext>
            </a:extLst>
          </p:cNvPr>
          <p:cNvPicPr>
            <a:picLocks noChangeAspect="1"/>
          </p:cNvPicPr>
          <p:nvPr/>
        </p:nvPicPr>
        <p:blipFill>
          <a:blip r:embed="rId4"/>
          <a:stretch>
            <a:fillRect/>
          </a:stretch>
        </p:blipFill>
        <p:spPr>
          <a:xfrm>
            <a:off x="4881319" y="3669661"/>
            <a:ext cx="6775938" cy="2788034"/>
          </a:xfrm>
          <a:prstGeom prst="rect">
            <a:avLst/>
          </a:prstGeom>
        </p:spPr>
      </p:pic>
    </p:spTree>
    <p:extLst>
      <p:ext uri="{BB962C8B-B14F-4D97-AF65-F5344CB8AC3E}">
        <p14:creationId xmlns:p14="http://schemas.microsoft.com/office/powerpoint/2010/main" val="2621138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F84C-CAE9-E990-A6FA-5B8F86A96A57}"/>
              </a:ext>
            </a:extLst>
          </p:cNvPr>
          <p:cNvSpPr>
            <a:spLocks noGrp="1"/>
          </p:cNvSpPr>
          <p:nvPr>
            <p:ph type="title"/>
          </p:nvPr>
        </p:nvSpPr>
        <p:spPr/>
        <p:txBody>
          <a:bodyPr/>
          <a:lstStyle/>
          <a:p>
            <a:r>
              <a:rPr lang="en-US" dirty="0" err="1"/>
              <a:t>RowHammer</a:t>
            </a:r>
            <a:r>
              <a:rPr lang="en-US" dirty="0"/>
              <a:t> – Evaluation</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E490946-1747-6D1F-6623-96BB06A1C624}"/>
                  </a:ext>
                </a:extLst>
              </p:cNvPr>
              <p:cNvSpPr>
                <a:spLocks noGrp="1"/>
              </p:cNvSpPr>
              <p:nvPr>
                <p:ph idx="1"/>
              </p:nvPr>
            </p:nvSpPr>
            <p:spPr/>
            <p:txBody>
              <a:bodyPr/>
              <a:lstStyle/>
              <a:p>
                <a:r>
                  <a:rPr lang="en-US" dirty="0"/>
                  <a:t>For all evaluations, unless otherwise stated:</a:t>
                </a:r>
              </a:p>
              <a:p>
                <a:pPr lvl="1"/>
                <a:r>
                  <a:rPr lang="en-US" b="1" dirty="0"/>
                  <a:t>Activation Interval</a:t>
                </a:r>
                <a:r>
                  <a:rPr lang="en-US" dirty="0"/>
                  <a:t> = 55ns / access (open-read-close </a:t>
                </a:r>
                <a:r>
                  <a:rPr lang="en-US" altLang="zh-CN" dirty="0"/>
                  <a:t>cycle</a:t>
                </a:r>
                <a:r>
                  <a:rPr lang="en-US" dirty="0"/>
                  <a:t>), maximum allowed</a:t>
                </a:r>
              </a:p>
              <a:p>
                <a:pPr lvl="1"/>
                <a:r>
                  <a:rPr lang="en-US" b="1" dirty="0"/>
                  <a:t>Refresh Interval </a:t>
                </a:r>
                <a:r>
                  <a:rPr lang="en-US" dirty="0"/>
                  <a:t>= 64ms</a:t>
                </a:r>
                <a:r>
                  <a:rPr lang="zh-CN" altLang="en-US" dirty="0"/>
                  <a:t> </a:t>
                </a:r>
                <a:r>
                  <a:rPr lang="en-US" altLang="zh-CN" dirty="0"/>
                  <a:t>refresh</a:t>
                </a:r>
                <a:r>
                  <a:rPr lang="zh-CN" altLang="en-US" dirty="0"/>
                  <a:t> </a:t>
                </a:r>
                <a:r>
                  <a:rPr lang="en-US" altLang="zh-CN" dirty="0"/>
                  <a:t>time, default value in DDR3 standard.</a:t>
                </a:r>
              </a:p>
              <a:p>
                <a:pPr lvl="1"/>
                <a14:m>
                  <m:oMath xmlns:m="http://schemas.openxmlformats.org/officeDocument/2006/math">
                    <m:r>
                      <a:rPr lang="en-US" b="0" i="1" smtClean="0">
                        <a:latin typeface="Cambria Math" panose="02040503050406030204" pitchFamily="18" charset="0"/>
                      </a:rPr>
                      <m:t>2.33×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oMath>
                </a14:m>
                <a:r>
                  <a:rPr lang="en-US" dirty="0"/>
                  <a:t> op/s</a:t>
                </a:r>
              </a:p>
            </p:txBody>
          </p:sp>
        </mc:Choice>
        <mc:Fallback xmlns="">
          <p:sp>
            <p:nvSpPr>
              <p:cNvPr id="4" name="Content Placeholder 3">
                <a:extLst>
                  <a:ext uri="{FF2B5EF4-FFF2-40B4-BE49-F238E27FC236}">
                    <a16:creationId xmlns:a16="http://schemas.microsoft.com/office/drawing/2014/main" id="{CE490946-1747-6D1F-6623-96BB06A1C624}"/>
                  </a:ext>
                </a:extLst>
              </p:cNvPr>
              <p:cNvSpPr>
                <a:spLocks noGrp="1" noRot="1" noChangeAspect="1" noMove="1" noResize="1" noEditPoints="1" noAdjustHandles="1" noChangeArrowheads="1" noChangeShapeType="1" noTextEdit="1"/>
              </p:cNvSpPr>
              <p:nvPr>
                <p:ph idx="1"/>
              </p:nvPr>
            </p:nvSpPr>
            <p:spPr>
              <a:blipFill>
                <a:blip r:embed="rId2"/>
                <a:stretch>
                  <a:fillRect l="-1043" t="-2241" r="-638"/>
                </a:stretch>
              </a:blipFill>
            </p:spPr>
            <p:txBody>
              <a:bodyPr/>
              <a:lstStyle/>
              <a:p>
                <a:r>
                  <a:rPr lang="en-US">
                    <a:noFill/>
                  </a:rPr>
                  <a:t> </a:t>
                </a:r>
              </a:p>
            </p:txBody>
          </p:sp>
        </mc:Fallback>
      </mc:AlternateContent>
    </p:spTree>
    <p:extLst>
      <p:ext uri="{BB962C8B-B14F-4D97-AF65-F5344CB8AC3E}">
        <p14:creationId xmlns:p14="http://schemas.microsoft.com/office/powerpoint/2010/main" val="3566579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C139-CC48-E66C-C5E9-CEC8B7ED7AA6}"/>
              </a:ext>
            </a:extLst>
          </p:cNvPr>
          <p:cNvSpPr>
            <a:spLocks noGrp="1"/>
          </p:cNvSpPr>
          <p:nvPr>
            <p:ph type="title"/>
          </p:nvPr>
        </p:nvSpPr>
        <p:spPr/>
        <p:txBody>
          <a:bodyPr/>
          <a:lstStyle/>
          <a:p>
            <a:r>
              <a:rPr lang="en-US" dirty="0" err="1"/>
              <a:t>RowHammer</a:t>
            </a:r>
            <a:r>
              <a:rPr lang="en-US" dirty="0"/>
              <a:t> – Error Rate</a:t>
            </a:r>
          </a:p>
        </p:txBody>
      </p:sp>
      <p:pic>
        <p:nvPicPr>
          <p:cNvPr id="5" name="Content Placeholder 4">
            <a:extLst>
              <a:ext uri="{FF2B5EF4-FFF2-40B4-BE49-F238E27FC236}">
                <a16:creationId xmlns:a16="http://schemas.microsoft.com/office/drawing/2014/main" id="{CF5BD61A-A5FF-E8CE-17B6-428D778707A0}"/>
              </a:ext>
            </a:extLst>
          </p:cNvPr>
          <p:cNvPicPr>
            <a:picLocks noGrp="1" noChangeAspect="1"/>
          </p:cNvPicPr>
          <p:nvPr>
            <p:ph idx="1"/>
          </p:nvPr>
        </p:nvPicPr>
        <p:blipFill>
          <a:blip r:embed="rId3"/>
          <a:stretch>
            <a:fillRect/>
          </a:stretch>
        </p:blipFill>
        <p:spPr>
          <a:xfrm>
            <a:off x="3397111" y="2181925"/>
            <a:ext cx="5397777" cy="3638737"/>
          </a:xfrm>
        </p:spPr>
      </p:pic>
      <p:sp>
        <p:nvSpPr>
          <p:cNvPr id="6" name="Rectangle 5">
            <a:extLst>
              <a:ext uri="{FF2B5EF4-FFF2-40B4-BE49-F238E27FC236}">
                <a16:creationId xmlns:a16="http://schemas.microsoft.com/office/drawing/2014/main" id="{DEE60ADD-79F1-ACD6-3418-648573166826}"/>
              </a:ext>
            </a:extLst>
          </p:cNvPr>
          <p:cNvSpPr/>
          <p:nvPr/>
        </p:nvSpPr>
        <p:spPr>
          <a:xfrm>
            <a:off x="4067826" y="3429000"/>
            <a:ext cx="1390650" cy="5524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1Gb/Chip</a:t>
            </a:r>
          </a:p>
        </p:txBody>
      </p:sp>
      <p:cxnSp>
        <p:nvCxnSpPr>
          <p:cNvPr id="10" name="Straight Arrow Connector 9">
            <a:extLst>
              <a:ext uri="{FF2B5EF4-FFF2-40B4-BE49-F238E27FC236}">
                <a16:creationId xmlns:a16="http://schemas.microsoft.com/office/drawing/2014/main" id="{CA236A54-A4E8-ACCE-34B3-EBCFA4DB8FF7}"/>
              </a:ext>
            </a:extLst>
          </p:cNvPr>
          <p:cNvCxnSpPr>
            <a:stCxn id="6" idx="2"/>
          </p:cNvCxnSpPr>
          <p:nvPr/>
        </p:nvCxnSpPr>
        <p:spPr>
          <a:xfrm>
            <a:off x="4763151" y="3981450"/>
            <a:ext cx="947616" cy="8995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B418C21E-F698-8667-91B0-633B92B49FF0}"/>
              </a:ext>
            </a:extLst>
          </p:cNvPr>
          <p:cNvSpPr/>
          <p:nvPr/>
        </p:nvSpPr>
        <p:spPr>
          <a:xfrm>
            <a:off x="6633226" y="1468967"/>
            <a:ext cx="1390650" cy="5524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2Gb/Chip</a:t>
            </a:r>
          </a:p>
        </p:txBody>
      </p:sp>
      <p:cxnSp>
        <p:nvCxnSpPr>
          <p:cNvPr id="13" name="Straight Arrow Connector 12">
            <a:extLst>
              <a:ext uri="{FF2B5EF4-FFF2-40B4-BE49-F238E27FC236}">
                <a16:creationId xmlns:a16="http://schemas.microsoft.com/office/drawing/2014/main" id="{3F3CB14A-6947-1712-A85C-564516653F78}"/>
              </a:ext>
            </a:extLst>
          </p:cNvPr>
          <p:cNvCxnSpPr>
            <a:stCxn id="11" idx="2"/>
          </p:cNvCxnSpPr>
          <p:nvPr/>
        </p:nvCxnSpPr>
        <p:spPr>
          <a:xfrm flipH="1">
            <a:off x="7239000" y="2021417"/>
            <a:ext cx="89551" cy="4804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79F38593-7C83-1764-6AC0-B826123039C4}"/>
              </a:ext>
            </a:extLst>
          </p:cNvPr>
          <p:cNvCxnSpPr>
            <a:stCxn id="11" idx="2"/>
          </p:cNvCxnSpPr>
          <p:nvPr/>
        </p:nvCxnSpPr>
        <p:spPr>
          <a:xfrm flipH="1">
            <a:off x="6477000" y="2021417"/>
            <a:ext cx="851551" cy="19600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F289618-09CD-9AA8-BF3B-A2B3502A2AAE}"/>
              </a:ext>
            </a:extLst>
          </p:cNvPr>
          <p:cNvCxnSpPr>
            <a:stCxn id="11" idx="2"/>
          </p:cNvCxnSpPr>
          <p:nvPr/>
        </p:nvCxnSpPr>
        <p:spPr>
          <a:xfrm>
            <a:off x="7328551" y="2021417"/>
            <a:ext cx="695325" cy="28596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9" name="Picture 18">
            <a:extLst>
              <a:ext uri="{FF2B5EF4-FFF2-40B4-BE49-F238E27FC236}">
                <a16:creationId xmlns:a16="http://schemas.microsoft.com/office/drawing/2014/main" id="{0B8C56A8-9D03-D1E6-8241-625EEBC4A7C1}"/>
              </a:ext>
            </a:extLst>
          </p:cNvPr>
          <p:cNvPicPr>
            <a:picLocks noChangeAspect="1"/>
          </p:cNvPicPr>
          <p:nvPr/>
        </p:nvPicPr>
        <p:blipFill>
          <a:blip r:embed="rId4"/>
          <a:stretch>
            <a:fillRect/>
          </a:stretch>
        </p:blipFill>
        <p:spPr>
          <a:xfrm>
            <a:off x="105151" y="3145707"/>
            <a:ext cx="6723215" cy="1992502"/>
          </a:xfrm>
          <a:prstGeom prst="rect">
            <a:avLst/>
          </a:prstGeom>
        </p:spPr>
      </p:pic>
      <p:pic>
        <p:nvPicPr>
          <p:cNvPr id="21" name="Picture 20">
            <a:extLst>
              <a:ext uri="{FF2B5EF4-FFF2-40B4-BE49-F238E27FC236}">
                <a16:creationId xmlns:a16="http://schemas.microsoft.com/office/drawing/2014/main" id="{5C6D638C-31D3-7CE2-AADF-605558A66AFC}"/>
              </a:ext>
            </a:extLst>
          </p:cNvPr>
          <p:cNvPicPr>
            <a:picLocks noChangeAspect="1"/>
          </p:cNvPicPr>
          <p:nvPr/>
        </p:nvPicPr>
        <p:blipFill>
          <a:blip r:embed="rId5"/>
          <a:stretch>
            <a:fillRect/>
          </a:stretch>
        </p:blipFill>
        <p:spPr>
          <a:xfrm>
            <a:off x="105150" y="5356403"/>
            <a:ext cx="6723216" cy="1171167"/>
          </a:xfrm>
          <a:prstGeom prst="rect">
            <a:avLst/>
          </a:prstGeom>
        </p:spPr>
      </p:pic>
      <p:pic>
        <p:nvPicPr>
          <p:cNvPr id="8" name="Picture 7">
            <a:extLst>
              <a:ext uri="{FF2B5EF4-FFF2-40B4-BE49-F238E27FC236}">
                <a16:creationId xmlns:a16="http://schemas.microsoft.com/office/drawing/2014/main" id="{FC449F68-E4D2-334E-27D9-0FEBE823C955}"/>
              </a:ext>
            </a:extLst>
          </p:cNvPr>
          <p:cNvPicPr>
            <a:picLocks noChangeAspect="1"/>
          </p:cNvPicPr>
          <p:nvPr/>
        </p:nvPicPr>
        <p:blipFill>
          <a:blip r:embed="rId6"/>
          <a:stretch>
            <a:fillRect/>
          </a:stretch>
        </p:blipFill>
        <p:spPr>
          <a:xfrm>
            <a:off x="6231466" y="322139"/>
            <a:ext cx="5505567" cy="3398556"/>
          </a:xfrm>
          <a:prstGeom prst="rect">
            <a:avLst/>
          </a:prstGeom>
        </p:spPr>
      </p:pic>
    </p:spTree>
    <p:extLst>
      <p:ext uri="{BB962C8B-B14F-4D97-AF65-F5344CB8AC3E}">
        <p14:creationId xmlns:p14="http://schemas.microsoft.com/office/powerpoint/2010/main" val="164358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F84C-CAE9-E990-A6FA-5B8F86A96A57}"/>
              </a:ext>
            </a:extLst>
          </p:cNvPr>
          <p:cNvSpPr>
            <a:spLocks noGrp="1"/>
          </p:cNvSpPr>
          <p:nvPr>
            <p:ph type="title"/>
          </p:nvPr>
        </p:nvSpPr>
        <p:spPr/>
        <p:txBody>
          <a:bodyPr/>
          <a:lstStyle/>
          <a:p>
            <a:r>
              <a:rPr lang="en-US" dirty="0" err="1"/>
              <a:t>RowHammer</a:t>
            </a:r>
            <a:r>
              <a:rPr lang="en-US" dirty="0"/>
              <a:t> – Effect on refresh time</a:t>
            </a:r>
          </a:p>
        </p:txBody>
      </p:sp>
      <p:pic>
        <p:nvPicPr>
          <p:cNvPr id="5" name="Content Placeholder 4">
            <a:extLst>
              <a:ext uri="{FF2B5EF4-FFF2-40B4-BE49-F238E27FC236}">
                <a16:creationId xmlns:a16="http://schemas.microsoft.com/office/drawing/2014/main" id="{AA353087-E2D6-8343-4B97-21360791713B}"/>
              </a:ext>
            </a:extLst>
          </p:cNvPr>
          <p:cNvPicPr>
            <a:picLocks noGrp="1" noChangeAspect="1"/>
          </p:cNvPicPr>
          <p:nvPr>
            <p:ph idx="1"/>
          </p:nvPr>
        </p:nvPicPr>
        <p:blipFill>
          <a:blip r:embed="rId3"/>
          <a:stretch>
            <a:fillRect/>
          </a:stretch>
        </p:blipFill>
        <p:spPr>
          <a:xfrm>
            <a:off x="3171674" y="1877110"/>
            <a:ext cx="5848651" cy="4248368"/>
          </a:xfrm>
        </p:spPr>
      </p:pic>
    </p:spTree>
    <p:extLst>
      <p:ext uri="{BB962C8B-B14F-4D97-AF65-F5344CB8AC3E}">
        <p14:creationId xmlns:p14="http://schemas.microsoft.com/office/powerpoint/2010/main" val="13638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3AD6-6335-B659-C303-CFE4E6EF0EB9}"/>
              </a:ext>
            </a:extLst>
          </p:cNvPr>
          <p:cNvSpPr>
            <a:spLocks noGrp="1"/>
          </p:cNvSpPr>
          <p:nvPr>
            <p:ph type="title"/>
          </p:nvPr>
        </p:nvSpPr>
        <p:spPr/>
        <p:txBody>
          <a:bodyPr/>
          <a:lstStyle/>
          <a:p>
            <a:r>
              <a:rPr lang="en-US" dirty="0" err="1"/>
              <a:t>RowHammer</a:t>
            </a:r>
            <a:r>
              <a:rPr lang="en-US" dirty="0"/>
              <a:t> – Activation Interval</a:t>
            </a:r>
          </a:p>
        </p:txBody>
      </p:sp>
      <p:pic>
        <p:nvPicPr>
          <p:cNvPr id="5" name="Content Placeholder 4">
            <a:extLst>
              <a:ext uri="{FF2B5EF4-FFF2-40B4-BE49-F238E27FC236}">
                <a16:creationId xmlns:a16="http://schemas.microsoft.com/office/drawing/2014/main" id="{11DDBBAF-3F81-10D1-FAE9-AF2E466D0D9A}"/>
              </a:ext>
            </a:extLst>
          </p:cNvPr>
          <p:cNvPicPr>
            <a:picLocks noGrp="1" noChangeAspect="1"/>
          </p:cNvPicPr>
          <p:nvPr>
            <p:ph idx="1"/>
          </p:nvPr>
        </p:nvPicPr>
        <p:blipFill>
          <a:blip r:embed="rId2"/>
          <a:stretch>
            <a:fillRect/>
          </a:stretch>
        </p:blipFill>
        <p:spPr>
          <a:xfrm>
            <a:off x="3222477" y="2035868"/>
            <a:ext cx="5747045" cy="3930852"/>
          </a:xfrm>
        </p:spPr>
      </p:pic>
    </p:spTree>
    <p:extLst>
      <p:ext uri="{BB962C8B-B14F-4D97-AF65-F5344CB8AC3E}">
        <p14:creationId xmlns:p14="http://schemas.microsoft.com/office/powerpoint/2010/main" val="2169643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B9C0-2678-E97D-260D-2D286FFB61CB}"/>
              </a:ext>
            </a:extLst>
          </p:cNvPr>
          <p:cNvSpPr>
            <a:spLocks noGrp="1"/>
          </p:cNvSpPr>
          <p:nvPr>
            <p:ph type="title"/>
          </p:nvPr>
        </p:nvSpPr>
        <p:spPr/>
        <p:txBody>
          <a:bodyPr/>
          <a:lstStyle/>
          <a:p>
            <a:r>
              <a:rPr lang="en-US" dirty="0" err="1"/>
              <a:t>RowHammer</a:t>
            </a:r>
            <a:r>
              <a:rPr lang="en-US" dirty="0"/>
              <a:t> – Activation per RI</a:t>
            </a:r>
          </a:p>
        </p:txBody>
      </p:sp>
      <p:pic>
        <p:nvPicPr>
          <p:cNvPr id="5" name="Content Placeholder 4">
            <a:extLst>
              <a:ext uri="{FF2B5EF4-FFF2-40B4-BE49-F238E27FC236}">
                <a16:creationId xmlns:a16="http://schemas.microsoft.com/office/drawing/2014/main" id="{F28CF163-876D-B400-DEA4-2DA0C74CCFB9}"/>
              </a:ext>
            </a:extLst>
          </p:cNvPr>
          <p:cNvPicPr>
            <a:picLocks noGrp="1" noChangeAspect="1"/>
          </p:cNvPicPr>
          <p:nvPr>
            <p:ph idx="1"/>
          </p:nvPr>
        </p:nvPicPr>
        <p:blipFill>
          <a:blip r:embed="rId2"/>
          <a:stretch>
            <a:fillRect/>
          </a:stretch>
        </p:blipFill>
        <p:spPr>
          <a:xfrm>
            <a:off x="3433551" y="1825625"/>
            <a:ext cx="5324898" cy="4351338"/>
          </a:xfrm>
        </p:spPr>
      </p:pic>
    </p:spTree>
    <p:extLst>
      <p:ext uri="{BB962C8B-B14F-4D97-AF65-F5344CB8AC3E}">
        <p14:creationId xmlns:p14="http://schemas.microsoft.com/office/powerpoint/2010/main" val="1186882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1954-A21F-432C-02AB-657442B9B2FC}"/>
              </a:ext>
            </a:extLst>
          </p:cNvPr>
          <p:cNvSpPr>
            <a:spLocks noGrp="1"/>
          </p:cNvSpPr>
          <p:nvPr>
            <p:ph type="title"/>
          </p:nvPr>
        </p:nvSpPr>
        <p:spPr/>
        <p:txBody>
          <a:bodyPr/>
          <a:lstStyle/>
          <a:p>
            <a:r>
              <a:rPr lang="en-US" dirty="0" err="1"/>
              <a:t>RowHammer</a:t>
            </a:r>
            <a:r>
              <a:rPr lang="en-US" dirty="0"/>
              <a:t> – Affected rows</a:t>
            </a:r>
          </a:p>
        </p:txBody>
      </p:sp>
      <p:pic>
        <p:nvPicPr>
          <p:cNvPr id="5" name="Content Placeholder 4">
            <a:extLst>
              <a:ext uri="{FF2B5EF4-FFF2-40B4-BE49-F238E27FC236}">
                <a16:creationId xmlns:a16="http://schemas.microsoft.com/office/drawing/2014/main" id="{A5FFE742-1753-5FCA-B0FF-44F0775C5425}"/>
              </a:ext>
            </a:extLst>
          </p:cNvPr>
          <p:cNvPicPr>
            <a:picLocks noGrp="1" noChangeAspect="1"/>
          </p:cNvPicPr>
          <p:nvPr>
            <p:ph idx="1"/>
          </p:nvPr>
        </p:nvPicPr>
        <p:blipFill>
          <a:blip r:embed="rId3"/>
          <a:stretch>
            <a:fillRect/>
          </a:stretch>
        </p:blipFill>
        <p:spPr>
          <a:xfrm>
            <a:off x="6165157" y="2594696"/>
            <a:ext cx="5372376" cy="2813195"/>
          </a:xfrm>
        </p:spPr>
      </p:pic>
      <p:pic>
        <p:nvPicPr>
          <p:cNvPr id="7" name="Picture 6">
            <a:extLst>
              <a:ext uri="{FF2B5EF4-FFF2-40B4-BE49-F238E27FC236}">
                <a16:creationId xmlns:a16="http://schemas.microsoft.com/office/drawing/2014/main" id="{AD92A476-C50D-0ECF-CE65-BAB2422E36CC}"/>
              </a:ext>
            </a:extLst>
          </p:cNvPr>
          <p:cNvPicPr>
            <a:picLocks noChangeAspect="1"/>
          </p:cNvPicPr>
          <p:nvPr/>
        </p:nvPicPr>
        <p:blipFill>
          <a:blip r:embed="rId4"/>
          <a:stretch>
            <a:fillRect/>
          </a:stretch>
        </p:blipFill>
        <p:spPr>
          <a:xfrm>
            <a:off x="640373" y="2620098"/>
            <a:ext cx="5524784" cy="2787793"/>
          </a:xfrm>
          <a:prstGeom prst="rect">
            <a:avLst/>
          </a:prstGeom>
        </p:spPr>
      </p:pic>
    </p:spTree>
    <p:extLst>
      <p:ext uri="{BB962C8B-B14F-4D97-AF65-F5344CB8AC3E}">
        <p14:creationId xmlns:p14="http://schemas.microsoft.com/office/powerpoint/2010/main" val="796393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8A73F-2F13-C2B6-B3C7-09111FA47D84}"/>
              </a:ext>
            </a:extLst>
          </p:cNvPr>
          <p:cNvSpPr>
            <a:spLocks noGrp="1"/>
          </p:cNvSpPr>
          <p:nvPr>
            <p:ph type="title"/>
          </p:nvPr>
        </p:nvSpPr>
        <p:spPr/>
        <p:txBody>
          <a:bodyPr/>
          <a:lstStyle/>
          <a:p>
            <a:r>
              <a:rPr lang="en-US" dirty="0" err="1"/>
              <a:t>RowHammer</a:t>
            </a:r>
            <a:r>
              <a:rPr lang="en-US" dirty="0"/>
              <a:t> – Victim Cells</a:t>
            </a:r>
          </a:p>
        </p:txBody>
      </p:sp>
      <p:sp>
        <p:nvSpPr>
          <p:cNvPr id="3" name="Content Placeholder 2">
            <a:extLst>
              <a:ext uri="{FF2B5EF4-FFF2-40B4-BE49-F238E27FC236}">
                <a16:creationId xmlns:a16="http://schemas.microsoft.com/office/drawing/2014/main" id="{29B134AF-F8E4-DF3C-C165-FB4C5E6AFAF9}"/>
              </a:ext>
            </a:extLst>
          </p:cNvPr>
          <p:cNvSpPr>
            <a:spLocks noGrp="1"/>
          </p:cNvSpPr>
          <p:nvPr>
            <p:ph idx="1"/>
          </p:nvPr>
        </p:nvSpPr>
        <p:spPr/>
        <p:txBody>
          <a:bodyPr/>
          <a:lstStyle/>
          <a:p>
            <a:r>
              <a:rPr lang="en-US" dirty="0"/>
              <a:t>Spatial location of victim cells do not show any pattern, locality or skew.</a:t>
            </a:r>
          </a:p>
          <a:p>
            <a:pPr lvl="1"/>
            <a:r>
              <a:rPr lang="en-US" dirty="0"/>
              <a:t>Some cells may end up near each other, by chance.</a:t>
            </a:r>
          </a:p>
          <a:p>
            <a:pPr lvl="1"/>
            <a:r>
              <a:rPr lang="en-US" dirty="0"/>
              <a:t>Can cause multi-bit levels, making the error uncorrectable by ECC.</a:t>
            </a:r>
          </a:p>
          <a:p>
            <a:r>
              <a:rPr lang="en-US" sz="2400" b="1" dirty="0"/>
              <a:t>Errors are Mostly Repeatable </a:t>
            </a:r>
          </a:p>
          <a:p>
            <a:pPr lvl="1"/>
            <a:r>
              <a:rPr lang="en-US" sz="2000" dirty="0"/>
              <a:t>Number of errors vary </a:t>
            </a:r>
            <a:r>
              <a:rPr lang="en-US" sz="1800" dirty="0">
                <a:latin typeface="MT2MIT"/>
              </a:rPr>
              <a:t>±0.25</a:t>
            </a:r>
            <a:r>
              <a:rPr lang="en-US" sz="1800" b="0" i="0" u="none" strike="noStrike" baseline="0" dirty="0">
                <a:latin typeface="NimbusRomNo9L-Regu"/>
              </a:rPr>
              <a:t>% from the average value.</a:t>
            </a:r>
            <a:endParaRPr lang="en-US" sz="2000" dirty="0"/>
          </a:p>
          <a:p>
            <a:pPr lvl="1"/>
            <a:r>
              <a:rPr lang="en-US" sz="2000" dirty="0"/>
              <a:t>Over 70% cells are constant offenders. i.e. They are prone to RH attacks.</a:t>
            </a:r>
          </a:p>
          <a:p>
            <a:r>
              <a:rPr lang="en-US" sz="2400" dirty="0"/>
              <a:t>Weak Cells (Cells with low retention times) has nothing to do with RH vulnerability.</a:t>
            </a:r>
          </a:p>
          <a:p>
            <a:r>
              <a:rPr lang="en-US" sz="2400" dirty="0"/>
              <a:t>Not related to temperature.</a:t>
            </a:r>
          </a:p>
          <a:p>
            <a:pPr lvl="1"/>
            <a:endParaRPr lang="en-US" sz="2000" dirty="0"/>
          </a:p>
        </p:txBody>
      </p:sp>
    </p:spTree>
    <p:extLst>
      <p:ext uri="{BB962C8B-B14F-4D97-AF65-F5344CB8AC3E}">
        <p14:creationId xmlns:p14="http://schemas.microsoft.com/office/powerpoint/2010/main" val="336580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1AF0F-DF49-BF65-2415-298233D055A4}"/>
              </a:ext>
            </a:extLst>
          </p:cNvPr>
          <p:cNvSpPr>
            <a:spLocks noGrp="1"/>
          </p:cNvSpPr>
          <p:nvPr>
            <p:ph type="title"/>
          </p:nvPr>
        </p:nvSpPr>
        <p:spPr/>
        <p:txBody>
          <a:bodyPr/>
          <a:lstStyle/>
          <a:p>
            <a:r>
              <a:rPr lang="en-US" dirty="0"/>
              <a:t>Causes</a:t>
            </a:r>
          </a:p>
        </p:txBody>
      </p:sp>
      <p:sp>
        <p:nvSpPr>
          <p:cNvPr id="3" name="Content Placeholder 2">
            <a:extLst>
              <a:ext uri="{FF2B5EF4-FFF2-40B4-BE49-F238E27FC236}">
                <a16:creationId xmlns:a16="http://schemas.microsoft.com/office/drawing/2014/main" id="{DA84C1E2-41CD-27B4-7BD8-202DAF4B1E2F}"/>
              </a:ext>
            </a:extLst>
          </p:cNvPr>
          <p:cNvSpPr>
            <a:spLocks noGrp="1"/>
          </p:cNvSpPr>
          <p:nvPr>
            <p:ph idx="1"/>
          </p:nvPr>
        </p:nvSpPr>
        <p:spPr/>
        <p:txBody>
          <a:bodyPr/>
          <a:lstStyle/>
          <a:p>
            <a:r>
              <a:rPr lang="en-US" dirty="0"/>
              <a:t>Proposed causes of </a:t>
            </a:r>
            <a:r>
              <a:rPr lang="en-US" dirty="0" err="1"/>
              <a:t>RowHammer</a:t>
            </a:r>
            <a:endParaRPr lang="en-US" dirty="0"/>
          </a:p>
          <a:p>
            <a:pPr lvl="1"/>
            <a:r>
              <a:rPr lang="en-US" b="1" dirty="0"/>
              <a:t>Electromagnetic coupling</a:t>
            </a:r>
            <a:r>
              <a:rPr lang="en-US" dirty="0"/>
              <a:t>: Changing the voltage of a </a:t>
            </a:r>
            <a:r>
              <a:rPr lang="en-US" dirty="0" err="1"/>
              <a:t>wordline</a:t>
            </a:r>
            <a:r>
              <a:rPr lang="en-US" dirty="0"/>
              <a:t> could inject noise into an adjacent </a:t>
            </a:r>
            <a:r>
              <a:rPr lang="en-US" dirty="0" err="1"/>
              <a:t>wordline</a:t>
            </a:r>
            <a:r>
              <a:rPr lang="en-US" dirty="0"/>
              <a:t>.</a:t>
            </a:r>
          </a:p>
          <a:p>
            <a:pPr lvl="1"/>
            <a:r>
              <a:rPr lang="en-US" b="1" dirty="0"/>
              <a:t>Bridge</a:t>
            </a:r>
            <a:r>
              <a:rPr lang="en-US" dirty="0"/>
              <a:t> (DRAM manufacturing fault): Accelerate the flow of charge between two bridged cells.</a:t>
            </a:r>
          </a:p>
          <a:p>
            <a:pPr lvl="1"/>
            <a:r>
              <a:rPr lang="en-US" b="1" dirty="0"/>
              <a:t>Hot-carrier injection</a:t>
            </a:r>
            <a:r>
              <a:rPr lang="en-US" dirty="0"/>
              <a:t>: Permanently damage the </a:t>
            </a:r>
            <a:r>
              <a:rPr lang="en-US" dirty="0" err="1"/>
              <a:t>wordline</a:t>
            </a:r>
            <a:r>
              <a:rPr lang="en-US" dirty="0"/>
              <a:t> by hot-carrier injection.  Modify the amount of charge in cells or alter its characteristic.</a:t>
            </a:r>
          </a:p>
        </p:txBody>
      </p:sp>
    </p:spTree>
    <p:extLst>
      <p:ext uri="{BB962C8B-B14F-4D97-AF65-F5344CB8AC3E}">
        <p14:creationId xmlns:p14="http://schemas.microsoft.com/office/powerpoint/2010/main" val="428182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2778-411C-A9C4-67D8-B5163478A41A}"/>
              </a:ext>
            </a:extLst>
          </p:cNvPr>
          <p:cNvSpPr>
            <a:spLocks noGrp="1"/>
          </p:cNvSpPr>
          <p:nvPr>
            <p:ph type="title"/>
          </p:nvPr>
        </p:nvSpPr>
        <p:spPr/>
        <p:txBody>
          <a:bodyPr/>
          <a:lstStyle/>
          <a:p>
            <a:r>
              <a:rPr lang="en-US" dirty="0" err="1"/>
              <a:t>Exploting</a:t>
            </a:r>
            <a:r>
              <a:rPr lang="en-US" dirty="0"/>
              <a:t> </a:t>
            </a:r>
            <a:r>
              <a:rPr lang="en-US" dirty="0" err="1"/>
              <a:t>RowHammer</a:t>
            </a:r>
            <a:endParaRPr lang="en-US" dirty="0"/>
          </a:p>
        </p:txBody>
      </p:sp>
      <p:sp>
        <p:nvSpPr>
          <p:cNvPr id="3" name="Content Placeholder 2">
            <a:extLst>
              <a:ext uri="{FF2B5EF4-FFF2-40B4-BE49-F238E27FC236}">
                <a16:creationId xmlns:a16="http://schemas.microsoft.com/office/drawing/2014/main" id="{317B3499-9D1E-FBD1-0274-25294795656D}"/>
              </a:ext>
            </a:extLst>
          </p:cNvPr>
          <p:cNvSpPr>
            <a:spLocks noGrp="1"/>
          </p:cNvSpPr>
          <p:nvPr>
            <p:ph idx="1"/>
          </p:nvPr>
        </p:nvSpPr>
        <p:spPr/>
        <p:txBody>
          <a:bodyPr/>
          <a:lstStyle/>
          <a:p>
            <a:r>
              <a:rPr lang="en-US" dirty="0" err="1"/>
              <a:t>RowHammer</a:t>
            </a:r>
            <a:r>
              <a:rPr lang="en-US" dirty="0"/>
              <a:t> errors violate two invariants that memory should provide: </a:t>
            </a:r>
          </a:p>
          <a:p>
            <a:pPr lvl="1"/>
            <a:r>
              <a:rPr lang="en-US" dirty="0"/>
              <a:t>1) a read access should not modify data at any address</a:t>
            </a:r>
          </a:p>
          <a:p>
            <a:pPr lvl="1"/>
            <a:r>
              <a:rPr lang="en-US" dirty="0"/>
              <a:t>2) a write access should modify data only at the address that it is supposed to write to.</a:t>
            </a:r>
          </a:p>
          <a:p>
            <a:pPr lvl="1"/>
            <a:endParaRPr lang="en-US" dirty="0"/>
          </a:p>
          <a:p>
            <a:r>
              <a:rPr lang="en-US" dirty="0"/>
              <a:t>Thus, modifying memory by </a:t>
            </a:r>
            <a:r>
              <a:rPr lang="en-US" dirty="0" err="1"/>
              <a:t>RowHammer</a:t>
            </a:r>
            <a:r>
              <a:rPr lang="en-US" dirty="0"/>
              <a:t> breaches memory isolation and circumvents every memory protection mechanism.</a:t>
            </a:r>
          </a:p>
          <a:p>
            <a:r>
              <a:rPr lang="en-US" dirty="0" err="1"/>
              <a:t>RowHammer</a:t>
            </a:r>
            <a:r>
              <a:rPr lang="en-US" dirty="0"/>
              <a:t>-induced errors are </a:t>
            </a:r>
            <a:r>
              <a:rPr lang="en-US" u="sng" dirty="0"/>
              <a:t>predictably repeatable</a:t>
            </a:r>
            <a:r>
              <a:rPr lang="en-US" dirty="0"/>
              <a:t>.</a:t>
            </a:r>
          </a:p>
        </p:txBody>
      </p:sp>
    </p:spTree>
    <p:extLst>
      <p:ext uri="{BB962C8B-B14F-4D97-AF65-F5344CB8AC3E}">
        <p14:creationId xmlns:p14="http://schemas.microsoft.com/office/powerpoint/2010/main" val="3237851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C8C2-A090-E3A6-E777-6298E9F16941}"/>
              </a:ext>
            </a:extLst>
          </p:cNvPr>
          <p:cNvSpPr>
            <a:spLocks noGrp="1"/>
          </p:cNvSpPr>
          <p:nvPr>
            <p:ph type="title"/>
          </p:nvPr>
        </p:nvSpPr>
        <p:spPr/>
        <p:txBody>
          <a:bodyPr/>
          <a:lstStyle/>
          <a:p>
            <a:r>
              <a:rPr lang="en-US" dirty="0" err="1"/>
              <a:t>Exploting</a:t>
            </a:r>
            <a:r>
              <a:rPr lang="en-US" dirty="0"/>
              <a:t> </a:t>
            </a:r>
            <a:r>
              <a:rPr lang="en-US" dirty="0" err="1"/>
              <a:t>RowHammer</a:t>
            </a:r>
            <a:endParaRPr lang="en-US" dirty="0"/>
          </a:p>
        </p:txBody>
      </p:sp>
      <p:sp>
        <p:nvSpPr>
          <p:cNvPr id="3" name="Content Placeholder 2">
            <a:extLst>
              <a:ext uri="{FF2B5EF4-FFF2-40B4-BE49-F238E27FC236}">
                <a16:creationId xmlns:a16="http://schemas.microsoft.com/office/drawing/2014/main" id="{278D6E0E-8FDD-BE17-811B-3E01E0E14B3F}"/>
              </a:ext>
            </a:extLst>
          </p:cNvPr>
          <p:cNvSpPr>
            <a:spLocks noGrp="1"/>
          </p:cNvSpPr>
          <p:nvPr>
            <p:ph idx="1"/>
          </p:nvPr>
        </p:nvSpPr>
        <p:spPr/>
        <p:txBody>
          <a:bodyPr/>
          <a:lstStyle/>
          <a:p>
            <a:r>
              <a:rPr lang="en-US" b="1" dirty="0"/>
              <a:t>Case Study #1: Flip Feng Shui</a:t>
            </a:r>
          </a:p>
          <a:p>
            <a:r>
              <a:rPr lang="en-US" dirty="0"/>
              <a:t>Attack one VM from another VM.</a:t>
            </a:r>
          </a:p>
        </p:txBody>
      </p:sp>
      <p:sp>
        <p:nvSpPr>
          <p:cNvPr id="4" name="Rectangle 3">
            <a:extLst>
              <a:ext uri="{FF2B5EF4-FFF2-40B4-BE49-F238E27FC236}">
                <a16:creationId xmlns:a16="http://schemas.microsoft.com/office/drawing/2014/main" id="{2B4B1945-DDF1-54B0-47D3-BDE62D2694F3}"/>
              </a:ext>
            </a:extLst>
          </p:cNvPr>
          <p:cNvSpPr/>
          <p:nvPr/>
        </p:nvSpPr>
        <p:spPr>
          <a:xfrm>
            <a:off x="3527571" y="3002443"/>
            <a:ext cx="5633207" cy="3309457"/>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dirty="0"/>
              <a:t>Virtualization Host</a:t>
            </a:r>
          </a:p>
        </p:txBody>
      </p:sp>
      <p:sp>
        <p:nvSpPr>
          <p:cNvPr id="5" name="Rectangle 4">
            <a:extLst>
              <a:ext uri="{FF2B5EF4-FFF2-40B4-BE49-F238E27FC236}">
                <a16:creationId xmlns:a16="http://schemas.microsoft.com/office/drawing/2014/main" id="{7E78CCA5-CF09-0DBD-F496-82559EC70252}"/>
              </a:ext>
            </a:extLst>
          </p:cNvPr>
          <p:cNvSpPr/>
          <p:nvPr/>
        </p:nvSpPr>
        <p:spPr>
          <a:xfrm>
            <a:off x="4064467" y="3779240"/>
            <a:ext cx="2004968" cy="200496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Victim VM</a:t>
            </a:r>
          </a:p>
        </p:txBody>
      </p:sp>
      <p:sp>
        <p:nvSpPr>
          <p:cNvPr id="6" name="Rectangle 5">
            <a:extLst>
              <a:ext uri="{FF2B5EF4-FFF2-40B4-BE49-F238E27FC236}">
                <a16:creationId xmlns:a16="http://schemas.microsoft.com/office/drawing/2014/main" id="{5D44A551-4675-08E4-FC3B-D5E71200B1C2}"/>
              </a:ext>
            </a:extLst>
          </p:cNvPr>
          <p:cNvSpPr/>
          <p:nvPr/>
        </p:nvSpPr>
        <p:spPr>
          <a:xfrm>
            <a:off x="6588157" y="3779240"/>
            <a:ext cx="2004968" cy="200496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Attacker VM</a:t>
            </a:r>
            <a:endParaRPr lang="en-US" dirty="0"/>
          </a:p>
        </p:txBody>
      </p:sp>
    </p:spTree>
    <p:extLst>
      <p:ext uri="{BB962C8B-B14F-4D97-AF65-F5344CB8AC3E}">
        <p14:creationId xmlns:p14="http://schemas.microsoft.com/office/powerpoint/2010/main" val="95864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F570-F16C-3004-5DB7-F0DF941D13F8}"/>
              </a:ext>
            </a:extLst>
          </p:cNvPr>
          <p:cNvSpPr>
            <a:spLocks noGrp="1"/>
          </p:cNvSpPr>
          <p:nvPr>
            <p:ph type="title"/>
          </p:nvPr>
        </p:nvSpPr>
        <p:spPr/>
        <p:txBody>
          <a:bodyPr/>
          <a:lstStyle/>
          <a:p>
            <a:r>
              <a:rPr lang="en-US" altLang="zh-CN" dirty="0"/>
              <a:t>Flip Feng Shui</a:t>
            </a:r>
            <a:endParaRPr lang="en-US" dirty="0"/>
          </a:p>
        </p:txBody>
      </p:sp>
      <p:sp>
        <p:nvSpPr>
          <p:cNvPr id="7" name="Content Placeholder 6">
            <a:extLst>
              <a:ext uri="{FF2B5EF4-FFF2-40B4-BE49-F238E27FC236}">
                <a16:creationId xmlns:a16="http://schemas.microsoft.com/office/drawing/2014/main" id="{4CDCD3D0-77B2-097A-205E-0E7C042E488B}"/>
              </a:ext>
            </a:extLst>
          </p:cNvPr>
          <p:cNvSpPr>
            <a:spLocks noGrp="1"/>
          </p:cNvSpPr>
          <p:nvPr>
            <p:ph sz="half" idx="1"/>
          </p:nvPr>
        </p:nvSpPr>
        <p:spPr/>
        <p:txBody>
          <a:bodyPr/>
          <a:lstStyle/>
          <a:p>
            <a:r>
              <a:rPr lang="en-US" dirty="0"/>
              <a:t>Hypervisors provide the illusion of full</a:t>
            </a:r>
            <a:r>
              <a:rPr lang="zh-CN" altLang="en-US" dirty="0"/>
              <a:t> </a:t>
            </a:r>
            <a:r>
              <a:rPr lang="en-US" altLang="zh-CN" dirty="0"/>
              <a:t>isolation:</a:t>
            </a:r>
            <a:r>
              <a:rPr lang="zh-CN" altLang="en-US" dirty="0"/>
              <a:t> </a:t>
            </a:r>
            <a:endParaRPr lang="en-US" altLang="zh-CN" dirty="0"/>
          </a:p>
          <a:p>
            <a:pPr lvl="1"/>
            <a:r>
              <a:rPr lang="en-US" altLang="zh-CN" dirty="0"/>
              <a:t>Isolated Hardware Environment.</a:t>
            </a:r>
          </a:p>
          <a:p>
            <a:pPr lvl="1"/>
            <a:r>
              <a:rPr lang="en-US" dirty="0"/>
              <a:t>Isolated Software Environment.</a:t>
            </a:r>
          </a:p>
          <a:p>
            <a:pPr lvl="1"/>
            <a:r>
              <a:rPr lang="en-US" dirty="0"/>
              <a:t>Isolated data</a:t>
            </a:r>
          </a:p>
        </p:txBody>
      </p:sp>
      <p:sp>
        <p:nvSpPr>
          <p:cNvPr id="8" name="Content Placeholder 7">
            <a:extLst>
              <a:ext uri="{FF2B5EF4-FFF2-40B4-BE49-F238E27FC236}">
                <a16:creationId xmlns:a16="http://schemas.microsoft.com/office/drawing/2014/main" id="{E469348D-6FF6-255E-B24A-F4A81A3D7E2F}"/>
              </a:ext>
            </a:extLst>
          </p:cNvPr>
          <p:cNvSpPr>
            <a:spLocks noGrp="1"/>
          </p:cNvSpPr>
          <p:nvPr>
            <p:ph sz="half" idx="2"/>
          </p:nvPr>
        </p:nvSpPr>
        <p:spPr/>
        <p:txBody>
          <a:bodyPr/>
          <a:lstStyle/>
          <a:p>
            <a:endParaRPr lang="en-US" dirty="0"/>
          </a:p>
        </p:txBody>
      </p:sp>
      <p:grpSp>
        <p:nvGrpSpPr>
          <p:cNvPr id="9" name="Group 8">
            <a:extLst>
              <a:ext uri="{FF2B5EF4-FFF2-40B4-BE49-F238E27FC236}">
                <a16:creationId xmlns:a16="http://schemas.microsoft.com/office/drawing/2014/main" id="{43B14C50-D241-0A74-D6E5-3C1C2ADC28C7}"/>
              </a:ext>
            </a:extLst>
          </p:cNvPr>
          <p:cNvGrpSpPr/>
          <p:nvPr/>
        </p:nvGrpSpPr>
        <p:grpSpPr>
          <a:xfrm>
            <a:off x="6903790" y="2052128"/>
            <a:ext cx="3718420" cy="2184537"/>
            <a:chOff x="6172200" y="1825625"/>
            <a:chExt cx="5633207" cy="3309457"/>
          </a:xfrm>
        </p:grpSpPr>
        <p:sp>
          <p:nvSpPr>
            <p:cNvPr id="4" name="Rectangle 3">
              <a:extLst>
                <a:ext uri="{FF2B5EF4-FFF2-40B4-BE49-F238E27FC236}">
                  <a16:creationId xmlns:a16="http://schemas.microsoft.com/office/drawing/2014/main" id="{E166A591-FA92-2120-7B8A-3DEA4EE91670}"/>
                </a:ext>
              </a:extLst>
            </p:cNvPr>
            <p:cNvSpPr/>
            <p:nvPr/>
          </p:nvSpPr>
          <p:spPr>
            <a:xfrm>
              <a:off x="6172200" y="1825625"/>
              <a:ext cx="5633207" cy="3309457"/>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dirty="0"/>
                <a:t>Virtualization Host</a:t>
              </a:r>
            </a:p>
          </p:txBody>
        </p:sp>
        <p:sp>
          <p:nvSpPr>
            <p:cNvPr id="5" name="Rectangle 4">
              <a:extLst>
                <a:ext uri="{FF2B5EF4-FFF2-40B4-BE49-F238E27FC236}">
                  <a16:creationId xmlns:a16="http://schemas.microsoft.com/office/drawing/2014/main" id="{8735038A-64F2-15E5-0EA2-52E3254EB9A0}"/>
                </a:ext>
              </a:extLst>
            </p:cNvPr>
            <p:cNvSpPr/>
            <p:nvPr/>
          </p:nvSpPr>
          <p:spPr>
            <a:xfrm>
              <a:off x="6709096" y="2602422"/>
              <a:ext cx="2004968" cy="200496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Victim VM</a:t>
              </a:r>
            </a:p>
          </p:txBody>
        </p:sp>
        <p:sp>
          <p:nvSpPr>
            <p:cNvPr id="6" name="Rectangle 5">
              <a:extLst>
                <a:ext uri="{FF2B5EF4-FFF2-40B4-BE49-F238E27FC236}">
                  <a16:creationId xmlns:a16="http://schemas.microsoft.com/office/drawing/2014/main" id="{237090A0-191F-E814-2234-EA7CEBB07176}"/>
                </a:ext>
              </a:extLst>
            </p:cNvPr>
            <p:cNvSpPr/>
            <p:nvPr/>
          </p:nvSpPr>
          <p:spPr>
            <a:xfrm>
              <a:off x="9232786" y="2602422"/>
              <a:ext cx="2004968" cy="200496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Attacker VM</a:t>
              </a:r>
              <a:endParaRPr lang="en-US" dirty="0"/>
            </a:p>
          </p:txBody>
        </p:sp>
      </p:grpSp>
      <p:grpSp>
        <p:nvGrpSpPr>
          <p:cNvPr id="10" name="Group 9">
            <a:extLst>
              <a:ext uri="{FF2B5EF4-FFF2-40B4-BE49-F238E27FC236}">
                <a16:creationId xmlns:a16="http://schemas.microsoft.com/office/drawing/2014/main" id="{AFE4C02A-DE98-3775-4E44-3D1E9640F7C1}"/>
              </a:ext>
            </a:extLst>
          </p:cNvPr>
          <p:cNvGrpSpPr/>
          <p:nvPr/>
        </p:nvGrpSpPr>
        <p:grpSpPr>
          <a:xfrm>
            <a:off x="6903790" y="4614239"/>
            <a:ext cx="3718420" cy="1274834"/>
            <a:chOff x="6172200" y="1863754"/>
            <a:chExt cx="5633207" cy="1931305"/>
          </a:xfrm>
        </p:grpSpPr>
        <p:sp>
          <p:nvSpPr>
            <p:cNvPr id="11" name="Rectangle 10">
              <a:extLst>
                <a:ext uri="{FF2B5EF4-FFF2-40B4-BE49-F238E27FC236}">
                  <a16:creationId xmlns:a16="http://schemas.microsoft.com/office/drawing/2014/main" id="{63A0D089-F8E5-4BED-F084-F763CDCFC541}"/>
                </a:ext>
              </a:extLst>
            </p:cNvPr>
            <p:cNvSpPr/>
            <p:nvPr/>
          </p:nvSpPr>
          <p:spPr>
            <a:xfrm>
              <a:off x="6172200" y="1863754"/>
              <a:ext cx="5633207" cy="1931305"/>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dirty="0"/>
                <a:t>Physical Memory</a:t>
              </a:r>
            </a:p>
          </p:txBody>
        </p:sp>
        <p:sp>
          <p:nvSpPr>
            <p:cNvPr id="12" name="Rectangle 11">
              <a:extLst>
                <a:ext uri="{FF2B5EF4-FFF2-40B4-BE49-F238E27FC236}">
                  <a16:creationId xmlns:a16="http://schemas.microsoft.com/office/drawing/2014/main" id="{5FBAB4E3-216E-F82D-A87E-DF408E971A89}"/>
                </a:ext>
              </a:extLst>
            </p:cNvPr>
            <p:cNvSpPr/>
            <p:nvPr/>
          </p:nvSpPr>
          <p:spPr>
            <a:xfrm>
              <a:off x="6709095" y="2602421"/>
              <a:ext cx="2004968" cy="79866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04A1572-6BBB-FDA6-5A56-0E0DB738D4A6}"/>
                </a:ext>
              </a:extLst>
            </p:cNvPr>
            <p:cNvSpPr/>
            <p:nvPr/>
          </p:nvSpPr>
          <p:spPr>
            <a:xfrm>
              <a:off x="9232786" y="2602421"/>
              <a:ext cx="2004968" cy="79866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cxnSp>
        <p:nvCxnSpPr>
          <p:cNvPr id="15" name="Straight Arrow Connector 14">
            <a:extLst>
              <a:ext uri="{FF2B5EF4-FFF2-40B4-BE49-F238E27FC236}">
                <a16:creationId xmlns:a16="http://schemas.microsoft.com/office/drawing/2014/main" id="{788CD524-379E-1908-FCDC-72343ABD0C21}"/>
              </a:ext>
            </a:extLst>
          </p:cNvPr>
          <p:cNvCxnSpPr>
            <a:stCxn id="5" idx="2"/>
            <a:endCxn id="12" idx="0"/>
          </p:cNvCxnSpPr>
          <p:nvPr/>
        </p:nvCxnSpPr>
        <p:spPr>
          <a:xfrm>
            <a:off x="7919918" y="3888341"/>
            <a:ext cx="0" cy="1213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FB1212A-4E40-CB58-2BDF-37BFC290BB06}"/>
              </a:ext>
            </a:extLst>
          </p:cNvPr>
          <p:cNvCxnSpPr>
            <a:stCxn id="6" idx="2"/>
            <a:endCxn id="13" idx="0"/>
          </p:cNvCxnSpPr>
          <p:nvPr/>
        </p:nvCxnSpPr>
        <p:spPr>
          <a:xfrm>
            <a:off x="9585779" y="3888341"/>
            <a:ext cx="0" cy="1213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416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8C3E8-0842-85C7-EE58-05BAF6DF20B7}"/>
              </a:ext>
            </a:extLst>
          </p:cNvPr>
          <p:cNvSpPr>
            <a:spLocks noGrp="1"/>
          </p:cNvSpPr>
          <p:nvPr>
            <p:ph type="title"/>
          </p:nvPr>
        </p:nvSpPr>
        <p:spPr/>
        <p:txBody>
          <a:bodyPr/>
          <a:lstStyle/>
          <a:p>
            <a:r>
              <a:rPr lang="en-US" altLang="zh-CN" dirty="0"/>
              <a:t>Flip Feng Shui</a:t>
            </a:r>
            <a:endParaRPr lang="en-US" dirty="0"/>
          </a:p>
        </p:txBody>
      </p:sp>
      <p:sp>
        <p:nvSpPr>
          <p:cNvPr id="3" name="Content Placeholder 2">
            <a:extLst>
              <a:ext uri="{FF2B5EF4-FFF2-40B4-BE49-F238E27FC236}">
                <a16:creationId xmlns:a16="http://schemas.microsoft.com/office/drawing/2014/main" id="{F7A563A4-B6F6-0049-BC8E-24DA375389CA}"/>
              </a:ext>
            </a:extLst>
          </p:cNvPr>
          <p:cNvSpPr>
            <a:spLocks noGrp="1"/>
          </p:cNvSpPr>
          <p:nvPr>
            <p:ph sz="half" idx="1"/>
          </p:nvPr>
        </p:nvSpPr>
        <p:spPr/>
        <p:txBody>
          <a:bodyPr/>
          <a:lstStyle/>
          <a:p>
            <a:r>
              <a:rPr lang="en-US" dirty="0"/>
              <a:t>Memory deduplication is frequently used to reduce resource consumption.</a:t>
            </a:r>
          </a:p>
          <a:p>
            <a:pPr lvl="1"/>
            <a:r>
              <a:rPr lang="en-US" dirty="0"/>
              <a:t>Deduplication: Pages with the same content are mapped to the same physical page.</a:t>
            </a:r>
          </a:p>
          <a:p>
            <a:pPr lvl="1"/>
            <a:r>
              <a:rPr lang="en-US" dirty="0"/>
              <a:t>Copy-On-Write: The deduplicated page will be copied and separated if some VM wrote to it.</a:t>
            </a:r>
          </a:p>
        </p:txBody>
      </p:sp>
      <p:sp>
        <p:nvSpPr>
          <p:cNvPr id="4" name="Content Placeholder 3">
            <a:extLst>
              <a:ext uri="{FF2B5EF4-FFF2-40B4-BE49-F238E27FC236}">
                <a16:creationId xmlns:a16="http://schemas.microsoft.com/office/drawing/2014/main" id="{1C87AB00-4B93-1F20-AEAA-D161F7E59CDA}"/>
              </a:ext>
            </a:extLst>
          </p:cNvPr>
          <p:cNvSpPr>
            <a:spLocks noGrp="1"/>
          </p:cNvSpPr>
          <p:nvPr>
            <p:ph sz="half" idx="2"/>
          </p:nvPr>
        </p:nvSpPr>
        <p:spPr/>
        <p:txBody>
          <a:bodyPr/>
          <a:lstStyle/>
          <a:p>
            <a:endParaRPr lang="en-US" dirty="0"/>
          </a:p>
        </p:txBody>
      </p:sp>
      <p:grpSp>
        <p:nvGrpSpPr>
          <p:cNvPr id="5" name="Group 4">
            <a:extLst>
              <a:ext uri="{FF2B5EF4-FFF2-40B4-BE49-F238E27FC236}">
                <a16:creationId xmlns:a16="http://schemas.microsoft.com/office/drawing/2014/main" id="{798CE93D-5F78-C500-9EBE-931B6A6526ED}"/>
              </a:ext>
            </a:extLst>
          </p:cNvPr>
          <p:cNvGrpSpPr/>
          <p:nvPr/>
        </p:nvGrpSpPr>
        <p:grpSpPr>
          <a:xfrm>
            <a:off x="6903790" y="2052128"/>
            <a:ext cx="3718420" cy="2184537"/>
            <a:chOff x="6172200" y="1825625"/>
            <a:chExt cx="5633207" cy="3309457"/>
          </a:xfrm>
        </p:grpSpPr>
        <p:sp>
          <p:nvSpPr>
            <p:cNvPr id="6" name="Rectangle 5">
              <a:extLst>
                <a:ext uri="{FF2B5EF4-FFF2-40B4-BE49-F238E27FC236}">
                  <a16:creationId xmlns:a16="http://schemas.microsoft.com/office/drawing/2014/main" id="{2B300E34-96E5-647E-0A5B-38AF213C9CAB}"/>
                </a:ext>
              </a:extLst>
            </p:cNvPr>
            <p:cNvSpPr/>
            <p:nvPr/>
          </p:nvSpPr>
          <p:spPr>
            <a:xfrm>
              <a:off x="6172200" y="1825625"/>
              <a:ext cx="5633207" cy="3309457"/>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dirty="0"/>
                <a:t>Virtualization Host</a:t>
              </a:r>
            </a:p>
          </p:txBody>
        </p:sp>
        <p:sp>
          <p:nvSpPr>
            <p:cNvPr id="7" name="Rectangle 6">
              <a:extLst>
                <a:ext uri="{FF2B5EF4-FFF2-40B4-BE49-F238E27FC236}">
                  <a16:creationId xmlns:a16="http://schemas.microsoft.com/office/drawing/2014/main" id="{A005A684-5287-D689-C4C1-882FCAA132B9}"/>
                </a:ext>
              </a:extLst>
            </p:cNvPr>
            <p:cNvSpPr/>
            <p:nvPr/>
          </p:nvSpPr>
          <p:spPr>
            <a:xfrm>
              <a:off x="6709096" y="2602422"/>
              <a:ext cx="2004968" cy="200496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Victim VM</a:t>
              </a:r>
            </a:p>
          </p:txBody>
        </p:sp>
        <p:sp>
          <p:nvSpPr>
            <p:cNvPr id="8" name="Rectangle 7">
              <a:extLst>
                <a:ext uri="{FF2B5EF4-FFF2-40B4-BE49-F238E27FC236}">
                  <a16:creationId xmlns:a16="http://schemas.microsoft.com/office/drawing/2014/main" id="{51C27733-0F8E-9EB1-093F-965894CD7CCC}"/>
                </a:ext>
              </a:extLst>
            </p:cNvPr>
            <p:cNvSpPr/>
            <p:nvPr/>
          </p:nvSpPr>
          <p:spPr>
            <a:xfrm>
              <a:off x="9232786" y="2602422"/>
              <a:ext cx="2004968" cy="200496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Attacker VM</a:t>
              </a:r>
              <a:endParaRPr lang="en-US" dirty="0"/>
            </a:p>
          </p:txBody>
        </p:sp>
      </p:grpSp>
      <p:grpSp>
        <p:nvGrpSpPr>
          <p:cNvPr id="9" name="Group 8">
            <a:extLst>
              <a:ext uri="{FF2B5EF4-FFF2-40B4-BE49-F238E27FC236}">
                <a16:creationId xmlns:a16="http://schemas.microsoft.com/office/drawing/2014/main" id="{483D178B-5C06-33CB-CBC6-4434A571F0F8}"/>
              </a:ext>
            </a:extLst>
          </p:cNvPr>
          <p:cNvGrpSpPr/>
          <p:nvPr/>
        </p:nvGrpSpPr>
        <p:grpSpPr>
          <a:xfrm>
            <a:off x="6903790" y="4614239"/>
            <a:ext cx="3718420" cy="1274834"/>
            <a:chOff x="6172200" y="1863754"/>
            <a:chExt cx="5633207" cy="1931305"/>
          </a:xfrm>
        </p:grpSpPr>
        <p:sp>
          <p:nvSpPr>
            <p:cNvPr id="10" name="Rectangle 9">
              <a:extLst>
                <a:ext uri="{FF2B5EF4-FFF2-40B4-BE49-F238E27FC236}">
                  <a16:creationId xmlns:a16="http://schemas.microsoft.com/office/drawing/2014/main" id="{C2E53706-E99A-DFBF-52DC-9BD264ECE0B9}"/>
                </a:ext>
              </a:extLst>
            </p:cNvPr>
            <p:cNvSpPr/>
            <p:nvPr/>
          </p:nvSpPr>
          <p:spPr>
            <a:xfrm>
              <a:off x="6172200" y="1863754"/>
              <a:ext cx="5633207" cy="1931305"/>
            </a:xfrm>
            <a:prstGeom prst="rect">
              <a:avLst/>
            </a:prstGeom>
          </p:spPr>
          <p:style>
            <a:lnRef idx="1">
              <a:schemeClr val="accent1"/>
            </a:lnRef>
            <a:fillRef idx="2">
              <a:schemeClr val="accent1"/>
            </a:fillRef>
            <a:effectRef idx="1">
              <a:schemeClr val="accent1"/>
            </a:effectRef>
            <a:fontRef idx="minor">
              <a:schemeClr val="dk1"/>
            </a:fontRef>
          </p:style>
          <p:txBody>
            <a:bodyPr rtlCol="0" anchor="b"/>
            <a:lstStyle/>
            <a:p>
              <a:pPr algn="ctr"/>
              <a:r>
                <a:rPr lang="en-US" dirty="0"/>
                <a:t>Physical Memory</a:t>
              </a:r>
            </a:p>
          </p:txBody>
        </p:sp>
        <p:sp>
          <p:nvSpPr>
            <p:cNvPr id="11" name="Rectangle 10">
              <a:extLst>
                <a:ext uri="{FF2B5EF4-FFF2-40B4-BE49-F238E27FC236}">
                  <a16:creationId xmlns:a16="http://schemas.microsoft.com/office/drawing/2014/main" id="{E0EB4A8D-CC70-5325-5564-E0AC09235DB9}"/>
                </a:ext>
              </a:extLst>
            </p:cNvPr>
            <p:cNvSpPr/>
            <p:nvPr/>
          </p:nvSpPr>
          <p:spPr>
            <a:xfrm>
              <a:off x="6709095" y="2203087"/>
              <a:ext cx="1751231" cy="79866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141B4B3-E1A9-A1BF-19E6-614373FAA1F2}"/>
                </a:ext>
              </a:extLst>
            </p:cNvPr>
            <p:cNvSpPr/>
            <p:nvPr/>
          </p:nvSpPr>
          <p:spPr>
            <a:xfrm>
              <a:off x="9568646" y="2203088"/>
              <a:ext cx="1669107" cy="79866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cxnSp>
        <p:nvCxnSpPr>
          <p:cNvPr id="13" name="Straight Arrow Connector 12">
            <a:extLst>
              <a:ext uri="{FF2B5EF4-FFF2-40B4-BE49-F238E27FC236}">
                <a16:creationId xmlns:a16="http://schemas.microsoft.com/office/drawing/2014/main" id="{EB907C26-8D28-9003-38FA-7FF476FAD81C}"/>
              </a:ext>
            </a:extLst>
          </p:cNvPr>
          <p:cNvCxnSpPr>
            <a:cxnSpLocks/>
            <a:stCxn id="7" idx="2"/>
            <a:endCxn id="11" idx="0"/>
          </p:cNvCxnSpPr>
          <p:nvPr/>
        </p:nvCxnSpPr>
        <p:spPr>
          <a:xfrm flipH="1">
            <a:off x="7836174" y="3888341"/>
            <a:ext cx="83744" cy="949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1229A0B-82F5-5A1F-4CFD-F383EF10170C}"/>
              </a:ext>
            </a:extLst>
          </p:cNvPr>
          <p:cNvCxnSpPr>
            <a:cxnSpLocks/>
            <a:stCxn id="8" idx="2"/>
            <a:endCxn id="12" idx="0"/>
          </p:cNvCxnSpPr>
          <p:nvPr/>
        </p:nvCxnSpPr>
        <p:spPr>
          <a:xfrm>
            <a:off x="9585779" y="3888341"/>
            <a:ext cx="110849" cy="949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F139118-0868-C057-B3AA-852B053A46E3}"/>
              </a:ext>
            </a:extLst>
          </p:cNvPr>
          <p:cNvSpPr/>
          <p:nvPr/>
        </p:nvSpPr>
        <p:spPr>
          <a:xfrm>
            <a:off x="8485234" y="4838231"/>
            <a:ext cx="549665" cy="52718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cxnSp>
        <p:nvCxnSpPr>
          <p:cNvPr id="21" name="Straight Arrow Connector 20">
            <a:extLst>
              <a:ext uri="{FF2B5EF4-FFF2-40B4-BE49-F238E27FC236}">
                <a16:creationId xmlns:a16="http://schemas.microsoft.com/office/drawing/2014/main" id="{5A99627A-2C8F-30A1-8AD2-006C9F2FC470}"/>
              </a:ext>
            </a:extLst>
          </p:cNvPr>
          <p:cNvCxnSpPr>
            <a:stCxn id="7" idx="2"/>
            <a:endCxn id="17" idx="0"/>
          </p:cNvCxnSpPr>
          <p:nvPr/>
        </p:nvCxnSpPr>
        <p:spPr>
          <a:xfrm>
            <a:off x="7919918" y="3888341"/>
            <a:ext cx="840149" cy="949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D16BCFA-DE83-DD9B-5291-1DA95F9298D4}"/>
              </a:ext>
            </a:extLst>
          </p:cNvPr>
          <p:cNvCxnSpPr>
            <a:stCxn id="8" idx="2"/>
            <a:endCxn id="17" idx="0"/>
          </p:cNvCxnSpPr>
          <p:nvPr/>
        </p:nvCxnSpPr>
        <p:spPr>
          <a:xfrm flipH="1">
            <a:off x="8760067" y="3888341"/>
            <a:ext cx="825712" cy="949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654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A56E-4179-AA1C-B58E-159F36117432}"/>
              </a:ext>
            </a:extLst>
          </p:cNvPr>
          <p:cNvSpPr>
            <a:spLocks noGrp="1"/>
          </p:cNvSpPr>
          <p:nvPr>
            <p:ph type="title"/>
          </p:nvPr>
        </p:nvSpPr>
        <p:spPr/>
        <p:txBody>
          <a:bodyPr/>
          <a:lstStyle/>
          <a:p>
            <a:r>
              <a:rPr lang="en-US" altLang="zh-CN" dirty="0"/>
              <a:t>Flip Feng Shui</a:t>
            </a:r>
            <a:endParaRPr lang="en-US" dirty="0"/>
          </a:p>
        </p:txBody>
      </p:sp>
      <p:sp>
        <p:nvSpPr>
          <p:cNvPr id="3" name="Content Placeholder 2">
            <a:extLst>
              <a:ext uri="{FF2B5EF4-FFF2-40B4-BE49-F238E27FC236}">
                <a16:creationId xmlns:a16="http://schemas.microsoft.com/office/drawing/2014/main" id="{5759263A-CDB2-0C87-F8E8-D4503B80807E}"/>
              </a:ext>
            </a:extLst>
          </p:cNvPr>
          <p:cNvSpPr>
            <a:spLocks noGrp="1"/>
          </p:cNvSpPr>
          <p:nvPr>
            <p:ph sz="half" idx="1"/>
          </p:nvPr>
        </p:nvSpPr>
        <p:spPr/>
        <p:txBody>
          <a:bodyPr/>
          <a:lstStyle/>
          <a:p>
            <a:r>
              <a:rPr lang="en-US" dirty="0"/>
              <a:t>What happens if Attacker VM writes to shared page?</a:t>
            </a:r>
          </a:p>
          <a:p>
            <a:endParaRPr lang="en-US" dirty="0"/>
          </a:p>
          <a:p>
            <a:r>
              <a:rPr lang="en-US" dirty="0"/>
              <a:t>Copy-On-Write: The content will be copied and relinked. No Attack!</a:t>
            </a:r>
          </a:p>
        </p:txBody>
      </p:sp>
      <p:grpSp>
        <p:nvGrpSpPr>
          <p:cNvPr id="5" name="Group 4">
            <a:extLst>
              <a:ext uri="{FF2B5EF4-FFF2-40B4-BE49-F238E27FC236}">
                <a16:creationId xmlns:a16="http://schemas.microsoft.com/office/drawing/2014/main" id="{4660216A-0E12-EC4B-BCCF-06F73712FD32}"/>
              </a:ext>
            </a:extLst>
          </p:cNvPr>
          <p:cNvGrpSpPr/>
          <p:nvPr/>
        </p:nvGrpSpPr>
        <p:grpSpPr>
          <a:xfrm>
            <a:off x="6903790" y="2052128"/>
            <a:ext cx="3718420" cy="2184537"/>
            <a:chOff x="6172200" y="1825625"/>
            <a:chExt cx="5633207" cy="3309457"/>
          </a:xfrm>
        </p:grpSpPr>
        <p:sp>
          <p:nvSpPr>
            <p:cNvPr id="6" name="Rectangle 5">
              <a:extLst>
                <a:ext uri="{FF2B5EF4-FFF2-40B4-BE49-F238E27FC236}">
                  <a16:creationId xmlns:a16="http://schemas.microsoft.com/office/drawing/2014/main" id="{AA42C998-6B48-7612-81A9-5F4869A3B579}"/>
                </a:ext>
              </a:extLst>
            </p:cNvPr>
            <p:cNvSpPr/>
            <p:nvPr/>
          </p:nvSpPr>
          <p:spPr>
            <a:xfrm>
              <a:off x="6172200" y="1825625"/>
              <a:ext cx="5633207" cy="3309457"/>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dirty="0"/>
                <a:t>Virtualization Host</a:t>
              </a:r>
            </a:p>
          </p:txBody>
        </p:sp>
        <p:sp>
          <p:nvSpPr>
            <p:cNvPr id="7" name="Rectangle 6">
              <a:extLst>
                <a:ext uri="{FF2B5EF4-FFF2-40B4-BE49-F238E27FC236}">
                  <a16:creationId xmlns:a16="http://schemas.microsoft.com/office/drawing/2014/main" id="{72303E75-9A6D-B4ED-ADFF-2AC826239257}"/>
                </a:ext>
              </a:extLst>
            </p:cNvPr>
            <p:cNvSpPr/>
            <p:nvPr/>
          </p:nvSpPr>
          <p:spPr>
            <a:xfrm>
              <a:off x="6709096" y="2602422"/>
              <a:ext cx="2004968" cy="200496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Victim VM</a:t>
              </a:r>
            </a:p>
          </p:txBody>
        </p:sp>
        <p:sp>
          <p:nvSpPr>
            <p:cNvPr id="8" name="Rectangle 7">
              <a:extLst>
                <a:ext uri="{FF2B5EF4-FFF2-40B4-BE49-F238E27FC236}">
                  <a16:creationId xmlns:a16="http://schemas.microsoft.com/office/drawing/2014/main" id="{AD08A530-4B2D-E175-242C-9AF5B6CFD887}"/>
                </a:ext>
              </a:extLst>
            </p:cNvPr>
            <p:cNvSpPr/>
            <p:nvPr/>
          </p:nvSpPr>
          <p:spPr>
            <a:xfrm>
              <a:off x="9232786" y="2602422"/>
              <a:ext cx="2004968" cy="200496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Attacker VM</a:t>
              </a:r>
              <a:endParaRPr lang="en-US" dirty="0"/>
            </a:p>
          </p:txBody>
        </p:sp>
      </p:grpSp>
      <p:grpSp>
        <p:nvGrpSpPr>
          <p:cNvPr id="9" name="Group 8">
            <a:extLst>
              <a:ext uri="{FF2B5EF4-FFF2-40B4-BE49-F238E27FC236}">
                <a16:creationId xmlns:a16="http://schemas.microsoft.com/office/drawing/2014/main" id="{C13DB32D-770C-0333-7888-66E5BF2C41DC}"/>
              </a:ext>
            </a:extLst>
          </p:cNvPr>
          <p:cNvGrpSpPr/>
          <p:nvPr/>
        </p:nvGrpSpPr>
        <p:grpSpPr>
          <a:xfrm>
            <a:off x="6903790" y="4614239"/>
            <a:ext cx="3718420" cy="1274834"/>
            <a:chOff x="6172200" y="1863754"/>
            <a:chExt cx="5633207" cy="1931305"/>
          </a:xfrm>
        </p:grpSpPr>
        <p:sp>
          <p:nvSpPr>
            <p:cNvPr id="10" name="Rectangle 9">
              <a:extLst>
                <a:ext uri="{FF2B5EF4-FFF2-40B4-BE49-F238E27FC236}">
                  <a16:creationId xmlns:a16="http://schemas.microsoft.com/office/drawing/2014/main" id="{E567CEA9-892C-3BD6-E6FC-34301E3AE488}"/>
                </a:ext>
              </a:extLst>
            </p:cNvPr>
            <p:cNvSpPr/>
            <p:nvPr/>
          </p:nvSpPr>
          <p:spPr>
            <a:xfrm>
              <a:off x="6172200" y="1863754"/>
              <a:ext cx="5633207" cy="1931305"/>
            </a:xfrm>
            <a:prstGeom prst="rect">
              <a:avLst/>
            </a:prstGeom>
          </p:spPr>
          <p:style>
            <a:lnRef idx="1">
              <a:schemeClr val="accent1"/>
            </a:lnRef>
            <a:fillRef idx="2">
              <a:schemeClr val="accent1"/>
            </a:fillRef>
            <a:effectRef idx="1">
              <a:schemeClr val="accent1"/>
            </a:effectRef>
            <a:fontRef idx="minor">
              <a:schemeClr val="dk1"/>
            </a:fontRef>
          </p:style>
          <p:txBody>
            <a:bodyPr rtlCol="0" anchor="b"/>
            <a:lstStyle/>
            <a:p>
              <a:pPr algn="ctr"/>
              <a:r>
                <a:rPr lang="en-US" dirty="0"/>
                <a:t>Physical Memory</a:t>
              </a:r>
            </a:p>
          </p:txBody>
        </p:sp>
        <p:sp>
          <p:nvSpPr>
            <p:cNvPr id="11" name="Rectangle 10">
              <a:extLst>
                <a:ext uri="{FF2B5EF4-FFF2-40B4-BE49-F238E27FC236}">
                  <a16:creationId xmlns:a16="http://schemas.microsoft.com/office/drawing/2014/main" id="{88304012-CBC7-409D-2A2A-A5F46A8BA1FA}"/>
                </a:ext>
              </a:extLst>
            </p:cNvPr>
            <p:cNvSpPr/>
            <p:nvPr/>
          </p:nvSpPr>
          <p:spPr>
            <a:xfrm>
              <a:off x="6709095" y="2203087"/>
              <a:ext cx="1751231" cy="79866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B5F067B-9E4C-F645-0287-193C59EBDFFE}"/>
                </a:ext>
              </a:extLst>
            </p:cNvPr>
            <p:cNvSpPr/>
            <p:nvPr/>
          </p:nvSpPr>
          <p:spPr>
            <a:xfrm>
              <a:off x="9568646" y="2203088"/>
              <a:ext cx="1669107" cy="79866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cxnSp>
        <p:nvCxnSpPr>
          <p:cNvPr id="13" name="Straight Arrow Connector 12">
            <a:extLst>
              <a:ext uri="{FF2B5EF4-FFF2-40B4-BE49-F238E27FC236}">
                <a16:creationId xmlns:a16="http://schemas.microsoft.com/office/drawing/2014/main" id="{FB7EAD38-68EE-73F5-89D3-87F323D27289}"/>
              </a:ext>
            </a:extLst>
          </p:cNvPr>
          <p:cNvCxnSpPr>
            <a:cxnSpLocks/>
            <a:stCxn id="7" idx="2"/>
            <a:endCxn id="11" idx="0"/>
          </p:cNvCxnSpPr>
          <p:nvPr/>
        </p:nvCxnSpPr>
        <p:spPr>
          <a:xfrm flipH="1">
            <a:off x="7836174" y="3888341"/>
            <a:ext cx="83744" cy="949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01D4AAC-A7F3-4699-C5DC-AD41C13A3A00}"/>
              </a:ext>
            </a:extLst>
          </p:cNvPr>
          <p:cNvCxnSpPr>
            <a:cxnSpLocks/>
            <a:stCxn id="8" idx="2"/>
            <a:endCxn id="12" idx="0"/>
          </p:cNvCxnSpPr>
          <p:nvPr/>
        </p:nvCxnSpPr>
        <p:spPr>
          <a:xfrm>
            <a:off x="9585779" y="3888341"/>
            <a:ext cx="110849" cy="949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3C9840D-D2F7-364F-EAF3-ECA3799FCC49}"/>
              </a:ext>
            </a:extLst>
          </p:cNvPr>
          <p:cNvSpPr/>
          <p:nvPr/>
        </p:nvSpPr>
        <p:spPr>
          <a:xfrm>
            <a:off x="8485234" y="4838231"/>
            <a:ext cx="549665" cy="52718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cxnSp>
        <p:nvCxnSpPr>
          <p:cNvPr id="16" name="Straight Arrow Connector 15">
            <a:extLst>
              <a:ext uri="{FF2B5EF4-FFF2-40B4-BE49-F238E27FC236}">
                <a16:creationId xmlns:a16="http://schemas.microsoft.com/office/drawing/2014/main" id="{E08BD5B4-9480-355E-34C6-4EBE2197D33E}"/>
              </a:ext>
            </a:extLst>
          </p:cNvPr>
          <p:cNvCxnSpPr>
            <a:stCxn id="7" idx="2"/>
            <a:endCxn id="15" idx="0"/>
          </p:cNvCxnSpPr>
          <p:nvPr/>
        </p:nvCxnSpPr>
        <p:spPr>
          <a:xfrm>
            <a:off x="7919918" y="3888341"/>
            <a:ext cx="840149" cy="949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EF4BDF5-39DA-D246-B0B4-2A82574EA15F}"/>
              </a:ext>
            </a:extLst>
          </p:cNvPr>
          <p:cNvCxnSpPr>
            <a:stCxn id="8" idx="2"/>
            <a:endCxn id="15" idx="0"/>
          </p:cNvCxnSpPr>
          <p:nvPr/>
        </p:nvCxnSpPr>
        <p:spPr>
          <a:xfrm flipH="1">
            <a:off x="8760067" y="3888341"/>
            <a:ext cx="825712" cy="949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0" name="Content Placeholder 18" descr="Heart outline">
            <a:extLst>
              <a:ext uri="{FF2B5EF4-FFF2-40B4-BE49-F238E27FC236}">
                <a16:creationId xmlns:a16="http://schemas.microsoft.com/office/drawing/2014/main" id="{45DB6D8A-C04F-C7E2-E32A-37D71717D4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658" y="3350946"/>
            <a:ext cx="601564" cy="601564"/>
          </a:xfrm>
          <a:prstGeom prst="rect">
            <a:avLst/>
          </a:prstGeom>
        </p:spPr>
      </p:pic>
      <p:pic>
        <p:nvPicPr>
          <p:cNvPr id="21" name="Content Placeholder 18" descr="Heart outline">
            <a:extLst>
              <a:ext uri="{FF2B5EF4-FFF2-40B4-BE49-F238E27FC236}">
                <a16:creationId xmlns:a16="http://schemas.microsoft.com/office/drawing/2014/main" id="{401B7ED2-97F2-F742-D12F-6561C973EE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96123" y="3352913"/>
            <a:ext cx="601564" cy="601564"/>
          </a:xfrm>
          <a:prstGeom prst="rect">
            <a:avLst/>
          </a:prstGeom>
        </p:spPr>
      </p:pic>
      <p:pic>
        <p:nvPicPr>
          <p:cNvPr id="22" name="Content Placeholder 18" descr="Heart outline">
            <a:extLst>
              <a:ext uri="{FF2B5EF4-FFF2-40B4-BE49-F238E27FC236}">
                <a16:creationId xmlns:a16="http://schemas.microsoft.com/office/drawing/2014/main" id="{B61805D6-96E2-D555-53CF-96667A9A79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54974" y="4801042"/>
            <a:ext cx="601564" cy="601564"/>
          </a:xfrm>
          <a:prstGeom prst="rect">
            <a:avLst/>
          </a:prstGeom>
        </p:spPr>
      </p:pic>
      <p:pic>
        <p:nvPicPr>
          <p:cNvPr id="26" name="Graphic 25" descr="Broken Heart outline">
            <a:extLst>
              <a:ext uri="{FF2B5EF4-FFF2-40B4-BE49-F238E27FC236}">
                <a16:creationId xmlns:a16="http://schemas.microsoft.com/office/drawing/2014/main" id="{6065E669-F381-7689-6CD7-7BABA4155CA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88108" y="4819636"/>
            <a:ext cx="601564" cy="601564"/>
          </a:xfrm>
          <a:prstGeom prst="rect">
            <a:avLst/>
          </a:prstGeom>
        </p:spPr>
      </p:pic>
      <p:pic>
        <p:nvPicPr>
          <p:cNvPr id="27" name="Graphic 26" descr="Broken Heart outline">
            <a:extLst>
              <a:ext uri="{FF2B5EF4-FFF2-40B4-BE49-F238E27FC236}">
                <a16:creationId xmlns:a16="http://schemas.microsoft.com/office/drawing/2014/main" id="{E19DF601-29F8-8ECC-F230-F819562BC8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93698" y="3350946"/>
            <a:ext cx="601564" cy="601564"/>
          </a:xfrm>
          <a:prstGeom prst="rect">
            <a:avLst/>
          </a:prstGeom>
        </p:spPr>
      </p:pic>
    </p:spTree>
    <p:extLst>
      <p:ext uri="{BB962C8B-B14F-4D97-AF65-F5344CB8AC3E}">
        <p14:creationId xmlns:p14="http://schemas.microsoft.com/office/powerpoint/2010/main" val="2689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42" presetClass="path" presetSubtype="0" accel="50000" decel="50000" fill="hold" nodeType="withEffect">
                                  <p:stCondLst>
                                    <p:cond delay="0"/>
                                  </p:stCondLst>
                                  <p:childTnLst>
                                    <p:animMotion origin="layout" path="M -0.05156 -0.00255 L 1.25E-6 -1.48148E-6 " pathEditMode="relative" rAng="0" ptsTypes="AA">
                                      <p:cBhvr>
                                        <p:cTn id="9" dur="2000" fill="hold"/>
                                        <p:tgtEl>
                                          <p:spTgt spid="26"/>
                                        </p:tgtEl>
                                        <p:attrNameLst>
                                          <p:attrName>ppt_x</p:attrName>
                                          <p:attrName>ppt_y</p:attrName>
                                        </p:attrNameLst>
                                      </p:cBhvr>
                                      <p:rCtr x="2786" y="0"/>
                                    </p:animMotion>
                                  </p:childTnLst>
                                </p:cTn>
                              </p:par>
                              <p:par>
                                <p:cTn id="10" presetID="10" presetClass="exit" presetSubtype="0" fill="hold" nodeType="withEffect">
                                  <p:stCondLst>
                                    <p:cond delay="0"/>
                                  </p:stCondLst>
                                  <p:childTnLst>
                                    <p:animEffect transition="out" filter="fade">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21"/>
                                        </p:tgtEl>
                                      </p:cBhvr>
                                    </p:animEffect>
                                    <p:set>
                                      <p:cBhvr>
                                        <p:cTn id="15" dur="1" fill="hold">
                                          <p:stCondLst>
                                            <p:cond delay="499"/>
                                          </p:stCondLst>
                                        </p:cTn>
                                        <p:tgtEl>
                                          <p:spTgt spid="21"/>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D3CD-0DA8-7905-2A46-42DBB87937F1}"/>
              </a:ext>
            </a:extLst>
          </p:cNvPr>
          <p:cNvSpPr>
            <a:spLocks noGrp="1"/>
          </p:cNvSpPr>
          <p:nvPr>
            <p:ph type="title"/>
          </p:nvPr>
        </p:nvSpPr>
        <p:spPr/>
        <p:txBody>
          <a:bodyPr/>
          <a:lstStyle/>
          <a:p>
            <a:r>
              <a:rPr lang="en-US" altLang="zh-CN" dirty="0"/>
              <a:t>Flip Feng Shui</a:t>
            </a:r>
            <a:endParaRPr lang="en-US" dirty="0"/>
          </a:p>
        </p:txBody>
      </p:sp>
      <p:sp>
        <p:nvSpPr>
          <p:cNvPr id="3" name="Content Placeholder 2">
            <a:extLst>
              <a:ext uri="{FF2B5EF4-FFF2-40B4-BE49-F238E27FC236}">
                <a16:creationId xmlns:a16="http://schemas.microsoft.com/office/drawing/2014/main" id="{9D68A3D1-946B-A3C7-1FDC-35F0916E46A2}"/>
              </a:ext>
            </a:extLst>
          </p:cNvPr>
          <p:cNvSpPr>
            <a:spLocks noGrp="1"/>
          </p:cNvSpPr>
          <p:nvPr>
            <p:ph sz="half" idx="1"/>
          </p:nvPr>
        </p:nvSpPr>
        <p:spPr/>
        <p:txBody>
          <a:bodyPr/>
          <a:lstStyle/>
          <a:p>
            <a:r>
              <a:rPr lang="en-US" dirty="0"/>
              <a:t>What happens if Attacker VM hammers a shared page? </a:t>
            </a:r>
          </a:p>
          <a:p>
            <a:endParaRPr lang="en-US" dirty="0"/>
          </a:p>
          <a:p>
            <a:r>
              <a:rPr lang="en-US" dirty="0"/>
              <a:t>Attack is possible! Breaks Copy-On-Write.</a:t>
            </a:r>
          </a:p>
          <a:p>
            <a:endParaRPr lang="en-US" dirty="0"/>
          </a:p>
        </p:txBody>
      </p:sp>
      <p:grpSp>
        <p:nvGrpSpPr>
          <p:cNvPr id="5" name="Group 4">
            <a:extLst>
              <a:ext uri="{FF2B5EF4-FFF2-40B4-BE49-F238E27FC236}">
                <a16:creationId xmlns:a16="http://schemas.microsoft.com/office/drawing/2014/main" id="{721524E3-922A-FE24-9BF6-D4F3863B81AA}"/>
              </a:ext>
            </a:extLst>
          </p:cNvPr>
          <p:cNvGrpSpPr/>
          <p:nvPr/>
        </p:nvGrpSpPr>
        <p:grpSpPr>
          <a:xfrm>
            <a:off x="6903790" y="2052128"/>
            <a:ext cx="3718420" cy="2184537"/>
            <a:chOff x="6172200" y="1825625"/>
            <a:chExt cx="5633207" cy="3309457"/>
          </a:xfrm>
        </p:grpSpPr>
        <p:sp>
          <p:nvSpPr>
            <p:cNvPr id="6" name="Rectangle 5">
              <a:extLst>
                <a:ext uri="{FF2B5EF4-FFF2-40B4-BE49-F238E27FC236}">
                  <a16:creationId xmlns:a16="http://schemas.microsoft.com/office/drawing/2014/main" id="{85DEDBC9-A272-FBB0-AEB6-1455ABCFCC94}"/>
                </a:ext>
              </a:extLst>
            </p:cNvPr>
            <p:cNvSpPr/>
            <p:nvPr/>
          </p:nvSpPr>
          <p:spPr>
            <a:xfrm>
              <a:off x="6172200" y="1825625"/>
              <a:ext cx="5633207" cy="3309457"/>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dirty="0"/>
                <a:t>Virtualization Host</a:t>
              </a:r>
            </a:p>
          </p:txBody>
        </p:sp>
        <p:sp>
          <p:nvSpPr>
            <p:cNvPr id="7" name="Rectangle 6">
              <a:extLst>
                <a:ext uri="{FF2B5EF4-FFF2-40B4-BE49-F238E27FC236}">
                  <a16:creationId xmlns:a16="http://schemas.microsoft.com/office/drawing/2014/main" id="{64F1F589-0DA1-C667-3127-C92A335CC4E0}"/>
                </a:ext>
              </a:extLst>
            </p:cNvPr>
            <p:cNvSpPr/>
            <p:nvPr/>
          </p:nvSpPr>
          <p:spPr>
            <a:xfrm>
              <a:off x="6709096" y="2602422"/>
              <a:ext cx="2004968" cy="200496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Victim VM</a:t>
              </a:r>
            </a:p>
          </p:txBody>
        </p:sp>
        <p:sp>
          <p:nvSpPr>
            <p:cNvPr id="8" name="Rectangle 7">
              <a:extLst>
                <a:ext uri="{FF2B5EF4-FFF2-40B4-BE49-F238E27FC236}">
                  <a16:creationId xmlns:a16="http://schemas.microsoft.com/office/drawing/2014/main" id="{547BE235-1CD0-5026-B6F9-642DBE298ED4}"/>
                </a:ext>
              </a:extLst>
            </p:cNvPr>
            <p:cNvSpPr/>
            <p:nvPr/>
          </p:nvSpPr>
          <p:spPr>
            <a:xfrm>
              <a:off x="9232786" y="2602422"/>
              <a:ext cx="2004968" cy="200496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Attacker VM</a:t>
              </a:r>
              <a:endParaRPr lang="en-US" dirty="0"/>
            </a:p>
          </p:txBody>
        </p:sp>
      </p:grpSp>
      <p:grpSp>
        <p:nvGrpSpPr>
          <p:cNvPr id="9" name="Group 8">
            <a:extLst>
              <a:ext uri="{FF2B5EF4-FFF2-40B4-BE49-F238E27FC236}">
                <a16:creationId xmlns:a16="http://schemas.microsoft.com/office/drawing/2014/main" id="{C8A8A66B-9DE7-05A1-F0CE-BF3608EA2BAC}"/>
              </a:ext>
            </a:extLst>
          </p:cNvPr>
          <p:cNvGrpSpPr/>
          <p:nvPr/>
        </p:nvGrpSpPr>
        <p:grpSpPr>
          <a:xfrm>
            <a:off x="6903790" y="4614239"/>
            <a:ext cx="3718420" cy="1274834"/>
            <a:chOff x="6172200" y="1863754"/>
            <a:chExt cx="5633207" cy="1931305"/>
          </a:xfrm>
        </p:grpSpPr>
        <p:sp>
          <p:nvSpPr>
            <p:cNvPr id="10" name="Rectangle 9">
              <a:extLst>
                <a:ext uri="{FF2B5EF4-FFF2-40B4-BE49-F238E27FC236}">
                  <a16:creationId xmlns:a16="http://schemas.microsoft.com/office/drawing/2014/main" id="{4C0F6808-9B4B-74B0-A1BB-2326EC10EA4C}"/>
                </a:ext>
              </a:extLst>
            </p:cNvPr>
            <p:cNvSpPr/>
            <p:nvPr/>
          </p:nvSpPr>
          <p:spPr>
            <a:xfrm>
              <a:off x="6172200" y="1863754"/>
              <a:ext cx="5633207" cy="1931305"/>
            </a:xfrm>
            <a:prstGeom prst="rect">
              <a:avLst/>
            </a:prstGeom>
          </p:spPr>
          <p:style>
            <a:lnRef idx="1">
              <a:schemeClr val="accent1"/>
            </a:lnRef>
            <a:fillRef idx="2">
              <a:schemeClr val="accent1"/>
            </a:fillRef>
            <a:effectRef idx="1">
              <a:schemeClr val="accent1"/>
            </a:effectRef>
            <a:fontRef idx="minor">
              <a:schemeClr val="dk1"/>
            </a:fontRef>
          </p:style>
          <p:txBody>
            <a:bodyPr rtlCol="0" anchor="b"/>
            <a:lstStyle/>
            <a:p>
              <a:pPr algn="ctr"/>
              <a:r>
                <a:rPr lang="en-US" dirty="0"/>
                <a:t>Physical Memory</a:t>
              </a:r>
            </a:p>
          </p:txBody>
        </p:sp>
        <p:sp>
          <p:nvSpPr>
            <p:cNvPr id="11" name="Rectangle 10">
              <a:extLst>
                <a:ext uri="{FF2B5EF4-FFF2-40B4-BE49-F238E27FC236}">
                  <a16:creationId xmlns:a16="http://schemas.microsoft.com/office/drawing/2014/main" id="{6D358B90-40AD-C126-1593-45BC20FD8D99}"/>
                </a:ext>
              </a:extLst>
            </p:cNvPr>
            <p:cNvSpPr/>
            <p:nvPr/>
          </p:nvSpPr>
          <p:spPr>
            <a:xfrm>
              <a:off x="6709095" y="2203087"/>
              <a:ext cx="1751231" cy="79866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8ECC7FC-D0D8-6267-0EEC-B91121128149}"/>
                </a:ext>
              </a:extLst>
            </p:cNvPr>
            <p:cNvSpPr/>
            <p:nvPr/>
          </p:nvSpPr>
          <p:spPr>
            <a:xfrm>
              <a:off x="9568646" y="2203088"/>
              <a:ext cx="1669107" cy="79866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cxnSp>
        <p:nvCxnSpPr>
          <p:cNvPr id="13" name="Straight Arrow Connector 12">
            <a:extLst>
              <a:ext uri="{FF2B5EF4-FFF2-40B4-BE49-F238E27FC236}">
                <a16:creationId xmlns:a16="http://schemas.microsoft.com/office/drawing/2014/main" id="{A3D8BDC5-AB68-EB02-40FC-EC035E9F4C41}"/>
              </a:ext>
            </a:extLst>
          </p:cNvPr>
          <p:cNvCxnSpPr>
            <a:cxnSpLocks/>
            <a:stCxn id="7" idx="2"/>
            <a:endCxn id="11" idx="0"/>
          </p:cNvCxnSpPr>
          <p:nvPr/>
        </p:nvCxnSpPr>
        <p:spPr>
          <a:xfrm flipH="1">
            <a:off x="7836174" y="3888341"/>
            <a:ext cx="83744" cy="949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45BFBD8-06A8-6A7E-817F-04966B54A1EA}"/>
              </a:ext>
            </a:extLst>
          </p:cNvPr>
          <p:cNvCxnSpPr>
            <a:cxnSpLocks/>
            <a:stCxn id="8" idx="2"/>
            <a:endCxn id="12" idx="0"/>
          </p:cNvCxnSpPr>
          <p:nvPr/>
        </p:nvCxnSpPr>
        <p:spPr>
          <a:xfrm>
            <a:off x="9585779" y="3888341"/>
            <a:ext cx="110849" cy="949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0A12170F-73BD-84DE-2A7F-6FCD18004CF6}"/>
              </a:ext>
            </a:extLst>
          </p:cNvPr>
          <p:cNvSpPr/>
          <p:nvPr/>
        </p:nvSpPr>
        <p:spPr>
          <a:xfrm>
            <a:off x="8485234" y="4838231"/>
            <a:ext cx="549665" cy="52718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cxnSp>
        <p:nvCxnSpPr>
          <p:cNvPr id="16" name="Straight Arrow Connector 15">
            <a:extLst>
              <a:ext uri="{FF2B5EF4-FFF2-40B4-BE49-F238E27FC236}">
                <a16:creationId xmlns:a16="http://schemas.microsoft.com/office/drawing/2014/main" id="{82251655-8905-9C72-4F6B-8F0B9D889003}"/>
              </a:ext>
            </a:extLst>
          </p:cNvPr>
          <p:cNvCxnSpPr>
            <a:stCxn id="7" idx="2"/>
            <a:endCxn id="15" idx="0"/>
          </p:cNvCxnSpPr>
          <p:nvPr/>
        </p:nvCxnSpPr>
        <p:spPr>
          <a:xfrm>
            <a:off x="7919918" y="3888341"/>
            <a:ext cx="840149" cy="949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29A6BD9-DB2C-B57A-02A2-EC257CD00D1F}"/>
              </a:ext>
            </a:extLst>
          </p:cNvPr>
          <p:cNvCxnSpPr>
            <a:stCxn id="8" idx="2"/>
            <a:endCxn id="15" idx="0"/>
          </p:cNvCxnSpPr>
          <p:nvPr/>
        </p:nvCxnSpPr>
        <p:spPr>
          <a:xfrm flipH="1">
            <a:off x="8760067" y="3888341"/>
            <a:ext cx="825712" cy="949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Content Placeholder 18" descr="Heart outline">
            <a:extLst>
              <a:ext uri="{FF2B5EF4-FFF2-40B4-BE49-F238E27FC236}">
                <a16:creationId xmlns:a16="http://schemas.microsoft.com/office/drawing/2014/main" id="{0024362B-476E-104E-2A26-1B2EC90BC6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658" y="3350946"/>
            <a:ext cx="601564" cy="601564"/>
          </a:xfrm>
          <a:prstGeom prst="rect">
            <a:avLst/>
          </a:prstGeom>
        </p:spPr>
      </p:pic>
      <p:pic>
        <p:nvPicPr>
          <p:cNvPr id="19" name="Content Placeholder 18" descr="Heart outline">
            <a:extLst>
              <a:ext uri="{FF2B5EF4-FFF2-40B4-BE49-F238E27FC236}">
                <a16:creationId xmlns:a16="http://schemas.microsoft.com/office/drawing/2014/main" id="{B175824E-C18B-2876-F06B-2E9436FB3A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96123" y="3352913"/>
            <a:ext cx="601564" cy="601564"/>
          </a:xfrm>
          <a:prstGeom prst="rect">
            <a:avLst/>
          </a:prstGeom>
        </p:spPr>
      </p:pic>
      <p:pic>
        <p:nvPicPr>
          <p:cNvPr id="20" name="Content Placeholder 18" descr="Heart outline">
            <a:extLst>
              <a:ext uri="{FF2B5EF4-FFF2-40B4-BE49-F238E27FC236}">
                <a16:creationId xmlns:a16="http://schemas.microsoft.com/office/drawing/2014/main" id="{1BE457CC-64F0-3EC6-555B-7D09703C95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54974" y="4801042"/>
            <a:ext cx="601564" cy="601564"/>
          </a:xfrm>
          <a:prstGeom prst="rect">
            <a:avLst/>
          </a:prstGeom>
        </p:spPr>
      </p:pic>
      <p:pic>
        <p:nvPicPr>
          <p:cNvPr id="22" name="Graphic 21" descr="Broken Heart outline">
            <a:extLst>
              <a:ext uri="{FF2B5EF4-FFF2-40B4-BE49-F238E27FC236}">
                <a16:creationId xmlns:a16="http://schemas.microsoft.com/office/drawing/2014/main" id="{D41A9D2B-1079-7538-8C9C-7AF5308A417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93698" y="3350946"/>
            <a:ext cx="601564" cy="601564"/>
          </a:xfrm>
          <a:prstGeom prst="rect">
            <a:avLst/>
          </a:prstGeom>
        </p:spPr>
      </p:pic>
      <p:pic>
        <p:nvPicPr>
          <p:cNvPr id="26" name="Graphic 25" descr="Broken Heart outline">
            <a:extLst>
              <a:ext uri="{FF2B5EF4-FFF2-40B4-BE49-F238E27FC236}">
                <a16:creationId xmlns:a16="http://schemas.microsoft.com/office/drawing/2014/main" id="{148F5258-F9DD-B3E5-A6ED-F0CB127DC5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53762" y="4803247"/>
            <a:ext cx="601564" cy="601564"/>
          </a:xfrm>
          <a:prstGeom prst="rect">
            <a:avLst/>
          </a:prstGeom>
        </p:spPr>
      </p:pic>
    </p:spTree>
    <p:extLst>
      <p:ext uri="{BB962C8B-B14F-4D97-AF65-F5344CB8AC3E}">
        <p14:creationId xmlns:p14="http://schemas.microsoft.com/office/powerpoint/2010/main" val="2109754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xit" presetSubtype="0" fill="hold" nodeType="withEffect">
                                  <p:stCondLst>
                                    <p:cond delay="0"/>
                                  </p:stCondLst>
                                  <p:childTnLst>
                                    <p:animEffect transition="out" filter="fade">
                                      <p:cBhvr>
                                        <p:cTn id="15" dur="500"/>
                                        <p:tgtEl>
                                          <p:spTgt spid="20"/>
                                        </p:tgtEl>
                                      </p:cBhvr>
                                    </p:animEffect>
                                    <p:set>
                                      <p:cBhvr>
                                        <p:cTn id="16" dur="1" fill="hold">
                                          <p:stCondLst>
                                            <p:cond delay="499"/>
                                          </p:stCondLst>
                                        </p:cTn>
                                        <p:tgtEl>
                                          <p:spTgt spid="20"/>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4BDAF-A2F3-3683-43A5-7F911E2B98C0}"/>
              </a:ext>
            </a:extLst>
          </p:cNvPr>
          <p:cNvSpPr>
            <a:spLocks noGrp="1"/>
          </p:cNvSpPr>
          <p:nvPr>
            <p:ph type="title"/>
          </p:nvPr>
        </p:nvSpPr>
        <p:spPr/>
        <p:txBody>
          <a:bodyPr/>
          <a:lstStyle/>
          <a:p>
            <a:r>
              <a:rPr lang="en-US" altLang="zh-CN" dirty="0"/>
              <a:t>Flip Feng Shui</a:t>
            </a:r>
            <a:endParaRPr lang="en-US" dirty="0"/>
          </a:p>
        </p:txBody>
      </p:sp>
      <p:sp>
        <p:nvSpPr>
          <p:cNvPr id="3" name="Content Placeholder 2">
            <a:extLst>
              <a:ext uri="{FF2B5EF4-FFF2-40B4-BE49-F238E27FC236}">
                <a16:creationId xmlns:a16="http://schemas.microsoft.com/office/drawing/2014/main" id="{853445E4-2437-F627-8C75-E436FAEECE88}"/>
              </a:ext>
            </a:extLst>
          </p:cNvPr>
          <p:cNvSpPr>
            <a:spLocks noGrp="1"/>
          </p:cNvSpPr>
          <p:nvPr>
            <p:ph idx="1"/>
          </p:nvPr>
        </p:nvSpPr>
        <p:spPr/>
        <p:txBody>
          <a:bodyPr/>
          <a:lstStyle/>
          <a:p>
            <a:r>
              <a:rPr lang="en-US" b="1" dirty="0"/>
              <a:t>Memory templating</a:t>
            </a:r>
            <a:r>
              <a:rPr lang="en-US" dirty="0"/>
              <a:t>: identifying physical memory locations in which an attacker can induce a bit flip using a given hardware vulnerability.</a:t>
            </a:r>
          </a:p>
          <a:p>
            <a:endParaRPr lang="en-US" dirty="0"/>
          </a:p>
          <a:p>
            <a:r>
              <a:rPr lang="en-US" b="1" dirty="0"/>
              <a:t>Memory massaging</a:t>
            </a:r>
            <a:r>
              <a:rPr lang="en-US" dirty="0"/>
              <a:t>: steering targeted sensitive data towards the vulnerable physical memory locations.</a:t>
            </a:r>
          </a:p>
          <a:p>
            <a:endParaRPr lang="en-US" dirty="0"/>
          </a:p>
          <a:p>
            <a:r>
              <a:rPr lang="en-US" b="1" dirty="0"/>
              <a:t>Exploitation</a:t>
            </a:r>
            <a:r>
              <a:rPr lang="en-US" dirty="0"/>
              <a:t>: triggering the hardware vulnerability to corrupt the intended data for exploitation.</a:t>
            </a:r>
          </a:p>
        </p:txBody>
      </p:sp>
    </p:spTree>
    <p:extLst>
      <p:ext uri="{BB962C8B-B14F-4D97-AF65-F5344CB8AC3E}">
        <p14:creationId xmlns:p14="http://schemas.microsoft.com/office/powerpoint/2010/main" val="710401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E9F8-C627-3FAD-2518-9BE20B7FB649}"/>
              </a:ext>
            </a:extLst>
          </p:cNvPr>
          <p:cNvSpPr>
            <a:spLocks noGrp="1"/>
          </p:cNvSpPr>
          <p:nvPr>
            <p:ph type="title"/>
          </p:nvPr>
        </p:nvSpPr>
        <p:spPr/>
        <p:txBody>
          <a:bodyPr/>
          <a:lstStyle/>
          <a:p>
            <a:r>
              <a:rPr lang="en-US" altLang="zh-CN" dirty="0"/>
              <a:t>Flip Feng Shui – Memory Templating	</a:t>
            </a:r>
            <a:endParaRPr lang="en-US" dirty="0"/>
          </a:p>
        </p:txBody>
      </p:sp>
      <p:sp>
        <p:nvSpPr>
          <p:cNvPr id="3" name="Content Placeholder 2">
            <a:extLst>
              <a:ext uri="{FF2B5EF4-FFF2-40B4-BE49-F238E27FC236}">
                <a16:creationId xmlns:a16="http://schemas.microsoft.com/office/drawing/2014/main" id="{D2169DBA-FAA0-3E43-32E5-7128FC704889}"/>
              </a:ext>
            </a:extLst>
          </p:cNvPr>
          <p:cNvSpPr>
            <a:spLocks noGrp="1"/>
          </p:cNvSpPr>
          <p:nvPr>
            <p:ph idx="1"/>
          </p:nvPr>
        </p:nvSpPr>
        <p:spPr/>
        <p:txBody>
          <a:bodyPr/>
          <a:lstStyle/>
          <a:p>
            <a:r>
              <a:rPr lang="en-US" dirty="0"/>
              <a:t>Finding available “templates” for flipping bits.</a:t>
            </a:r>
          </a:p>
          <a:p>
            <a:pPr lvl="1"/>
            <a:r>
              <a:rPr lang="en-US" dirty="0"/>
              <a:t>When using </a:t>
            </a:r>
            <a:r>
              <a:rPr lang="en-US" dirty="0" err="1"/>
              <a:t>RowHammer</a:t>
            </a:r>
            <a:r>
              <a:rPr lang="en-US" dirty="0"/>
              <a:t>, equivalent to finding bits that are prone to RH.</a:t>
            </a:r>
          </a:p>
        </p:txBody>
      </p:sp>
    </p:spTree>
    <p:extLst>
      <p:ext uri="{BB962C8B-B14F-4D97-AF65-F5344CB8AC3E}">
        <p14:creationId xmlns:p14="http://schemas.microsoft.com/office/powerpoint/2010/main" val="2862512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1A75-63A1-AC7C-2A0A-73DC7CC381C2}"/>
              </a:ext>
            </a:extLst>
          </p:cNvPr>
          <p:cNvSpPr>
            <a:spLocks noGrp="1"/>
          </p:cNvSpPr>
          <p:nvPr>
            <p:ph type="title"/>
          </p:nvPr>
        </p:nvSpPr>
        <p:spPr/>
        <p:txBody>
          <a:bodyPr/>
          <a:lstStyle/>
          <a:p>
            <a:r>
              <a:rPr lang="en-US" altLang="zh-CN" dirty="0"/>
              <a:t>Flip Feng Shui – Memory Massaging</a:t>
            </a:r>
            <a:endParaRPr lang="en-US" dirty="0"/>
          </a:p>
        </p:txBody>
      </p:sp>
      <p:sp>
        <p:nvSpPr>
          <p:cNvPr id="3" name="Content Placeholder 2">
            <a:extLst>
              <a:ext uri="{FF2B5EF4-FFF2-40B4-BE49-F238E27FC236}">
                <a16:creationId xmlns:a16="http://schemas.microsoft.com/office/drawing/2014/main" id="{54508D9F-7A78-7AE7-CC49-C66E55B683C8}"/>
              </a:ext>
            </a:extLst>
          </p:cNvPr>
          <p:cNvSpPr>
            <a:spLocks noGrp="1"/>
          </p:cNvSpPr>
          <p:nvPr>
            <p:ph idx="1"/>
          </p:nvPr>
        </p:nvSpPr>
        <p:spPr/>
        <p:txBody>
          <a:bodyPr/>
          <a:lstStyle/>
          <a:p>
            <a:r>
              <a:rPr lang="en-US" dirty="0"/>
              <a:t>The attacker need to know the victim’s data.</a:t>
            </a:r>
          </a:p>
          <a:p>
            <a:pPr lvl="1"/>
            <a:r>
              <a:rPr lang="en-US" dirty="0"/>
              <a:t>For example, a public key held by the attacker.</a:t>
            </a:r>
          </a:p>
          <a:p>
            <a:pPr lvl="1"/>
            <a:endParaRPr lang="en-US" dirty="0"/>
          </a:p>
          <a:p>
            <a:r>
              <a:rPr lang="en-US" dirty="0"/>
              <a:t>The attacker keeps the same data in its own virtual memory space at a RH-prone address, wait for deduplication to scan and merge.</a:t>
            </a:r>
          </a:p>
          <a:p>
            <a:pPr lvl="1"/>
            <a:r>
              <a:rPr lang="en-US" altLang="zh-CN" dirty="0"/>
              <a:t>To guarantee the row stays in the address allocated by the attacker, the attacker VM need to be started before the victim VM.</a:t>
            </a:r>
          </a:p>
          <a:p>
            <a:endParaRPr lang="en-US" dirty="0"/>
          </a:p>
          <a:p>
            <a:r>
              <a:rPr lang="en-US" dirty="0"/>
              <a:t>Hammer the row.</a:t>
            </a:r>
          </a:p>
        </p:txBody>
      </p:sp>
    </p:spTree>
    <p:extLst>
      <p:ext uri="{BB962C8B-B14F-4D97-AF65-F5344CB8AC3E}">
        <p14:creationId xmlns:p14="http://schemas.microsoft.com/office/powerpoint/2010/main" val="3920509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60194-FA01-55DA-D682-E8DE19898637}"/>
              </a:ext>
            </a:extLst>
          </p:cNvPr>
          <p:cNvSpPr>
            <a:spLocks noGrp="1"/>
          </p:cNvSpPr>
          <p:nvPr>
            <p:ph type="title"/>
          </p:nvPr>
        </p:nvSpPr>
        <p:spPr/>
        <p:txBody>
          <a:bodyPr/>
          <a:lstStyle/>
          <a:p>
            <a:r>
              <a:rPr lang="en-US" altLang="zh-CN" dirty="0"/>
              <a:t>Flip Feng Shui – Exploitation</a:t>
            </a:r>
            <a:endParaRPr lang="en-US" dirty="0"/>
          </a:p>
        </p:txBody>
      </p:sp>
      <p:sp>
        <p:nvSpPr>
          <p:cNvPr id="3" name="Content Placeholder 2">
            <a:extLst>
              <a:ext uri="{FF2B5EF4-FFF2-40B4-BE49-F238E27FC236}">
                <a16:creationId xmlns:a16="http://schemas.microsoft.com/office/drawing/2014/main" id="{2B387E56-2711-7798-3168-50C759B77BD4}"/>
              </a:ext>
            </a:extLst>
          </p:cNvPr>
          <p:cNvSpPr>
            <a:spLocks noGrp="1"/>
          </p:cNvSpPr>
          <p:nvPr>
            <p:ph idx="1"/>
          </p:nvPr>
        </p:nvSpPr>
        <p:spPr/>
        <p:txBody>
          <a:bodyPr/>
          <a:lstStyle/>
          <a:p>
            <a:r>
              <a:rPr lang="en-US" dirty="0"/>
              <a:t>Flip a bit in </a:t>
            </a:r>
            <a:r>
              <a:rPr lang="en-US"/>
              <a:t>RSA public key to </a:t>
            </a:r>
            <a:r>
              <a:rPr lang="en-US" dirty="0"/>
              <a:t>make it factorizable</a:t>
            </a:r>
          </a:p>
          <a:p>
            <a:endParaRPr lang="en-US" dirty="0"/>
          </a:p>
          <a:p>
            <a:r>
              <a:rPr lang="en-US" dirty="0"/>
              <a:t>Flip a bit in APT repository to feed malicious packages.</a:t>
            </a:r>
          </a:p>
        </p:txBody>
      </p:sp>
      <p:pic>
        <p:nvPicPr>
          <p:cNvPr id="5" name="Picture 4">
            <a:extLst>
              <a:ext uri="{FF2B5EF4-FFF2-40B4-BE49-F238E27FC236}">
                <a16:creationId xmlns:a16="http://schemas.microsoft.com/office/drawing/2014/main" id="{4FF557C0-F1D2-A88D-AC47-FE4D0E54D3AC}"/>
              </a:ext>
            </a:extLst>
          </p:cNvPr>
          <p:cNvPicPr>
            <a:picLocks noChangeAspect="1"/>
          </p:cNvPicPr>
          <p:nvPr/>
        </p:nvPicPr>
        <p:blipFill>
          <a:blip r:embed="rId2"/>
          <a:stretch>
            <a:fillRect/>
          </a:stretch>
        </p:blipFill>
        <p:spPr>
          <a:xfrm>
            <a:off x="2531879" y="3745136"/>
            <a:ext cx="6850836" cy="2186332"/>
          </a:xfrm>
          <a:prstGeom prst="rect">
            <a:avLst/>
          </a:prstGeom>
        </p:spPr>
      </p:pic>
    </p:spTree>
    <p:extLst>
      <p:ext uri="{BB962C8B-B14F-4D97-AF65-F5344CB8AC3E}">
        <p14:creationId xmlns:p14="http://schemas.microsoft.com/office/powerpoint/2010/main" val="849077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85B1-3980-255F-9AB6-27A88DFFA803}"/>
              </a:ext>
            </a:extLst>
          </p:cNvPr>
          <p:cNvSpPr>
            <a:spLocks noGrp="1"/>
          </p:cNvSpPr>
          <p:nvPr>
            <p:ph type="title"/>
          </p:nvPr>
        </p:nvSpPr>
        <p:spPr/>
        <p:txBody>
          <a:bodyPr/>
          <a:lstStyle/>
          <a:p>
            <a:r>
              <a:rPr lang="en-US" altLang="zh-CN" dirty="0"/>
              <a:t>Flip Feng Shui – SSH Evaluation</a:t>
            </a:r>
            <a:endParaRPr lang="en-US" dirty="0"/>
          </a:p>
        </p:txBody>
      </p:sp>
      <p:sp>
        <p:nvSpPr>
          <p:cNvPr id="3" name="Content Placeholder 2">
            <a:extLst>
              <a:ext uri="{FF2B5EF4-FFF2-40B4-BE49-F238E27FC236}">
                <a16:creationId xmlns:a16="http://schemas.microsoft.com/office/drawing/2014/main" id="{606A0570-CA62-1FAC-0D94-ED25C18237C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54997D99-E6F7-E2B0-5587-2C84C52FC938}"/>
              </a:ext>
            </a:extLst>
          </p:cNvPr>
          <p:cNvPicPr>
            <a:picLocks noChangeAspect="1"/>
          </p:cNvPicPr>
          <p:nvPr/>
        </p:nvPicPr>
        <p:blipFill>
          <a:blip r:embed="rId3"/>
          <a:stretch>
            <a:fillRect/>
          </a:stretch>
        </p:blipFill>
        <p:spPr>
          <a:xfrm>
            <a:off x="312233" y="1825625"/>
            <a:ext cx="5404128" cy="3962604"/>
          </a:xfrm>
          <a:prstGeom prst="rect">
            <a:avLst/>
          </a:prstGeom>
        </p:spPr>
      </p:pic>
      <p:pic>
        <p:nvPicPr>
          <p:cNvPr id="7" name="Picture 6">
            <a:extLst>
              <a:ext uri="{FF2B5EF4-FFF2-40B4-BE49-F238E27FC236}">
                <a16:creationId xmlns:a16="http://schemas.microsoft.com/office/drawing/2014/main" id="{65502DCA-78A8-5E7A-CE68-90ADCA7398F7}"/>
              </a:ext>
            </a:extLst>
          </p:cNvPr>
          <p:cNvPicPr>
            <a:picLocks noChangeAspect="1"/>
          </p:cNvPicPr>
          <p:nvPr/>
        </p:nvPicPr>
        <p:blipFill>
          <a:blip r:embed="rId4"/>
          <a:stretch>
            <a:fillRect/>
          </a:stretch>
        </p:blipFill>
        <p:spPr>
          <a:xfrm>
            <a:off x="6096000" y="2035186"/>
            <a:ext cx="5410478" cy="3753043"/>
          </a:xfrm>
          <a:prstGeom prst="rect">
            <a:avLst/>
          </a:prstGeom>
        </p:spPr>
      </p:pic>
    </p:spTree>
    <p:extLst>
      <p:ext uri="{BB962C8B-B14F-4D97-AF65-F5344CB8AC3E}">
        <p14:creationId xmlns:p14="http://schemas.microsoft.com/office/powerpoint/2010/main" val="810303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B64C2-DFAC-F2C8-A513-CF296D84ACE0}"/>
              </a:ext>
            </a:extLst>
          </p:cNvPr>
          <p:cNvSpPr>
            <a:spLocks noGrp="1"/>
          </p:cNvSpPr>
          <p:nvPr>
            <p:ph type="title"/>
          </p:nvPr>
        </p:nvSpPr>
        <p:spPr/>
        <p:txBody>
          <a:bodyPr/>
          <a:lstStyle/>
          <a:p>
            <a:r>
              <a:rPr lang="en-US" dirty="0"/>
              <a:t>Case Study #2 – Google Project Zero</a:t>
            </a:r>
          </a:p>
        </p:txBody>
      </p:sp>
      <p:sp>
        <p:nvSpPr>
          <p:cNvPr id="3" name="Content Placeholder 2">
            <a:extLst>
              <a:ext uri="{FF2B5EF4-FFF2-40B4-BE49-F238E27FC236}">
                <a16:creationId xmlns:a16="http://schemas.microsoft.com/office/drawing/2014/main" id="{15D18E07-6834-8900-F8BC-06DD12568973}"/>
              </a:ext>
            </a:extLst>
          </p:cNvPr>
          <p:cNvSpPr>
            <a:spLocks noGrp="1"/>
          </p:cNvSpPr>
          <p:nvPr>
            <p:ph idx="1"/>
          </p:nvPr>
        </p:nvSpPr>
        <p:spPr/>
        <p:txBody>
          <a:bodyPr/>
          <a:lstStyle/>
          <a:p>
            <a:r>
              <a:rPr lang="en-US" dirty="0"/>
              <a:t>Published on GPZ blog, NOT PEER REVIEWED, NO ARTIFACT</a:t>
            </a:r>
          </a:p>
          <a:p>
            <a:endParaRPr lang="en-US" dirty="0"/>
          </a:p>
          <a:p>
            <a:r>
              <a:rPr lang="en-US" b="1" dirty="0"/>
              <a:t>NaCl sandbox escape</a:t>
            </a:r>
          </a:p>
          <a:p>
            <a:pPr lvl="1"/>
            <a:r>
              <a:rPr lang="en-US" dirty="0"/>
              <a:t>Native Client is a sandboxing system that only allows running a subset of x86/64 instructions.</a:t>
            </a:r>
          </a:p>
          <a:p>
            <a:pPr lvl="1"/>
            <a:r>
              <a:rPr lang="en-US" dirty="0"/>
              <a:t>Developed by Google. Deprecated. </a:t>
            </a:r>
            <a:r>
              <a:rPr lang="en-US" dirty="0" err="1"/>
              <a:t>Destaffed</a:t>
            </a:r>
            <a:r>
              <a:rPr lang="en-US" dirty="0"/>
              <a:t>. Replaced with </a:t>
            </a:r>
            <a:r>
              <a:rPr lang="en-US" dirty="0" err="1"/>
              <a:t>WebAssembly</a:t>
            </a:r>
            <a:r>
              <a:rPr lang="en-US" dirty="0"/>
              <a:t>.</a:t>
            </a:r>
          </a:p>
          <a:p>
            <a:r>
              <a:rPr lang="en-US" b="1" dirty="0"/>
              <a:t>Kernel privilege escalation</a:t>
            </a:r>
          </a:p>
        </p:txBody>
      </p:sp>
    </p:spTree>
    <p:extLst>
      <p:ext uri="{BB962C8B-B14F-4D97-AF65-F5344CB8AC3E}">
        <p14:creationId xmlns:p14="http://schemas.microsoft.com/office/powerpoint/2010/main" val="620445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9C22-095B-8FF2-301A-F0B133E7DA4D}"/>
              </a:ext>
            </a:extLst>
          </p:cNvPr>
          <p:cNvSpPr>
            <a:spLocks noGrp="1"/>
          </p:cNvSpPr>
          <p:nvPr>
            <p:ph type="title"/>
          </p:nvPr>
        </p:nvSpPr>
        <p:spPr/>
        <p:txBody>
          <a:bodyPr/>
          <a:lstStyle/>
          <a:p>
            <a:r>
              <a:rPr lang="en-US" dirty="0"/>
              <a:t>Case Study #2 – NaCl sandbox escape</a:t>
            </a:r>
          </a:p>
        </p:txBody>
      </p:sp>
      <p:sp>
        <p:nvSpPr>
          <p:cNvPr id="3" name="Content Placeholder 2">
            <a:extLst>
              <a:ext uri="{FF2B5EF4-FFF2-40B4-BE49-F238E27FC236}">
                <a16:creationId xmlns:a16="http://schemas.microsoft.com/office/drawing/2014/main" id="{63626511-2586-ECDB-928D-4A4D93743C06}"/>
              </a:ext>
            </a:extLst>
          </p:cNvPr>
          <p:cNvSpPr>
            <a:spLocks noGrp="1"/>
          </p:cNvSpPr>
          <p:nvPr>
            <p:ph idx="1"/>
          </p:nvPr>
        </p:nvSpPr>
        <p:spPr/>
        <p:txBody>
          <a:bodyPr>
            <a:normAutofit/>
          </a:bodyPr>
          <a:lstStyle/>
          <a:p>
            <a:r>
              <a:rPr lang="en-US" dirty="0"/>
              <a:t>Native Client </a:t>
            </a:r>
          </a:p>
          <a:p>
            <a:pPr lvl="1"/>
            <a:r>
              <a:rPr lang="en-US" dirty="0"/>
              <a:t>NaCl distributed as LLVM IR, then compiled in web browser.</a:t>
            </a:r>
          </a:p>
          <a:p>
            <a:pPr lvl="1"/>
            <a:r>
              <a:rPr lang="en-US" dirty="0"/>
              <a:t>Sets up x86 segments to restrict the memory range that the sandboxed code can access.</a:t>
            </a:r>
          </a:p>
          <a:p>
            <a:pPr lvl="1"/>
            <a:r>
              <a:rPr lang="en-US" dirty="0"/>
              <a:t>A code verifier to prevent use of unsafe instructions such as those that perform system calls.</a:t>
            </a:r>
          </a:p>
          <a:p>
            <a:pPr lvl="1"/>
            <a:r>
              <a:rPr lang="en-US" dirty="0"/>
              <a:t>Requires all jumps to be indirect jumps to 32-byte aligned address</a:t>
            </a:r>
          </a:p>
          <a:p>
            <a:pPr lvl="1"/>
            <a:r>
              <a:rPr lang="en-US" dirty="0"/>
              <a:t>Instruction must not cross the 32-byte address boundary</a:t>
            </a:r>
          </a:p>
          <a:p>
            <a:r>
              <a:rPr lang="en-US" dirty="0"/>
              <a:t>NaCl assumes that the hardware behaves correctly. It assumes that memory locations don’t change without being written to! </a:t>
            </a:r>
          </a:p>
        </p:txBody>
      </p:sp>
    </p:spTree>
    <p:extLst>
      <p:ext uri="{BB962C8B-B14F-4D97-AF65-F5344CB8AC3E}">
        <p14:creationId xmlns:p14="http://schemas.microsoft.com/office/powerpoint/2010/main" val="1198118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AAB8A-D39F-CE4C-C714-E676FE279CD0}"/>
              </a:ext>
            </a:extLst>
          </p:cNvPr>
          <p:cNvSpPr>
            <a:spLocks noGrp="1"/>
          </p:cNvSpPr>
          <p:nvPr>
            <p:ph type="title"/>
          </p:nvPr>
        </p:nvSpPr>
        <p:spPr/>
        <p:txBody>
          <a:bodyPr/>
          <a:lstStyle/>
          <a:p>
            <a:r>
              <a:rPr lang="en-US" dirty="0"/>
              <a:t>Case Study #2 – NaCl sandbox escape</a:t>
            </a:r>
          </a:p>
        </p:txBody>
      </p:sp>
      <p:sp>
        <p:nvSpPr>
          <p:cNvPr id="3" name="Content Placeholder 2">
            <a:extLst>
              <a:ext uri="{FF2B5EF4-FFF2-40B4-BE49-F238E27FC236}">
                <a16:creationId xmlns:a16="http://schemas.microsoft.com/office/drawing/2014/main" id="{4B1AD502-4B71-07DC-DAD4-12B71E69E8B6}"/>
              </a:ext>
            </a:extLst>
          </p:cNvPr>
          <p:cNvSpPr>
            <a:spLocks noGrp="1"/>
          </p:cNvSpPr>
          <p:nvPr>
            <p:ph idx="1"/>
          </p:nvPr>
        </p:nvSpPr>
        <p:spPr/>
        <p:txBody>
          <a:bodyPr/>
          <a:lstStyle/>
          <a:p>
            <a:r>
              <a:rPr lang="en-US" dirty="0"/>
              <a:t>A bit flip in validated code can turn a safe instruction sequence into an unsafe one.</a:t>
            </a:r>
          </a:p>
          <a:p>
            <a:r>
              <a:rPr lang="en-US" dirty="0" err="1"/>
              <a:t>jmp</a:t>
            </a:r>
            <a:r>
              <a:rPr lang="en-US" dirty="0"/>
              <a:t> *%</a:t>
            </a:r>
            <a:r>
              <a:rPr lang="en-US" dirty="0" err="1"/>
              <a:t>rax</a:t>
            </a:r>
            <a:r>
              <a:rPr lang="en-US" dirty="0"/>
              <a:t>  -&gt; </a:t>
            </a:r>
            <a:r>
              <a:rPr lang="en-US" dirty="0" err="1"/>
              <a:t>jmp</a:t>
            </a:r>
            <a:r>
              <a:rPr lang="en-US" dirty="0"/>
              <a:t> *%</a:t>
            </a:r>
            <a:r>
              <a:rPr lang="en-US" dirty="0" err="1"/>
              <a:t>rcx</a:t>
            </a:r>
            <a:r>
              <a:rPr lang="en-US" dirty="0"/>
              <a:t>. The address in RCX in unchecked.</a:t>
            </a:r>
          </a:p>
          <a:p>
            <a:r>
              <a:rPr lang="en-US" sz="1800" dirty="0">
                <a:latin typeface="Courier New" panose="02070309020205020404" pitchFamily="49" charset="0"/>
                <a:cs typeface="Courier New" panose="02070309020205020404" pitchFamily="49" charset="0"/>
              </a:rPr>
              <a:t>48 b8 0f 05 </a:t>
            </a:r>
            <a:r>
              <a:rPr lang="en-US" sz="1800" dirty="0" err="1">
                <a:latin typeface="Courier New" panose="02070309020205020404" pitchFamily="49" charset="0"/>
                <a:cs typeface="Courier New" panose="02070309020205020404" pitchFamily="49" charset="0"/>
              </a:rPr>
              <a:t>eb</a:t>
            </a:r>
            <a:r>
              <a:rPr lang="en-US" sz="1800" dirty="0">
                <a:latin typeface="Courier New" panose="02070309020205020404" pitchFamily="49" charset="0"/>
                <a:cs typeface="Courier New" panose="02070309020205020404" pitchFamily="49" charset="0"/>
              </a:rPr>
              <a:t> 0c f4 </a:t>
            </a:r>
            <a:r>
              <a:rPr lang="en-US" sz="1800" dirty="0" err="1">
                <a:latin typeface="Courier New" panose="02070309020205020404" pitchFamily="49" charset="0"/>
                <a:cs typeface="Courier New" panose="02070309020205020404" pitchFamily="49" charset="0"/>
              </a:rPr>
              <a:t>f4</a:t>
            </a:r>
            <a:r>
              <a:rPr lang="en-US" sz="1800" dirty="0">
                <a:latin typeface="Courier New" panose="02070309020205020404" pitchFamily="49" charset="0"/>
                <a:cs typeface="Courier New" panose="02070309020205020404" pitchFamily="49" charset="0"/>
              </a:rPr>
              <a:t> </a:t>
            </a:r>
            <a:r>
              <a:rPr lang="en-US" sz="1800" dirty="0" err="1">
                <a:latin typeface="Courier New" panose="02070309020205020404" pitchFamily="49" charset="0"/>
                <a:cs typeface="Courier New" panose="02070309020205020404" pitchFamily="49" charset="0"/>
              </a:rPr>
              <a:t>f4</a:t>
            </a:r>
            <a:r>
              <a:rPr lang="en-US" sz="1800" dirty="0">
                <a:latin typeface="Courier New" panose="02070309020205020404" pitchFamily="49" charset="0"/>
                <a:cs typeface="Courier New" panose="02070309020205020404" pitchFamily="49" charset="0"/>
              </a:rPr>
              <a:t> </a:t>
            </a:r>
            <a:r>
              <a:rPr lang="en-US" sz="1800" dirty="0" err="1">
                <a:latin typeface="Courier New" panose="02070309020205020404" pitchFamily="49" charset="0"/>
                <a:cs typeface="Courier New" panose="02070309020205020404" pitchFamily="49" charset="0"/>
              </a:rPr>
              <a:t>f4</a:t>
            </a:r>
            <a:endParaRPr lang="en-US" sz="1800" dirty="0">
              <a:latin typeface="Courier New" panose="02070309020205020404" pitchFamily="49" charset="0"/>
              <a:cs typeface="Courier New" panose="02070309020205020404" pitchFamily="49" charset="0"/>
            </a:endParaRPr>
          </a:p>
          <a:p>
            <a:endParaRPr lang="en-US" sz="1800" dirty="0">
              <a:latin typeface="Courier New" panose="02070309020205020404" pitchFamily="49" charset="0"/>
              <a:cs typeface="Courier New" panose="02070309020205020404" pitchFamily="49" charset="0"/>
            </a:endParaRPr>
          </a:p>
          <a:p>
            <a:r>
              <a:rPr lang="en-US" dirty="0"/>
              <a:t>Modifying the OPCODE is also possible.</a:t>
            </a:r>
          </a:p>
        </p:txBody>
      </p:sp>
      <p:cxnSp>
        <p:nvCxnSpPr>
          <p:cNvPr id="7" name="Straight Arrow Connector 6">
            <a:extLst>
              <a:ext uri="{FF2B5EF4-FFF2-40B4-BE49-F238E27FC236}">
                <a16:creationId xmlns:a16="http://schemas.microsoft.com/office/drawing/2014/main" id="{1C97030E-F291-3FAA-4FB1-577FAFBE8118}"/>
              </a:ext>
            </a:extLst>
          </p:cNvPr>
          <p:cNvCxnSpPr/>
          <p:nvPr/>
        </p:nvCxnSpPr>
        <p:spPr>
          <a:xfrm flipV="1">
            <a:off x="1319348" y="3540035"/>
            <a:ext cx="0" cy="4267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1AB369C-E6BA-E596-BAC2-88C79910BBE1}"/>
              </a:ext>
            </a:extLst>
          </p:cNvPr>
          <p:cNvSpPr txBox="1"/>
          <p:nvPr/>
        </p:nvSpPr>
        <p:spPr>
          <a:xfrm>
            <a:off x="1056835" y="4001294"/>
            <a:ext cx="4458272" cy="369332"/>
          </a:xfrm>
          <a:prstGeom prst="rect">
            <a:avLst/>
          </a:prstGeom>
          <a:noFill/>
        </p:spPr>
        <p:txBody>
          <a:bodyPr wrap="none" rtlCol="0">
            <a:spAutoFit/>
          </a:bodyPr>
          <a:lstStyle/>
          <a:p>
            <a:r>
              <a:rPr lang="en-US" sz="1800" dirty="0" err="1">
                <a:latin typeface="Courier New" panose="02070309020205020404" pitchFamily="49" charset="0"/>
                <a:cs typeface="Courier New" panose="02070309020205020404" pitchFamily="49" charset="0"/>
              </a:rPr>
              <a:t>movabs</a:t>
            </a:r>
            <a:r>
              <a:rPr lang="en-US" sz="1800" dirty="0">
                <a:latin typeface="Courier New" panose="02070309020205020404" pitchFamily="49" charset="0"/>
                <a:cs typeface="Courier New" panose="02070309020205020404" pitchFamily="49" charset="0"/>
              </a:rPr>
              <a:t> $0xf4f4f4f40ceb050f,%rax</a:t>
            </a:r>
            <a:endParaRPr lang="en-US" dirty="0"/>
          </a:p>
        </p:txBody>
      </p:sp>
      <p:sp>
        <p:nvSpPr>
          <p:cNvPr id="15" name="TextBox 14">
            <a:extLst>
              <a:ext uri="{FF2B5EF4-FFF2-40B4-BE49-F238E27FC236}">
                <a16:creationId xmlns:a16="http://schemas.microsoft.com/office/drawing/2014/main" id="{44B6FC3B-4C80-B03E-7927-CB5887EB3DE7}"/>
              </a:ext>
            </a:extLst>
          </p:cNvPr>
          <p:cNvSpPr txBox="1"/>
          <p:nvPr/>
        </p:nvSpPr>
        <p:spPr>
          <a:xfrm>
            <a:off x="1917017" y="4001294"/>
            <a:ext cx="1287532" cy="1754326"/>
          </a:xfrm>
          <a:prstGeom prst="rect">
            <a:avLst/>
          </a:prstGeom>
          <a:noFill/>
        </p:spPr>
        <p:txBody>
          <a:bodyPr wrap="none" rtlCol="0">
            <a:spAutoFit/>
          </a:bodyPr>
          <a:lstStyle/>
          <a:p>
            <a:r>
              <a:rPr lang="en-US" sz="1800" dirty="0" err="1">
                <a:latin typeface="Courier New" panose="02070309020205020404" pitchFamily="49" charset="0"/>
                <a:cs typeface="Courier New" panose="02070309020205020404" pitchFamily="49" charset="0"/>
              </a:rPr>
              <a:t>syscall</a:t>
            </a:r>
            <a:endParaRPr lang="en-US" sz="1800" dirty="0">
              <a:latin typeface="Courier New" panose="02070309020205020404" pitchFamily="49" charset="0"/>
              <a:cs typeface="Courier New" panose="02070309020205020404" pitchFamily="49" charset="0"/>
            </a:endParaRPr>
          </a:p>
          <a:p>
            <a:r>
              <a:rPr lang="en-US" dirty="0" err="1">
                <a:latin typeface="Courier New" panose="02070309020205020404" pitchFamily="49" charset="0"/>
                <a:cs typeface="Courier New" panose="02070309020205020404" pitchFamily="49" charset="0"/>
              </a:rPr>
              <a:t>jmp</a:t>
            </a:r>
            <a:r>
              <a:rPr lang="en-US" dirty="0">
                <a:latin typeface="Courier New" panose="02070309020205020404" pitchFamily="49" charset="0"/>
                <a:cs typeface="Courier New" panose="02070309020205020404" pitchFamily="49" charset="0"/>
              </a:rPr>
              <a:t> 0x10</a:t>
            </a:r>
          </a:p>
          <a:p>
            <a:r>
              <a:rPr lang="en-US" dirty="0" err="1">
                <a:latin typeface="Courier New" panose="02070309020205020404" pitchFamily="49" charset="0"/>
                <a:cs typeface="Courier New" panose="02070309020205020404" pitchFamily="49" charset="0"/>
              </a:rPr>
              <a:t>hlt</a:t>
            </a:r>
            <a:endParaRPr lang="en-US" dirty="0">
              <a:latin typeface="Courier New" panose="02070309020205020404" pitchFamily="49" charset="0"/>
              <a:cs typeface="Courier New" panose="02070309020205020404" pitchFamily="49" charset="0"/>
            </a:endParaRPr>
          </a:p>
          <a:p>
            <a:r>
              <a:rPr lang="en-US" dirty="0" err="1">
                <a:latin typeface="Courier New" panose="02070309020205020404" pitchFamily="49" charset="0"/>
                <a:cs typeface="Courier New" panose="02070309020205020404" pitchFamily="49" charset="0"/>
              </a:rPr>
              <a:t>hlt</a:t>
            </a:r>
            <a:endParaRPr lang="en-US" dirty="0">
              <a:latin typeface="Courier New" panose="02070309020205020404" pitchFamily="49" charset="0"/>
              <a:cs typeface="Courier New" panose="02070309020205020404" pitchFamily="49" charset="0"/>
            </a:endParaRPr>
          </a:p>
          <a:p>
            <a:r>
              <a:rPr lang="en-US" dirty="0" err="1">
                <a:latin typeface="Courier New" panose="02070309020205020404" pitchFamily="49" charset="0"/>
                <a:cs typeface="Courier New" panose="02070309020205020404" pitchFamily="49" charset="0"/>
              </a:rPr>
              <a:t>hlt</a:t>
            </a:r>
            <a:endParaRPr lang="en-US" dirty="0">
              <a:latin typeface="Courier New" panose="02070309020205020404" pitchFamily="49" charset="0"/>
              <a:cs typeface="Courier New" panose="02070309020205020404" pitchFamily="49" charset="0"/>
            </a:endParaRPr>
          </a:p>
          <a:p>
            <a:r>
              <a:rPr lang="en-US" dirty="0" err="1">
                <a:latin typeface="Courier New" panose="02070309020205020404" pitchFamily="49" charset="0"/>
                <a:cs typeface="Courier New" panose="02070309020205020404" pitchFamily="49" charset="0"/>
              </a:rPr>
              <a:t>hlt</a:t>
            </a:r>
            <a:endParaRPr lang="en-US" dirty="0"/>
          </a:p>
        </p:txBody>
      </p:sp>
    </p:spTree>
    <p:extLst>
      <p:ext uri="{BB962C8B-B14F-4D97-AF65-F5344CB8AC3E}">
        <p14:creationId xmlns:p14="http://schemas.microsoft.com/office/powerpoint/2010/main" val="403534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grpId="1" nodeType="clickEffect">
                                  <p:stCondLst>
                                    <p:cond delay="0"/>
                                  </p:stCondLst>
                                  <p:childTnLst>
                                    <p:animEffect transition="out" filter="fade">
                                      <p:cBhvr>
                                        <p:cTn id="18" dur="1000"/>
                                        <p:tgtEl>
                                          <p:spTgt spid="8"/>
                                        </p:tgtEl>
                                      </p:cBhvr>
                                    </p:animEffect>
                                    <p:anim calcmode="lin" valueType="num">
                                      <p:cBhvr>
                                        <p:cTn id="19" dur="1000"/>
                                        <p:tgtEl>
                                          <p:spTgt spid="8"/>
                                        </p:tgtEl>
                                        <p:attrNameLst>
                                          <p:attrName>ppt_x</p:attrName>
                                        </p:attrNameLst>
                                      </p:cBhvr>
                                      <p:tavLst>
                                        <p:tav tm="0">
                                          <p:val>
                                            <p:strVal val="ppt_x"/>
                                          </p:val>
                                        </p:tav>
                                        <p:tav tm="100000">
                                          <p:val>
                                            <p:strVal val="ppt_x"/>
                                          </p:val>
                                        </p:tav>
                                      </p:tavLst>
                                    </p:anim>
                                    <p:anim calcmode="lin" valueType="num">
                                      <p:cBhvr>
                                        <p:cTn id="20" dur="1000"/>
                                        <p:tgtEl>
                                          <p:spTgt spid="8"/>
                                        </p:tgtEl>
                                        <p:attrNameLst>
                                          <p:attrName>ppt_y</p:attrName>
                                        </p:attrNameLst>
                                      </p:cBhvr>
                                      <p:tavLst>
                                        <p:tav tm="0">
                                          <p:val>
                                            <p:strVal val="ppt_y"/>
                                          </p:val>
                                        </p:tav>
                                        <p:tav tm="100000">
                                          <p:val>
                                            <p:strVal val="ppt_y+.1"/>
                                          </p:val>
                                        </p:tav>
                                      </p:tavLst>
                                    </p:anim>
                                    <p:set>
                                      <p:cBhvr>
                                        <p:cTn id="21" dur="1" fill="hold">
                                          <p:stCondLst>
                                            <p:cond delay="999"/>
                                          </p:stCondLst>
                                        </p:cTn>
                                        <p:tgtEl>
                                          <p:spTgt spid="8"/>
                                        </p:tgtEl>
                                        <p:attrNameLst>
                                          <p:attrName>style.visibility</p:attrName>
                                        </p:attrNameLst>
                                      </p:cBhvr>
                                      <p:to>
                                        <p:strVal val="hidden"/>
                                      </p:to>
                                    </p:set>
                                  </p:childTnLst>
                                </p:cTn>
                              </p:par>
                              <p:par>
                                <p:cTn id="22" presetID="42" presetClass="path" presetSubtype="0" accel="50000" decel="50000" fill="hold" nodeType="withEffect">
                                  <p:stCondLst>
                                    <p:cond delay="0"/>
                                  </p:stCondLst>
                                  <p:childTnLst>
                                    <p:animMotion origin="layout" path="M -3.125E-6 -2.22222E-6 L 0.0642 -0.00046 " pathEditMode="relative" rAng="0" ptsTypes="AA">
                                      <p:cBhvr>
                                        <p:cTn id="23" dur="2000" fill="hold"/>
                                        <p:tgtEl>
                                          <p:spTgt spid="7"/>
                                        </p:tgtEl>
                                        <p:attrNameLst>
                                          <p:attrName>ppt_x</p:attrName>
                                          <p:attrName>ppt_y</p:attrName>
                                        </p:attrNameLst>
                                      </p:cBhvr>
                                      <p:rCtr x="3203" y="-23"/>
                                    </p:animMotion>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xit" presetSubtype="0" fill="hold" nodeType="clickEffect">
                                  <p:stCondLst>
                                    <p:cond delay="0"/>
                                  </p:stCondLst>
                                  <p:childTnLst>
                                    <p:animEffect transition="out" filter="fade">
                                      <p:cBhvr>
                                        <p:cTn id="32" dur="1000"/>
                                        <p:tgtEl>
                                          <p:spTgt spid="7"/>
                                        </p:tgtEl>
                                      </p:cBhvr>
                                    </p:animEffect>
                                    <p:anim calcmode="lin" valueType="num">
                                      <p:cBhvr>
                                        <p:cTn id="33" dur="1000"/>
                                        <p:tgtEl>
                                          <p:spTgt spid="7"/>
                                        </p:tgtEl>
                                        <p:attrNameLst>
                                          <p:attrName>ppt_x</p:attrName>
                                        </p:attrNameLst>
                                      </p:cBhvr>
                                      <p:tavLst>
                                        <p:tav tm="0">
                                          <p:val>
                                            <p:strVal val="ppt_x"/>
                                          </p:val>
                                        </p:tav>
                                        <p:tav tm="100000">
                                          <p:val>
                                            <p:strVal val="ppt_x"/>
                                          </p:val>
                                        </p:tav>
                                      </p:tavLst>
                                    </p:anim>
                                    <p:anim calcmode="lin" valueType="num">
                                      <p:cBhvr>
                                        <p:cTn id="34" dur="1000"/>
                                        <p:tgtEl>
                                          <p:spTgt spid="7"/>
                                        </p:tgtEl>
                                        <p:attrNameLst>
                                          <p:attrName>ppt_y</p:attrName>
                                        </p:attrNameLst>
                                      </p:cBhvr>
                                      <p:tavLst>
                                        <p:tav tm="0">
                                          <p:val>
                                            <p:strVal val="ppt_y"/>
                                          </p:val>
                                        </p:tav>
                                        <p:tav tm="100000">
                                          <p:val>
                                            <p:strVal val="ppt_y+.1"/>
                                          </p:val>
                                        </p:tav>
                                      </p:tavLst>
                                    </p:anim>
                                    <p:set>
                                      <p:cBhvr>
                                        <p:cTn id="35" dur="1" fill="hold">
                                          <p:stCondLst>
                                            <p:cond delay="999"/>
                                          </p:stCondLst>
                                        </p:cTn>
                                        <p:tgtEl>
                                          <p:spTgt spid="7"/>
                                        </p:tgtEl>
                                        <p:attrNameLst>
                                          <p:attrName>style.visibility</p:attrName>
                                        </p:attrNameLst>
                                      </p:cBhvr>
                                      <p:to>
                                        <p:strVal val="hidden"/>
                                      </p:to>
                                    </p:set>
                                  </p:childTnLst>
                                </p:cTn>
                              </p:par>
                              <p:par>
                                <p:cTn id="36" presetID="42" presetClass="exit" presetSubtype="0" fill="hold" grpId="1" nodeType="withEffect">
                                  <p:stCondLst>
                                    <p:cond delay="0"/>
                                  </p:stCondLst>
                                  <p:childTnLst>
                                    <p:animEffect transition="out" filter="fade">
                                      <p:cBhvr>
                                        <p:cTn id="37" dur="1000"/>
                                        <p:tgtEl>
                                          <p:spTgt spid="15"/>
                                        </p:tgtEl>
                                      </p:cBhvr>
                                    </p:animEffect>
                                    <p:anim calcmode="lin" valueType="num">
                                      <p:cBhvr>
                                        <p:cTn id="38" dur="1000"/>
                                        <p:tgtEl>
                                          <p:spTgt spid="15"/>
                                        </p:tgtEl>
                                        <p:attrNameLst>
                                          <p:attrName>ppt_x</p:attrName>
                                        </p:attrNameLst>
                                      </p:cBhvr>
                                      <p:tavLst>
                                        <p:tav tm="0">
                                          <p:val>
                                            <p:strVal val="ppt_x"/>
                                          </p:val>
                                        </p:tav>
                                        <p:tav tm="100000">
                                          <p:val>
                                            <p:strVal val="ppt_x"/>
                                          </p:val>
                                        </p:tav>
                                      </p:tavLst>
                                    </p:anim>
                                    <p:anim calcmode="lin" valueType="num">
                                      <p:cBhvr>
                                        <p:cTn id="39" dur="1000"/>
                                        <p:tgtEl>
                                          <p:spTgt spid="15"/>
                                        </p:tgtEl>
                                        <p:attrNameLst>
                                          <p:attrName>ppt_y</p:attrName>
                                        </p:attrNameLst>
                                      </p:cBhvr>
                                      <p:tavLst>
                                        <p:tav tm="0">
                                          <p:val>
                                            <p:strVal val="ppt_y"/>
                                          </p:val>
                                        </p:tav>
                                        <p:tav tm="100000">
                                          <p:val>
                                            <p:strVal val="ppt_y+.1"/>
                                          </p:val>
                                        </p:tav>
                                      </p:tavLst>
                                    </p:anim>
                                    <p:set>
                                      <p:cBhvr>
                                        <p:cTn id="40" dur="1" fill="hold">
                                          <p:stCondLst>
                                            <p:cond delay="999"/>
                                          </p:stCondLst>
                                        </p:cTn>
                                        <p:tgtEl>
                                          <p:spTgt spid="1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8" grpId="1"/>
      <p:bldP spid="15" grpId="0"/>
      <p:bldP spid="15"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4B4E0-92B3-65DD-1E52-434EBF7060E5}"/>
              </a:ext>
            </a:extLst>
          </p:cNvPr>
          <p:cNvSpPr>
            <a:spLocks noGrp="1"/>
          </p:cNvSpPr>
          <p:nvPr>
            <p:ph type="title"/>
          </p:nvPr>
        </p:nvSpPr>
        <p:spPr/>
        <p:txBody>
          <a:bodyPr/>
          <a:lstStyle/>
          <a:p>
            <a:r>
              <a:rPr lang="en-US" dirty="0"/>
              <a:t>Case Study #2 – NaCl sandbox escape</a:t>
            </a:r>
          </a:p>
        </p:txBody>
      </p:sp>
      <p:sp>
        <p:nvSpPr>
          <p:cNvPr id="3" name="Content Placeholder 2">
            <a:extLst>
              <a:ext uri="{FF2B5EF4-FFF2-40B4-BE49-F238E27FC236}">
                <a16:creationId xmlns:a16="http://schemas.microsoft.com/office/drawing/2014/main" id="{934F035D-2214-9A2F-A63F-FD798633069F}"/>
              </a:ext>
            </a:extLst>
          </p:cNvPr>
          <p:cNvSpPr>
            <a:spLocks noGrp="1"/>
          </p:cNvSpPr>
          <p:nvPr>
            <p:ph idx="1"/>
          </p:nvPr>
        </p:nvSpPr>
        <p:spPr/>
        <p:txBody>
          <a:bodyPr/>
          <a:lstStyle/>
          <a:p>
            <a:r>
              <a:rPr lang="en-US" dirty="0"/>
              <a:t>Fills the sandbox’s dynamic code area with 250MB of </a:t>
            </a:r>
            <a:r>
              <a:rPr lang="en-US" dirty="0" err="1"/>
              <a:t>NaClized</a:t>
            </a:r>
            <a:r>
              <a:rPr lang="en-US" dirty="0"/>
              <a:t> indirect jump instruction sequences using NaCl’s </a:t>
            </a:r>
            <a:r>
              <a:rPr lang="en-US" dirty="0" err="1"/>
              <a:t>dyncode_create</a:t>
            </a:r>
            <a:r>
              <a:rPr lang="en-US" dirty="0"/>
              <a:t>() API.</a:t>
            </a:r>
          </a:p>
          <a:p>
            <a:r>
              <a:rPr lang="en-US" dirty="0"/>
              <a:t>In a loop:</a:t>
            </a:r>
          </a:p>
          <a:p>
            <a:pPr lvl="1"/>
            <a:r>
              <a:rPr lang="en-US" dirty="0"/>
              <a:t>Row-hammers the dynamic code area using CLFLUSH, picking random pairs of addresses.</a:t>
            </a:r>
          </a:p>
          <a:p>
            <a:pPr lvl="1"/>
            <a:r>
              <a:rPr lang="en-US" dirty="0"/>
              <a:t>Searches the dynamic code area for bit flips. If it sees an exploitable bit flip, it uses it to jump to shell code hidden inside NaCl-validated instructions. Otherwise, if the bit flip isn’t exploitable, it continues.</a:t>
            </a:r>
          </a:p>
          <a:p>
            <a:r>
              <a:rPr lang="en-US" dirty="0"/>
              <a:t>Mitigation: Disallow CLFLUSH in NaCl code.</a:t>
            </a:r>
          </a:p>
        </p:txBody>
      </p:sp>
    </p:spTree>
    <p:extLst>
      <p:ext uri="{BB962C8B-B14F-4D97-AF65-F5344CB8AC3E}">
        <p14:creationId xmlns:p14="http://schemas.microsoft.com/office/powerpoint/2010/main" val="2493220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DF632-0C64-FFEE-D2D4-35622F277395}"/>
              </a:ext>
            </a:extLst>
          </p:cNvPr>
          <p:cNvSpPr>
            <a:spLocks noGrp="1"/>
          </p:cNvSpPr>
          <p:nvPr>
            <p:ph type="title"/>
          </p:nvPr>
        </p:nvSpPr>
        <p:spPr/>
        <p:txBody>
          <a:bodyPr/>
          <a:lstStyle/>
          <a:p>
            <a:r>
              <a:rPr lang="en-US" dirty="0"/>
              <a:t>Case Study #2 – Kernel Privilege Escalation</a:t>
            </a:r>
          </a:p>
        </p:txBody>
      </p:sp>
      <p:sp>
        <p:nvSpPr>
          <p:cNvPr id="3" name="Content Placeholder 2">
            <a:extLst>
              <a:ext uri="{FF2B5EF4-FFF2-40B4-BE49-F238E27FC236}">
                <a16:creationId xmlns:a16="http://schemas.microsoft.com/office/drawing/2014/main" id="{07B5B847-B4D7-4EF9-53D4-EAF714852682}"/>
              </a:ext>
            </a:extLst>
          </p:cNvPr>
          <p:cNvSpPr>
            <a:spLocks noGrp="1"/>
          </p:cNvSpPr>
          <p:nvPr>
            <p:ph idx="1"/>
          </p:nvPr>
        </p:nvSpPr>
        <p:spPr/>
        <p:txBody>
          <a:bodyPr/>
          <a:lstStyle/>
          <a:p>
            <a:r>
              <a:rPr lang="en-US" b="0" i="0" dirty="0">
                <a:solidFill>
                  <a:srgbClr val="000000"/>
                </a:solidFill>
                <a:effectLst/>
                <a:latin typeface="Open Sans" panose="020B0606030504020204" pitchFamily="34" charset="0"/>
              </a:rPr>
              <a:t>Use RH to induce a bit flip in a page table entry (PTE) that causes the PTE to point to a physical page containing a page table of the attacking process.</a:t>
            </a:r>
          </a:p>
          <a:p>
            <a:pPr lvl="1"/>
            <a:r>
              <a:rPr lang="en-US" dirty="0">
                <a:solidFill>
                  <a:srgbClr val="000000"/>
                </a:solidFill>
                <a:latin typeface="Open Sans" panose="020B0606030504020204" pitchFamily="34" charset="0"/>
              </a:rPr>
              <a:t>So the attacker process can write its own page table!</a:t>
            </a:r>
          </a:p>
          <a:p>
            <a:pPr lvl="1"/>
            <a:r>
              <a:rPr lang="en-US" dirty="0">
                <a:solidFill>
                  <a:srgbClr val="000000"/>
                </a:solidFill>
                <a:latin typeface="Open Sans" panose="020B0606030504020204" pitchFamily="34" charset="0"/>
              </a:rPr>
              <a:t>And can therefore access the entire physical memory</a:t>
            </a:r>
          </a:p>
          <a:p>
            <a:pPr lvl="1"/>
            <a:endParaRPr lang="en-US" dirty="0"/>
          </a:p>
        </p:txBody>
      </p:sp>
    </p:spTree>
    <p:extLst>
      <p:ext uri="{BB962C8B-B14F-4D97-AF65-F5344CB8AC3E}">
        <p14:creationId xmlns:p14="http://schemas.microsoft.com/office/powerpoint/2010/main" val="1935645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4975B-0E9B-6F92-EE41-FD345F2CFD33}"/>
              </a:ext>
            </a:extLst>
          </p:cNvPr>
          <p:cNvSpPr>
            <a:spLocks noGrp="1"/>
          </p:cNvSpPr>
          <p:nvPr>
            <p:ph type="title"/>
          </p:nvPr>
        </p:nvSpPr>
        <p:spPr/>
        <p:txBody>
          <a:bodyPr/>
          <a:lstStyle/>
          <a:p>
            <a:r>
              <a:rPr lang="en-US" dirty="0"/>
              <a:t>Case Study #2 – Kernel Privilege Escalation</a:t>
            </a:r>
          </a:p>
        </p:txBody>
      </p:sp>
      <p:sp>
        <p:nvSpPr>
          <p:cNvPr id="3" name="Content Placeholder 2">
            <a:extLst>
              <a:ext uri="{FF2B5EF4-FFF2-40B4-BE49-F238E27FC236}">
                <a16:creationId xmlns:a16="http://schemas.microsoft.com/office/drawing/2014/main" id="{EA5A96A0-E23A-154F-2FAF-9AE0B319C84B}"/>
              </a:ext>
            </a:extLst>
          </p:cNvPr>
          <p:cNvSpPr>
            <a:spLocks noGrp="1"/>
          </p:cNvSpPr>
          <p:nvPr>
            <p:ph idx="1"/>
          </p:nvPr>
        </p:nvSpPr>
        <p:spPr/>
        <p:txBody>
          <a:bodyPr/>
          <a:lstStyle/>
          <a:p>
            <a:r>
              <a:rPr lang="en-US" b="1" dirty="0"/>
              <a:t>Find locations where a bit flip is useful.</a:t>
            </a:r>
          </a:p>
          <a:p>
            <a:pPr lvl="1"/>
            <a:r>
              <a:rPr lang="en-US" sz="2800" dirty="0"/>
              <a:t>Bit 51 in a 64-bit word is the top bit of the physical page number in a PTE on x86-64. Not useful.</a:t>
            </a:r>
          </a:p>
          <a:p>
            <a:pPr lvl="1"/>
            <a:r>
              <a:rPr lang="en-US" sz="2800" dirty="0"/>
              <a:t>Bit 12 is the bottom bit of the PTE's physical page number. Useful.</a:t>
            </a:r>
          </a:p>
          <a:p>
            <a:r>
              <a:rPr lang="en-US" b="1" dirty="0"/>
              <a:t>Spray most of physical memory with page tables. </a:t>
            </a:r>
            <a:r>
              <a:rPr lang="en-US" dirty="0"/>
              <a:t>When a PTE's physical page number changes, there's a high probability that it will point to a page table for our process.</a:t>
            </a:r>
          </a:p>
          <a:p>
            <a:pPr lvl="1"/>
            <a:r>
              <a:rPr lang="en-US" sz="2800" dirty="0"/>
              <a:t>Repeatedly </a:t>
            </a:r>
            <a:r>
              <a:rPr lang="en-US" sz="2800" dirty="0" err="1">
                <a:latin typeface="Courier New" panose="02070309020205020404" pitchFamily="49" charset="0"/>
                <a:cs typeface="Courier New" panose="02070309020205020404" pitchFamily="49" charset="0"/>
              </a:rPr>
              <a:t>mmap</a:t>
            </a:r>
            <a:r>
              <a:rPr lang="en-US" sz="2800" dirty="0">
                <a:latin typeface="Courier New" panose="02070309020205020404" pitchFamily="49" charset="0"/>
                <a:cs typeface="Courier New" panose="02070309020205020404" pitchFamily="49" charset="0"/>
              </a:rPr>
              <a:t>()</a:t>
            </a:r>
            <a:r>
              <a:rPr lang="en-US" sz="2800" dirty="0"/>
              <a:t>files to memory.</a:t>
            </a:r>
          </a:p>
        </p:txBody>
      </p:sp>
    </p:spTree>
    <p:extLst>
      <p:ext uri="{BB962C8B-B14F-4D97-AF65-F5344CB8AC3E}">
        <p14:creationId xmlns:p14="http://schemas.microsoft.com/office/powerpoint/2010/main" val="3339185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70FA7-DF56-A3F3-0940-CEDC83E69519}"/>
              </a:ext>
            </a:extLst>
          </p:cNvPr>
          <p:cNvSpPr>
            <a:spLocks noGrp="1"/>
          </p:cNvSpPr>
          <p:nvPr>
            <p:ph type="title"/>
          </p:nvPr>
        </p:nvSpPr>
        <p:spPr/>
        <p:txBody>
          <a:bodyPr/>
          <a:lstStyle/>
          <a:p>
            <a:r>
              <a:rPr lang="en-US" dirty="0"/>
              <a:t>Case Study #2 – Kernel Privilege Escalation</a:t>
            </a:r>
          </a:p>
        </p:txBody>
      </p:sp>
      <p:sp>
        <p:nvSpPr>
          <p:cNvPr id="3" name="Content Placeholder 2">
            <a:extLst>
              <a:ext uri="{FF2B5EF4-FFF2-40B4-BE49-F238E27FC236}">
                <a16:creationId xmlns:a16="http://schemas.microsoft.com/office/drawing/2014/main" id="{EB2263B5-99DA-4A61-09E9-25E79FAAD546}"/>
              </a:ext>
            </a:extLst>
          </p:cNvPr>
          <p:cNvSpPr>
            <a:spLocks noGrp="1"/>
          </p:cNvSpPr>
          <p:nvPr>
            <p:ph idx="1"/>
          </p:nvPr>
        </p:nvSpPr>
        <p:spPr/>
        <p:txBody>
          <a:bodyPr/>
          <a:lstStyle/>
          <a:p>
            <a:r>
              <a:rPr lang="en-US" dirty="0"/>
              <a:t>Create a file in </a:t>
            </a:r>
            <a:r>
              <a:rPr lang="en-US" dirty="0">
                <a:latin typeface="Courier New" panose="02070309020205020404" pitchFamily="49" charset="0"/>
                <a:cs typeface="Courier New" panose="02070309020205020404" pitchFamily="49" charset="0"/>
              </a:rPr>
              <a:t>/dev/</a:t>
            </a:r>
            <a:r>
              <a:rPr lang="en-US" dirty="0" err="1">
                <a:latin typeface="Courier New" panose="02070309020205020404" pitchFamily="49" charset="0"/>
                <a:cs typeface="Courier New" panose="02070309020205020404" pitchFamily="49" charset="0"/>
              </a:rPr>
              <a:t>shm</a:t>
            </a:r>
            <a:r>
              <a:rPr lang="en-US" dirty="0">
                <a:latin typeface="Courier New" panose="02070309020205020404" pitchFamily="49" charset="0"/>
                <a:cs typeface="Courier New" panose="02070309020205020404" pitchFamily="49" charset="0"/>
              </a:rPr>
              <a:t> </a:t>
            </a:r>
            <a:r>
              <a:rPr lang="en-US" dirty="0"/>
              <a:t>for mapping. Write a marker at the start of each 4K page so we can identify these pages.</a:t>
            </a:r>
          </a:p>
          <a:p>
            <a:r>
              <a:rPr lang="en-US" dirty="0" err="1">
                <a:latin typeface="Courier New" panose="02070309020205020404" pitchFamily="49" charset="0"/>
                <a:cs typeface="Courier New" panose="02070309020205020404" pitchFamily="49" charset="0"/>
              </a:rPr>
              <a:t>mmap</a:t>
            </a:r>
            <a:r>
              <a:rPr lang="en-US" dirty="0">
                <a:latin typeface="Courier New" panose="02070309020205020404" pitchFamily="49" charset="0"/>
                <a:cs typeface="Courier New" panose="02070309020205020404" pitchFamily="49" charset="0"/>
              </a:rPr>
              <a:t>()</a:t>
            </a:r>
            <a:r>
              <a:rPr lang="en-US" dirty="0"/>
              <a:t>a large block of memory.</a:t>
            </a:r>
          </a:p>
          <a:p>
            <a:r>
              <a:rPr lang="en-US" dirty="0"/>
              <a:t>Search this block for aggressor/victim addresses. Record the useful victim pages.</a:t>
            </a:r>
          </a:p>
          <a:p>
            <a:r>
              <a:rPr lang="en-US" dirty="0" err="1">
                <a:latin typeface="Courier New" panose="02070309020205020404" pitchFamily="49" charset="0"/>
                <a:cs typeface="Courier New" panose="02070309020205020404" pitchFamily="49" charset="0"/>
              </a:rPr>
              <a:t>munmap</a:t>
            </a:r>
            <a:r>
              <a:rPr lang="en-US" dirty="0">
                <a:latin typeface="Courier New" panose="02070309020205020404" pitchFamily="49" charset="0"/>
                <a:cs typeface="Courier New" panose="02070309020205020404" pitchFamily="49" charset="0"/>
              </a:rPr>
              <a:t>()</a:t>
            </a:r>
            <a:r>
              <a:rPr lang="en-US" dirty="0"/>
              <a:t>all but the aggressor and victim pages and begin the exploit attempt.</a:t>
            </a:r>
          </a:p>
        </p:txBody>
      </p:sp>
    </p:spTree>
    <p:extLst>
      <p:ext uri="{BB962C8B-B14F-4D97-AF65-F5344CB8AC3E}">
        <p14:creationId xmlns:p14="http://schemas.microsoft.com/office/powerpoint/2010/main" val="2884841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A5A17-B9A5-6AC3-BE8A-A4B5772B8F3B}"/>
              </a:ext>
            </a:extLst>
          </p:cNvPr>
          <p:cNvSpPr>
            <a:spLocks noGrp="1"/>
          </p:cNvSpPr>
          <p:nvPr>
            <p:ph type="title"/>
          </p:nvPr>
        </p:nvSpPr>
        <p:spPr/>
        <p:txBody>
          <a:bodyPr/>
          <a:lstStyle/>
          <a:p>
            <a:r>
              <a:rPr lang="en-US" dirty="0"/>
              <a:t>Case Study #2 – Kernel Privilege Escalation</a:t>
            </a:r>
          </a:p>
        </p:txBody>
      </p:sp>
      <p:sp>
        <p:nvSpPr>
          <p:cNvPr id="3" name="Content Placeholder 2">
            <a:extLst>
              <a:ext uri="{FF2B5EF4-FFF2-40B4-BE49-F238E27FC236}">
                <a16:creationId xmlns:a16="http://schemas.microsoft.com/office/drawing/2014/main" id="{BA6CC386-B35D-AB54-1F3A-DCA77AA5FD9F}"/>
              </a:ext>
            </a:extLst>
          </p:cNvPr>
          <p:cNvSpPr>
            <a:spLocks noGrp="1"/>
          </p:cNvSpPr>
          <p:nvPr>
            <p:ph idx="1"/>
          </p:nvPr>
        </p:nvSpPr>
        <p:spPr/>
        <p:txBody>
          <a:bodyPr>
            <a:normAutofit fontScale="77500" lnSpcReduction="20000"/>
          </a:bodyPr>
          <a:lstStyle/>
          <a:p>
            <a:r>
              <a:rPr lang="en-US" dirty="0"/>
              <a:t>First, deliberately fragment physical memory.</a:t>
            </a:r>
          </a:p>
          <a:p>
            <a:pPr lvl="1"/>
            <a:r>
              <a:rPr lang="en-US" dirty="0">
                <a:solidFill>
                  <a:srgbClr val="000000"/>
                </a:solidFill>
              </a:rPr>
              <a:t>Allocate a large portion of available physical memory.</a:t>
            </a:r>
          </a:p>
          <a:p>
            <a:pPr lvl="1"/>
            <a:r>
              <a:rPr lang="en-US" dirty="0">
                <a:solidFill>
                  <a:srgbClr val="000000"/>
                </a:solidFill>
              </a:rPr>
              <a:t>Deallocate a page whenever we will cause the kernel to allocate a page.</a:t>
            </a:r>
          </a:p>
          <a:p>
            <a:r>
              <a:rPr lang="en-US" dirty="0" err="1">
                <a:latin typeface="Courier New" panose="02070309020205020404" pitchFamily="49" charset="0"/>
                <a:cs typeface="Courier New" panose="02070309020205020404" pitchFamily="49" charset="0"/>
              </a:rPr>
              <a:t>mmap</a:t>
            </a:r>
            <a:r>
              <a:rPr lang="en-US" dirty="0">
                <a:latin typeface="Courier New" panose="02070309020205020404" pitchFamily="49" charset="0"/>
                <a:cs typeface="Courier New" panose="02070309020205020404" pitchFamily="49" charset="0"/>
              </a:rPr>
              <a:t>()</a:t>
            </a:r>
            <a:r>
              <a:rPr lang="en-US" dirty="0"/>
              <a:t>the data file repeatedly at 2MB-aligned virtual address.</a:t>
            </a:r>
          </a:p>
          <a:p>
            <a:r>
              <a:rPr lang="en-US" dirty="0"/>
              <a:t>Cause the kernel to populate some of the PTEs by accessing their corresponding pages. Only one PTE per table needed since we know where the vulnerable rows are.</a:t>
            </a:r>
          </a:p>
          <a:p>
            <a:r>
              <a:rPr lang="en-US" dirty="0"/>
              <a:t>In the middle of this, we </a:t>
            </a:r>
            <a:r>
              <a:rPr lang="en-US" dirty="0" err="1">
                <a:latin typeface="Courier New" panose="02070309020205020404" pitchFamily="49" charset="0"/>
                <a:cs typeface="Courier New" panose="02070309020205020404" pitchFamily="49" charset="0"/>
              </a:rPr>
              <a:t>munmap</a:t>
            </a:r>
            <a:r>
              <a:rPr lang="en-US" dirty="0">
                <a:latin typeface="Courier New" panose="02070309020205020404" pitchFamily="49" charset="0"/>
                <a:cs typeface="Courier New" panose="02070309020205020404" pitchFamily="49" charset="0"/>
              </a:rPr>
              <a:t>()</a:t>
            </a:r>
            <a:r>
              <a:rPr lang="en-US" dirty="0"/>
              <a:t>the victim page. With a high probability, the kernel will reuse this physical page as a page table.</a:t>
            </a:r>
          </a:p>
          <a:p>
            <a:pPr lvl="1"/>
            <a:r>
              <a:rPr lang="en-US" dirty="0"/>
              <a:t>We cannot read this page anymore, but we can RH it.</a:t>
            </a:r>
          </a:p>
          <a:p>
            <a:pPr lvl="1"/>
            <a:r>
              <a:rPr lang="en-US" dirty="0"/>
              <a:t>We won’t be able to observe the bit flip directly.</a:t>
            </a:r>
          </a:p>
          <a:p>
            <a:r>
              <a:rPr lang="en-US" dirty="0"/>
              <a:t>Scan the mapped memory region, see if any region no longer maps to the marked file we created.</a:t>
            </a:r>
          </a:p>
          <a:p>
            <a:r>
              <a:rPr lang="en-US" dirty="0"/>
              <a:t>Check if the region contains a page table, a PTE.</a:t>
            </a:r>
          </a:p>
          <a:p>
            <a:r>
              <a:rPr lang="en-US" dirty="0"/>
              <a:t>Check which virtual address this PTE is referring to by writing and scanning.</a:t>
            </a:r>
          </a:p>
        </p:txBody>
      </p:sp>
    </p:spTree>
    <p:extLst>
      <p:ext uri="{BB962C8B-B14F-4D97-AF65-F5344CB8AC3E}">
        <p14:creationId xmlns:p14="http://schemas.microsoft.com/office/powerpoint/2010/main" val="3537886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095B7-08EB-C343-F5D8-F12C241AF97C}"/>
              </a:ext>
            </a:extLst>
          </p:cNvPr>
          <p:cNvSpPr>
            <a:spLocks noGrp="1"/>
          </p:cNvSpPr>
          <p:nvPr>
            <p:ph type="title"/>
          </p:nvPr>
        </p:nvSpPr>
        <p:spPr/>
        <p:txBody>
          <a:bodyPr>
            <a:normAutofit/>
          </a:bodyPr>
          <a:lstStyle/>
          <a:p>
            <a:r>
              <a:rPr lang="en-US" sz="4000" dirty="0" err="1"/>
              <a:t>Exploting</a:t>
            </a:r>
            <a:r>
              <a:rPr lang="en-US" sz="4000" dirty="0"/>
              <a:t> </a:t>
            </a:r>
            <a:r>
              <a:rPr lang="en-US" sz="4000" dirty="0" err="1"/>
              <a:t>RowHammer</a:t>
            </a:r>
            <a:r>
              <a:rPr lang="en-US" sz="4000" dirty="0"/>
              <a:t> – What has been hacked?</a:t>
            </a:r>
          </a:p>
        </p:txBody>
      </p:sp>
      <p:sp>
        <p:nvSpPr>
          <p:cNvPr id="3" name="Content Placeholder 2">
            <a:extLst>
              <a:ext uri="{FF2B5EF4-FFF2-40B4-BE49-F238E27FC236}">
                <a16:creationId xmlns:a16="http://schemas.microsoft.com/office/drawing/2014/main" id="{43875391-4B76-ADB4-2405-4FD0D245B849}"/>
              </a:ext>
            </a:extLst>
          </p:cNvPr>
          <p:cNvSpPr>
            <a:spLocks noGrp="1"/>
          </p:cNvSpPr>
          <p:nvPr>
            <p:ph idx="1"/>
          </p:nvPr>
        </p:nvSpPr>
        <p:spPr/>
        <p:txBody>
          <a:bodyPr>
            <a:normAutofit/>
          </a:bodyPr>
          <a:lstStyle/>
          <a:p>
            <a:r>
              <a:rPr lang="en-US" dirty="0">
                <a:solidFill>
                  <a:srgbClr val="000000"/>
                </a:solidFill>
                <a:effectLst/>
              </a:rPr>
              <a:t>Escape from the x86-64 sandbox environment – Google Project Zero</a:t>
            </a:r>
          </a:p>
          <a:p>
            <a:r>
              <a:rPr lang="en-US" dirty="0">
                <a:solidFill>
                  <a:srgbClr val="000000"/>
                </a:solidFill>
                <a:effectLst/>
              </a:rPr>
              <a:t>Exploiting the DRAM </a:t>
            </a:r>
            <a:r>
              <a:rPr lang="en-US" dirty="0" err="1">
                <a:solidFill>
                  <a:srgbClr val="000000"/>
                </a:solidFill>
                <a:effectLst/>
              </a:rPr>
              <a:t>rowhammer</a:t>
            </a:r>
            <a:r>
              <a:rPr lang="en-US" dirty="0">
                <a:solidFill>
                  <a:srgbClr val="000000"/>
                </a:solidFill>
                <a:effectLst/>
              </a:rPr>
              <a:t> bug to gain kernel privileges – Google Project Zero</a:t>
            </a:r>
          </a:p>
          <a:p>
            <a:r>
              <a:rPr lang="en-US" dirty="0">
                <a:solidFill>
                  <a:srgbClr val="000000"/>
                </a:solidFill>
                <a:effectLst/>
              </a:rPr>
              <a:t>Takeover of a victim VM by another attacker VM running on the same system</a:t>
            </a:r>
          </a:p>
          <a:p>
            <a:pPr lvl="1"/>
            <a:r>
              <a:rPr lang="en-US" dirty="0">
                <a:solidFill>
                  <a:srgbClr val="000000"/>
                </a:solidFill>
                <a:effectLst/>
              </a:rPr>
              <a:t>Compromises OpenSSH by modifying the public keys in a victim VM</a:t>
            </a:r>
          </a:p>
          <a:p>
            <a:pPr lvl="1"/>
            <a:r>
              <a:rPr lang="en-US" dirty="0">
                <a:solidFill>
                  <a:srgbClr val="000000"/>
                </a:solidFill>
              </a:rPr>
              <a:t>Flips APT Ubuntu Archive Signing Keys to something more easily hackable</a:t>
            </a:r>
          </a:p>
        </p:txBody>
      </p:sp>
    </p:spTree>
    <p:extLst>
      <p:ext uri="{BB962C8B-B14F-4D97-AF65-F5344CB8AC3E}">
        <p14:creationId xmlns:p14="http://schemas.microsoft.com/office/powerpoint/2010/main" val="3598268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C376E-9404-8585-E86B-2EBC96B611B1}"/>
              </a:ext>
            </a:extLst>
          </p:cNvPr>
          <p:cNvSpPr>
            <a:spLocks noGrp="1"/>
          </p:cNvSpPr>
          <p:nvPr>
            <p:ph type="title"/>
          </p:nvPr>
        </p:nvSpPr>
        <p:spPr/>
        <p:txBody>
          <a:bodyPr>
            <a:normAutofit/>
          </a:bodyPr>
          <a:lstStyle/>
          <a:p>
            <a:r>
              <a:rPr lang="en-US" sz="3600" dirty="0" err="1"/>
              <a:t>Exploting</a:t>
            </a:r>
            <a:r>
              <a:rPr lang="en-US" sz="3600" dirty="0"/>
              <a:t> </a:t>
            </a:r>
            <a:r>
              <a:rPr lang="en-US" sz="3600" dirty="0" err="1"/>
              <a:t>RowHammer</a:t>
            </a:r>
            <a:r>
              <a:rPr lang="en-US" sz="3600" dirty="0"/>
              <a:t> – What else has been hacked?</a:t>
            </a:r>
          </a:p>
        </p:txBody>
      </p:sp>
      <p:sp>
        <p:nvSpPr>
          <p:cNvPr id="3" name="Content Placeholder 2">
            <a:extLst>
              <a:ext uri="{FF2B5EF4-FFF2-40B4-BE49-F238E27FC236}">
                <a16:creationId xmlns:a16="http://schemas.microsoft.com/office/drawing/2014/main" id="{BAAA0EE5-EEF4-C6C7-AFC3-87D7F078F591}"/>
              </a:ext>
            </a:extLst>
          </p:cNvPr>
          <p:cNvSpPr>
            <a:spLocks noGrp="1"/>
          </p:cNvSpPr>
          <p:nvPr>
            <p:ph idx="1"/>
          </p:nvPr>
        </p:nvSpPr>
        <p:spPr/>
        <p:txBody>
          <a:bodyPr>
            <a:normAutofit fontScale="92500" lnSpcReduction="20000"/>
          </a:bodyPr>
          <a:lstStyle/>
          <a:p>
            <a:r>
              <a:rPr lang="en-US" dirty="0" err="1">
                <a:solidFill>
                  <a:srgbClr val="000000"/>
                </a:solidFill>
                <a:effectLst/>
              </a:rPr>
              <a:t>Drammer</a:t>
            </a:r>
            <a:r>
              <a:rPr lang="en-US" dirty="0">
                <a:solidFill>
                  <a:srgbClr val="000000"/>
                </a:solidFill>
                <a:effectLst/>
              </a:rPr>
              <a:t> - mobile device</a:t>
            </a:r>
            <a:r>
              <a:rPr lang="en-US" dirty="0">
                <a:solidFill>
                  <a:srgbClr val="000000"/>
                </a:solidFill>
              </a:rPr>
              <a:t> user-space program</a:t>
            </a:r>
          </a:p>
          <a:p>
            <a:pPr lvl="1"/>
            <a:r>
              <a:rPr lang="en-US" dirty="0">
                <a:solidFill>
                  <a:srgbClr val="000000"/>
                </a:solidFill>
              </a:rPr>
              <a:t>Force a victim process to allocate its PTE in a </a:t>
            </a:r>
            <a:r>
              <a:rPr lang="en-US" dirty="0" err="1">
                <a:solidFill>
                  <a:srgbClr val="000000"/>
                </a:solidFill>
              </a:rPr>
              <a:t>RowHammer</a:t>
            </a:r>
            <a:r>
              <a:rPr lang="en-US" dirty="0">
                <a:solidFill>
                  <a:srgbClr val="000000"/>
                </a:solidFill>
              </a:rPr>
              <a:t>-vulnerable region of memory</a:t>
            </a:r>
          </a:p>
          <a:p>
            <a:r>
              <a:rPr lang="en-US" dirty="0">
                <a:solidFill>
                  <a:srgbClr val="000000"/>
                </a:solidFill>
              </a:rPr>
              <a:t>Remote takeover of a server via JavaScript code execution</a:t>
            </a:r>
          </a:p>
          <a:p>
            <a:r>
              <a:rPr lang="en-US" dirty="0">
                <a:solidFill>
                  <a:srgbClr val="000000"/>
                </a:solidFill>
              </a:rPr>
              <a:t>Takeover a mobile system by triggering </a:t>
            </a:r>
            <a:r>
              <a:rPr lang="en-US" dirty="0" err="1">
                <a:solidFill>
                  <a:srgbClr val="000000"/>
                </a:solidFill>
              </a:rPr>
              <a:t>RowHammer</a:t>
            </a:r>
            <a:r>
              <a:rPr lang="en-US" dirty="0">
                <a:solidFill>
                  <a:srgbClr val="000000"/>
                </a:solidFill>
              </a:rPr>
              <a:t> using the WebGL interface on a mobile GPU</a:t>
            </a:r>
          </a:p>
          <a:p>
            <a:r>
              <a:rPr lang="en-US" dirty="0"/>
              <a:t>Takeover a remote system by triggering </a:t>
            </a:r>
            <a:r>
              <a:rPr lang="en-US" dirty="0" err="1"/>
              <a:t>RowHammer</a:t>
            </a:r>
            <a:r>
              <a:rPr lang="en-US" dirty="0"/>
              <a:t> through RDMA</a:t>
            </a:r>
          </a:p>
          <a:p>
            <a:r>
              <a:rPr lang="en-US" dirty="0"/>
              <a:t> </a:t>
            </a:r>
          </a:p>
          <a:p>
            <a:endParaRPr lang="en-US" dirty="0"/>
          </a:p>
          <a:p>
            <a:endParaRPr lang="en-US" dirty="0"/>
          </a:p>
          <a:p>
            <a:r>
              <a:rPr lang="en-US" dirty="0"/>
              <a:t>Researchers and practitioners will develop different types of attacks to exploit </a:t>
            </a:r>
            <a:r>
              <a:rPr lang="en-US" dirty="0" err="1"/>
              <a:t>RowHammer</a:t>
            </a:r>
            <a:r>
              <a:rPr lang="en-US" dirty="0"/>
              <a:t> in various contexts and in many more creative ways.</a:t>
            </a:r>
          </a:p>
        </p:txBody>
      </p:sp>
      <p:pic>
        <p:nvPicPr>
          <p:cNvPr id="5" name="Picture 4">
            <a:extLst>
              <a:ext uri="{FF2B5EF4-FFF2-40B4-BE49-F238E27FC236}">
                <a16:creationId xmlns:a16="http://schemas.microsoft.com/office/drawing/2014/main" id="{6CB1B4E3-2212-9F50-8F93-731E25085C51}"/>
              </a:ext>
            </a:extLst>
          </p:cNvPr>
          <p:cNvPicPr>
            <a:picLocks noChangeAspect="1"/>
          </p:cNvPicPr>
          <p:nvPr/>
        </p:nvPicPr>
        <p:blipFill>
          <a:blip r:embed="rId2"/>
          <a:stretch>
            <a:fillRect/>
          </a:stretch>
        </p:blipFill>
        <p:spPr>
          <a:xfrm>
            <a:off x="1207451" y="4329773"/>
            <a:ext cx="6458282" cy="628682"/>
          </a:xfrm>
          <a:prstGeom prst="rect">
            <a:avLst/>
          </a:prstGeom>
        </p:spPr>
      </p:pic>
    </p:spTree>
    <p:extLst>
      <p:ext uri="{BB962C8B-B14F-4D97-AF65-F5344CB8AC3E}">
        <p14:creationId xmlns:p14="http://schemas.microsoft.com/office/powerpoint/2010/main" val="25635003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42640-9E2C-8E77-D1DC-35676D6B29D6}"/>
              </a:ext>
            </a:extLst>
          </p:cNvPr>
          <p:cNvSpPr>
            <a:spLocks noGrp="1"/>
          </p:cNvSpPr>
          <p:nvPr>
            <p:ph type="title"/>
          </p:nvPr>
        </p:nvSpPr>
        <p:spPr/>
        <p:txBody>
          <a:bodyPr/>
          <a:lstStyle/>
          <a:p>
            <a:r>
              <a:rPr lang="en-US" dirty="0"/>
              <a:t>Utilizing </a:t>
            </a:r>
            <a:r>
              <a:rPr lang="en-US" dirty="0" err="1"/>
              <a:t>RowHammer</a:t>
            </a:r>
            <a:r>
              <a:rPr lang="en-US" dirty="0"/>
              <a:t> (Again	)</a:t>
            </a:r>
          </a:p>
        </p:txBody>
      </p:sp>
      <p:sp>
        <p:nvSpPr>
          <p:cNvPr id="3" name="Content Placeholder 2">
            <a:extLst>
              <a:ext uri="{FF2B5EF4-FFF2-40B4-BE49-F238E27FC236}">
                <a16:creationId xmlns:a16="http://schemas.microsoft.com/office/drawing/2014/main" id="{BF1D4CC2-A414-75AA-CAD3-6858D34CF146}"/>
              </a:ext>
            </a:extLst>
          </p:cNvPr>
          <p:cNvSpPr>
            <a:spLocks noGrp="1"/>
          </p:cNvSpPr>
          <p:nvPr>
            <p:ph idx="1"/>
          </p:nvPr>
        </p:nvSpPr>
        <p:spPr/>
        <p:txBody>
          <a:bodyPr/>
          <a:lstStyle/>
          <a:p>
            <a:r>
              <a:rPr lang="en-US" dirty="0"/>
              <a:t>PUF (Physical Unclonable Function)</a:t>
            </a:r>
          </a:p>
          <a:p>
            <a:pPr lvl="1"/>
            <a:r>
              <a:rPr lang="en-US" dirty="0"/>
              <a:t>The location of </a:t>
            </a:r>
            <a:r>
              <a:rPr lang="en-US" dirty="0" err="1"/>
              <a:t>RowHammer</a:t>
            </a:r>
            <a:r>
              <a:rPr lang="en-US" dirty="0"/>
              <a:t>-prone cells are fixed!</a:t>
            </a:r>
          </a:p>
          <a:p>
            <a:pPr lvl="1"/>
            <a:r>
              <a:rPr lang="en-US" dirty="0"/>
              <a:t>Generate bit flips in the region whose locations are unique to the device and can be used to identify the device</a:t>
            </a:r>
          </a:p>
          <a:p>
            <a:pPr lvl="1"/>
            <a:r>
              <a:rPr lang="en-US" dirty="0"/>
              <a:t>But - Hammering on rows surrounding the region reserved by the </a:t>
            </a:r>
            <a:r>
              <a:rPr lang="en-US" dirty="0" err="1"/>
              <a:t>RowHammer</a:t>
            </a:r>
            <a:r>
              <a:rPr lang="en-US" dirty="0"/>
              <a:t>-based PUF causes the rows at the edges of the reserved DRAM region to have an increased number of bit flips.</a:t>
            </a:r>
          </a:p>
        </p:txBody>
      </p:sp>
    </p:spTree>
    <p:extLst>
      <p:ext uri="{BB962C8B-B14F-4D97-AF65-F5344CB8AC3E}">
        <p14:creationId xmlns:p14="http://schemas.microsoft.com/office/powerpoint/2010/main" val="2553104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9F9D9-B001-8C02-886A-E27F4047E85E}"/>
              </a:ext>
            </a:extLst>
          </p:cNvPr>
          <p:cNvSpPr>
            <a:spLocks noGrp="1"/>
          </p:cNvSpPr>
          <p:nvPr>
            <p:ph type="title"/>
          </p:nvPr>
        </p:nvSpPr>
        <p:spPr/>
        <p:txBody>
          <a:bodyPr/>
          <a:lstStyle/>
          <a:p>
            <a:r>
              <a:rPr lang="en-US" dirty="0" err="1"/>
              <a:t>RowHammer</a:t>
            </a:r>
            <a:r>
              <a:rPr lang="en-US" dirty="0"/>
              <a:t> in Broader Context</a:t>
            </a:r>
          </a:p>
        </p:txBody>
      </p:sp>
      <p:sp>
        <p:nvSpPr>
          <p:cNvPr id="3" name="Content Placeholder 2">
            <a:extLst>
              <a:ext uri="{FF2B5EF4-FFF2-40B4-BE49-F238E27FC236}">
                <a16:creationId xmlns:a16="http://schemas.microsoft.com/office/drawing/2014/main" id="{20F8C710-6EE0-33F3-B343-625D99FD7293}"/>
              </a:ext>
            </a:extLst>
          </p:cNvPr>
          <p:cNvSpPr>
            <a:spLocks noGrp="1"/>
          </p:cNvSpPr>
          <p:nvPr>
            <p:ph idx="1"/>
          </p:nvPr>
        </p:nvSpPr>
        <p:spPr/>
        <p:txBody>
          <a:bodyPr/>
          <a:lstStyle/>
          <a:p>
            <a:r>
              <a:rPr lang="en-US" dirty="0"/>
              <a:t>The emergence of </a:t>
            </a:r>
            <a:r>
              <a:rPr lang="en-US" dirty="0" err="1"/>
              <a:t>RowHammer</a:t>
            </a:r>
            <a:r>
              <a:rPr lang="en-US" dirty="0"/>
              <a:t> is not surprising at all.</a:t>
            </a:r>
          </a:p>
          <a:p>
            <a:r>
              <a:rPr lang="en-US" dirty="0"/>
              <a:t>Fundamental problem: </a:t>
            </a:r>
            <a:r>
              <a:rPr lang="en-US" b="1" dirty="0"/>
              <a:t>cell-to-cell interference</a:t>
            </a:r>
          </a:p>
          <a:p>
            <a:r>
              <a:rPr lang="en-US" dirty="0"/>
              <a:t>All memory technologies exhibited such disturbance problems</a:t>
            </a:r>
          </a:p>
          <a:p>
            <a:pPr lvl="1"/>
            <a:r>
              <a:rPr lang="en-US" dirty="0"/>
              <a:t>SRAM, FLASH and hard disk drives</a:t>
            </a:r>
          </a:p>
          <a:p>
            <a:pPr lvl="1"/>
            <a:r>
              <a:rPr lang="en-US" dirty="0"/>
              <a:t>PCM, STT-MRAM and ReRAM</a:t>
            </a:r>
          </a:p>
          <a:p>
            <a:r>
              <a:rPr lang="en-US" dirty="0"/>
              <a:t>This problem will accompany us into the future.</a:t>
            </a:r>
          </a:p>
        </p:txBody>
      </p:sp>
    </p:spTree>
    <p:extLst>
      <p:ext uri="{BB962C8B-B14F-4D97-AF65-F5344CB8AC3E}">
        <p14:creationId xmlns:p14="http://schemas.microsoft.com/office/powerpoint/2010/main" val="2819841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0C44-19A7-0EED-7666-079112FB17A4}"/>
              </a:ext>
            </a:extLst>
          </p:cNvPr>
          <p:cNvSpPr>
            <a:spLocks noGrp="1"/>
          </p:cNvSpPr>
          <p:nvPr>
            <p:ph type="title"/>
          </p:nvPr>
        </p:nvSpPr>
        <p:spPr/>
        <p:txBody>
          <a:bodyPr/>
          <a:lstStyle/>
          <a:p>
            <a:r>
              <a:rPr lang="en-US" dirty="0"/>
              <a:t>Responses to </a:t>
            </a:r>
            <a:r>
              <a:rPr lang="en-US" dirty="0" err="1"/>
              <a:t>RowHammer</a:t>
            </a:r>
            <a:endParaRPr lang="en-US" dirty="0"/>
          </a:p>
        </p:txBody>
      </p:sp>
      <p:sp>
        <p:nvSpPr>
          <p:cNvPr id="3" name="Content Placeholder 2">
            <a:extLst>
              <a:ext uri="{FF2B5EF4-FFF2-40B4-BE49-F238E27FC236}">
                <a16:creationId xmlns:a16="http://schemas.microsoft.com/office/drawing/2014/main" id="{123E497C-C891-059B-DF54-BAB4A67EF357}"/>
              </a:ext>
            </a:extLst>
          </p:cNvPr>
          <p:cNvSpPr>
            <a:spLocks noGrp="1"/>
          </p:cNvSpPr>
          <p:nvPr>
            <p:ph idx="1"/>
          </p:nvPr>
        </p:nvSpPr>
        <p:spPr/>
        <p:txBody>
          <a:bodyPr/>
          <a:lstStyle/>
          <a:p>
            <a:r>
              <a:rPr lang="en-US" dirty="0"/>
              <a:t>Apple increased memory refresh rates</a:t>
            </a:r>
          </a:p>
          <a:p>
            <a:r>
              <a:rPr lang="en-US" dirty="0"/>
              <a:t>Memtest86 included a </a:t>
            </a:r>
            <a:r>
              <a:rPr lang="en-US" dirty="0" err="1"/>
              <a:t>RowHammer</a:t>
            </a:r>
            <a:r>
              <a:rPr lang="en-US" dirty="0"/>
              <a:t> test</a:t>
            </a:r>
          </a:p>
          <a:p>
            <a:r>
              <a:rPr lang="en-US" dirty="0"/>
              <a:t>A lot of other research and patents developed solutions to </a:t>
            </a:r>
            <a:r>
              <a:rPr lang="en-US" dirty="0" err="1"/>
              <a:t>RowHammer</a:t>
            </a:r>
            <a:endParaRPr lang="en-US" dirty="0"/>
          </a:p>
        </p:txBody>
      </p:sp>
    </p:spTree>
    <p:extLst>
      <p:ext uri="{BB962C8B-B14F-4D97-AF65-F5344CB8AC3E}">
        <p14:creationId xmlns:p14="http://schemas.microsoft.com/office/powerpoint/2010/main" val="3484018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22E16-C7A1-E916-A369-937B2FF75683}"/>
              </a:ext>
            </a:extLst>
          </p:cNvPr>
          <p:cNvSpPr>
            <a:spLocks noGrp="1"/>
          </p:cNvSpPr>
          <p:nvPr>
            <p:ph type="title"/>
          </p:nvPr>
        </p:nvSpPr>
        <p:spPr/>
        <p:txBody>
          <a:bodyPr/>
          <a:lstStyle/>
          <a:p>
            <a:r>
              <a:rPr lang="en-US" dirty="0"/>
              <a:t>Defending </a:t>
            </a:r>
            <a:r>
              <a:rPr lang="en-US" dirty="0" err="1"/>
              <a:t>RowHammer</a:t>
            </a:r>
            <a:endParaRPr lang="en-US" dirty="0"/>
          </a:p>
        </p:txBody>
      </p:sp>
      <p:sp>
        <p:nvSpPr>
          <p:cNvPr id="3" name="Content Placeholder 2">
            <a:extLst>
              <a:ext uri="{FF2B5EF4-FFF2-40B4-BE49-F238E27FC236}">
                <a16:creationId xmlns:a16="http://schemas.microsoft.com/office/drawing/2014/main" id="{8107BED1-97A0-DDD8-0C8F-0FA464F3D9F3}"/>
              </a:ext>
            </a:extLst>
          </p:cNvPr>
          <p:cNvSpPr>
            <a:spLocks noGrp="1"/>
          </p:cNvSpPr>
          <p:nvPr>
            <p:ph idx="1"/>
          </p:nvPr>
        </p:nvSpPr>
        <p:spPr/>
        <p:txBody>
          <a:bodyPr/>
          <a:lstStyle/>
          <a:p>
            <a:r>
              <a:rPr lang="en-US" dirty="0"/>
              <a:t>We need both </a:t>
            </a:r>
            <a:r>
              <a:rPr lang="en-US" b="1" dirty="0"/>
              <a:t>immediate</a:t>
            </a:r>
            <a:r>
              <a:rPr lang="en-US" dirty="0"/>
              <a:t> and </a:t>
            </a:r>
            <a:r>
              <a:rPr lang="en-US" b="1" dirty="0"/>
              <a:t>long-term</a:t>
            </a:r>
            <a:r>
              <a:rPr lang="en-US" dirty="0"/>
              <a:t> solutions to the </a:t>
            </a:r>
            <a:r>
              <a:rPr lang="en-US" dirty="0" err="1"/>
              <a:t>RowHammer</a:t>
            </a:r>
            <a:r>
              <a:rPr lang="en-US" dirty="0"/>
              <a:t> problem</a:t>
            </a:r>
          </a:p>
          <a:p>
            <a:pPr lvl="1"/>
            <a:r>
              <a:rPr lang="en-US" dirty="0"/>
              <a:t>Immediate: Utilize things that are already present in current systems.</a:t>
            </a:r>
          </a:p>
          <a:p>
            <a:pPr lvl="1"/>
            <a:r>
              <a:rPr lang="en-US" dirty="0"/>
              <a:t>Long-term: Revise hardware.</a:t>
            </a:r>
          </a:p>
        </p:txBody>
      </p:sp>
    </p:spTree>
    <p:extLst>
      <p:ext uri="{BB962C8B-B14F-4D97-AF65-F5344CB8AC3E}">
        <p14:creationId xmlns:p14="http://schemas.microsoft.com/office/powerpoint/2010/main" val="3981171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C74FB-DFC6-4F1A-106A-7DFEF4C2630A}"/>
              </a:ext>
            </a:extLst>
          </p:cNvPr>
          <p:cNvSpPr>
            <a:spLocks noGrp="1"/>
          </p:cNvSpPr>
          <p:nvPr>
            <p:ph type="title"/>
          </p:nvPr>
        </p:nvSpPr>
        <p:spPr/>
        <p:txBody>
          <a:bodyPr/>
          <a:lstStyle/>
          <a:p>
            <a:r>
              <a:rPr lang="en-US" dirty="0"/>
              <a:t>Defending </a:t>
            </a:r>
            <a:r>
              <a:rPr lang="en-US" dirty="0" err="1"/>
              <a:t>RowHammer</a:t>
            </a:r>
            <a:r>
              <a:rPr lang="en-US" dirty="0"/>
              <a:t> - Immediate</a:t>
            </a:r>
          </a:p>
        </p:txBody>
      </p:sp>
      <p:sp>
        <p:nvSpPr>
          <p:cNvPr id="3" name="Content Placeholder 2">
            <a:extLst>
              <a:ext uri="{FF2B5EF4-FFF2-40B4-BE49-F238E27FC236}">
                <a16:creationId xmlns:a16="http://schemas.microsoft.com/office/drawing/2014/main" id="{3F2F9FB4-05F3-0472-C0BD-549E09C8ED0C}"/>
              </a:ext>
            </a:extLst>
          </p:cNvPr>
          <p:cNvSpPr>
            <a:spLocks noGrp="1"/>
          </p:cNvSpPr>
          <p:nvPr>
            <p:ph idx="1"/>
          </p:nvPr>
        </p:nvSpPr>
        <p:spPr/>
        <p:txBody>
          <a:bodyPr>
            <a:normAutofit fontScale="77500" lnSpcReduction="20000"/>
          </a:bodyPr>
          <a:lstStyle/>
          <a:p>
            <a:r>
              <a:rPr lang="en-US" dirty="0"/>
              <a:t>Increase DRAM refresh rate in the memory controller</a:t>
            </a:r>
          </a:p>
          <a:p>
            <a:pPr lvl="1"/>
            <a:r>
              <a:rPr lang="en-US" dirty="0"/>
              <a:t>Apple, HP, Cisco, Lenovo, and IBM.</a:t>
            </a:r>
          </a:p>
          <a:p>
            <a:pPr lvl="1"/>
            <a:r>
              <a:rPr lang="en-US" dirty="0"/>
              <a:t>“Might be” practical and effective in reducing the vulnerability</a:t>
            </a:r>
          </a:p>
          <a:p>
            <a:pPr lvl="1"/>
            <a:r>
              <a:rPr lang="en-US" dirty="0"/>
              <a:t>Increased energy/power consumption, reduced system performance.</a:t>
            </a:r>
          </a:p>
          <a:p>
            <a:pPr lvl="1"/>
            <a:r>
              <a:rPr lang="en-US" dirty="0"/>
              <a:t>Total elimination as tested requires 7.8× increase in the refresh rate.</a:t>
            </a:r>
          </a:p>
          <a:p>
            <a:r>
              <a:rPr lang="en-US" dirty="0"/>
              <a:t>ANVIL: Software-based detection of </a:t>
            </a:r>
            <a:r>
              <a:rPr lang="en-US" dirty="0" err="1"/>
              <a:t>RowHammer</a:t>
            </a:r>
            <a:r>
              <a:rPr lang="en-US" dirty="0"/>
              <a:t> attacks</a:t>
            </a:r>
          </a:p>
          <a:p>
            <a:pPr lvl="1"/>
            <a:r>
              <a:rPr lang="en-US" dirty="0"/>
              <a:t>Detect </a:t>
            </a:r>
            <a:r>
              <a:rPr lang="en-US" dirty="0" err="1"/>
              <a:t>RowHammer</a:t>
            </a:r>
            <a:r>
              <a:rPr lang="en-US" dirty="0"/>
              <a:t> with hardware counters</a:t>
            </a:r>
          </a:p>
          <a:p>
            <a:r>
              <a:rPr lang="en-US" dirty="0"/>
              <a:t>Intelligently allocating and physically isolating pages</a:t>
            </a:r>
          </a:p>
          <a:p>
            <a:pPr lvl="1"/>
            <a:r>
              <a:rPr lang="en-US" dirty="0"/>
              <a:t>So </a:t>
            </a:r>
            <a:r>
              <a:rPr lang="en-US" dirty="0" err="1"/>
              <a:t>RowHammer</a:t>
            </a:r>
            <a:r>
              <a:rPr lang="en-US" dirty="0"/>
              <a:t> cannot hit anything important</a:t>
            </a:r>
          </a:p>
          <a:p>
            <a:r>
              <a:rPr lang="en-US" dirty="0"/>
              <a:t>Prevented DMA-based attacks by isolating DMA buffers with additional buffer rows</a:t>
            </a:r>
          </a:p>
          <a:p>
            <a:r>
              <a:rPr lang="en-US" dirty="0"/>
              <a:t>Analyze code, identify code segments that are probably </a:t>
            </a:r>
            <a:r>
              <a:rPr lang="en-US" dirty="0" err="1"/>
              <a:t>RowHammer</a:t>
            </a:r>
            <a:r>
              <a:rPr lang="en-US" dirty="0"/>
              <a:t> attacks and prevents them prior to execution</a:t>
            </a:r>
          </a:p>
          <a:p>
            <a:r>
              <a:rPr lang="en-US" dirty="0" err="1"/>
              <a:t>ZebRAM</a:t>
            </a:r>
            <a:r>
              <a:rPr lang="en-US" dirty="0"/>
              <a:t> – Identify odd rows as safe and even rows as unsafe</a:t>
            </a:r>
          </a:p>
          <a:p>
            <a:pPr lvl="1"/>
            <a:endParaRPr lang="en-US" dirty="0"/>
          </a:p>
        </p:txBody>
      </p:sp>
    </p:spTree>
    <p:extLst>
      <p:ext uri="{BB962C8B-B14F-4D97-AF65-F5344CB8AC3E}">
        <p14:creationId xmlns:p14="http://schemas.microsoft.com/office/powerpoint/2010/main" val="19359448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7E994-01FA-1AD8-DFB9-75E97286BED1}"/>
              </a:ext>
            </a:extLst>
          </p:cNvPr>
          <p:cNvSpPr>
            <a:spLocks noGrp="1"/>
          </p:cNvSpPr>
          <p:nvPr>
            <p:ph type="title"/>
          </p:nvPr>
        </p:nvSpPr>
        <p:spPr/>
        <p:txBody>
          <a:bodyPr/>
          <a:lstStyle/>
          <a:p>
            <a:r>
              <a:rPr lang="en-US" dirty="0"/>
              <a:t>Defending </a:t>
            </a:r>
            <a:r>
              <a:rPr lang="en-US" dirty="0" err="1"/>
              <a:t>RowHammer</a:t>
            </a:r>
            <a:r>
              <a:rPr lang="en-US" dirty="0"/>
              <a:t> - Authors</a:t>
            </a:r>
          </a:p>
        </p:txBody>
      </p:sp>
      <p:sp>
        <p:nvSpPr>
          <p:cNvPr id="3" name="Content Placeholder 2">
            <a:extLst>
              <a:ext uri="{FF2B5EF4-FFF2-40B4-BE49-F238E27FC236}">
                <a16:creationId xmlns:a16="http://schemas.microsoft.com/office/drawing/2014/main" id="{75F10A82-7036-53FB-F8B9-0E699B579FCE}"/>
              </a:ext>
            </a:extLst>
          </p:cNvPr>
          <p:cNvSpPr>
            <a:spLocks noGrp="1"/>
          </p:cNvSpPr>
          <p:nvPr>
            <p:ph idx="1"/>
          </p:nvPr>
        </p:nvSpPr>
        <p:spPr/>
        <p:txBody>
          <a:bodyPr>
            <a:normAutofit/>
          </a:bodyPr>
          <a:lstStyle/>
          <a:p>
            <a:r>
              <a:rPr lang="en-US" dirty="0"/>
              <a:t>Making better DRAM chips that are not vulnerable</a:t>
            </a:r>
          </a:p>
          <a:p>
            <a:r>
              <a:rPr lang="en-US" dirty="0"/>
              <a:t>Using (strong) ECCs to correct </a:t>
            </a:r>
            <a:r>
              <a:rPr lang="en-US" dirty="0" err="1"/>
              <a:t>RowHammer</a:t>
            </a:r>
            <a:r>
              <a:rPr lang="en-US" dirty="0"/>
              <a:t>-induced errors</a:t>
            </a:r>
          </a:p>
          <a:p>
            <a:r>
              <a:rPr lang="en-US" dirty="0"/>
              <a:t>Increasing the refresh rate for all of memory.</a:t>
            </a:r>
          </a:p>
          <a:p>
            <a:r>
              <a:rPr lang="en-US" dirty="0"/>
              <a:t>Statically remapping/retiring </a:t>
            </a:r>
            <a:r>
              <a:rPr lang="en-US" dirty="0" err="1"/>
              <a:t>RowHammer</a:t>
            </a:r>
            <a:r>
              <a:rPr lang="en-US" dirty="0"/>
              <a:t>-prone cells via a one-time post-manufacturing analysis</a:t>
            </a:r>
          </a:p>
          <a:p>
            <a:r>
              <a:rPr lang="en-US" dirty="0"/>
              <a:t>Dynamically remapping/retiring </a:t>
            </a:r>
            <a:r>
              <a:rPr lang="en-US" dirty="0" err="1"/>
              <a:t>RowHammer</a:t>
            </a:r>
            <a:r>
              <a:rPr lang="en-US" dirty="0"/>
              <a:t>-prone cells during system operation</a:t>
            </a:r>
          </a:p>
          <a:p>
            <a:r>
              <a:rPr lang="en-US" dirty="0"/>
              <a:t>Accurately identifying hammered rows during runtime and refreshing their neighbors</a:t>
            </a:r>
          </a:p>
        </p:txBody>
      </p:sp>
    </p:spTree>
    <p:extLst>
      <p:ext uri="{BB962C8B-B14F-4D97-AF65-F5344CB8AC3E}">
        <p14:creationId xmlns:p14="http://schemas.microsoft.com/office/powerpoint/2010/main" val="2619484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48530-FCBF-75C2-C89F-18C05F55C86A}"/>
              </a:ext>
            </a:extLst>
          </p:cNvPr>
          <p:cNvSpPr>
            <a:spLocks noGrp="1"/>
          </p:cNvSpPr>
          <p:nvPr>
            <p:ph type="title"/>
          </p:nvPr>
        </p:nvSpPr>
        <p:spPr/>
        <p:txBody>
          <a:bodyPr/>
          <a:lstStyle/>
          <a:p>
            <a:r>
              <a:rPr lang="en-US" dirty="0"/>
              <a:t>Defending </a:t>
            </a:r>
            <a:r>
              <a:rPr lang="en-US" dirty="0" err="1"/>
              <a:t>RowHammer</a:t>
            </a:r>
            <a:r>
              <a:rPr lang="en-US" dirty="0"/>
              <a:t> - PARA</a:t>
            </a:r>
          </a:p>
        </p:txBody>
      </p:sp>
      <p:sp>
        <p:nvSpPr>
          <p:cNvPr id="3" name="Content Placeholder 2">
            <a:extLst>
              <a:ext uri="{FF2B5EF4-FFF2-40B4-BE49-F238E27FC236}">
                <a16:creationId xmlns:a16="http://schemas.microsoft.com/office/drawing/2014/main" id="{4E84A148-BDC6-FE18-4A27-2130A855A3BB}"/>
              </a:ext>
            </a:extLst>
          </p:cNvPr>
          <p:cNvSpPr>
            <a:spLocks noGrp="1"/>
          </p:cNvSpPr>
          <p:nvPr>
            <p:ph idx="1"/>
          </p:nvPr>
        </p:nvSpPr>
        <p:spPr/>
        <p:txBody>
          <a:bodyPr/>
          <a:lstStyle/>
          <a:p>
            <a:r>
              <a:rPr lang="en-US" dirty="0"/>
              <a:t>Probabilistic Adjacent Row Activation</a:t>
            </a:r>
          </a:p>
          <a:p>
            <a:pPr lvl="1"/>
            <a:r>
              <a:rPr lang="en-US" dirty="0"/>
              <a:t>Every time a row is opened and closed, one of its adjacent rows is also opened (refreshed) with some low probability</a:t>
            </a:r>
          </a:p>
          <a:p>
            <a:pPr lvl="1"/>
            <a:r>
              <a:rPr lang="en-US" dirty="0"/>
              <a:t>Stateless : No expensive hardware data structures required</a:t>
            </a:r>
          </a:p>
          <a:p>
            <a:pPr lvl="1"/>
            <a:r>
              <a:rPr lang="en-US" dirty="0"/>
              <a:t>Performance and power consumption overheads are very low due to the infrequent activation (probability of refresh : 0.001 to 0.005)</a:t>
            </a:r>
          </a:p>
          <a:p>
            <a:r>
              <a:rPr lang="en-US" dirty="0"/>
              <a:t>Need better cooperation between DRAM chip and memory controller due to remapping.</a:t>
            </a:r>
          </a:p>
        </p:txBody>
      </p:sp>
    </p:spTree>
    <p:extLst>
      <p:ext uri="{BB962C8B-B14F-4D97-AF65-F5344CB8AC3E}">
        <p14:creationId xmlns:p14="http://schemas.microsoft.com/office/powerpoint/2010/main" val="1889530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A1003-14FF-D5B2-AFF1-66AAB9896249}"/>
              </a:ext>
            </a:extLst>
          </p:cNvPr>
          <p:cNvSpPr>
            <a:spLocks noGrp="1"/>
          </p:cNvSpPr>
          <p:nvPr>
            <p:ph type="title"/>
          </p:nvPr>
        </p:nvSpPr>
        <p:spPr/>
        <p:txBody>
          <a:bodyPr/>
          <a:lstStyle/>
          <a:p>
            <a:r>
              <a:rPr lang="en-US" dirty="0"/>
              <a:t>Defending </a:t>
            </a:r>
            <a:r>
              <a:rPr lang="en-US" dirty="0" err="1"/>
              <a:t>RowHammer</a:t>
            </a:r>
            <a:r>
              <a:rPr lang="en-US" dirty="0"/>
              <a:t> – Long-term</a:t>
            </a:r>
          </a:p>
        </p:txBody>
      </p:sp>
      <p:sp>
        <p:nvSpPr>
          <p:cNvPr id="3" name="Content Placeholder 2">
            <a:extLst>
              <a:ext uri="{FF2B5EF4-FFF2-40B4-BE49-F238E27FC236}">
                <a16:creationId xmlns:a16="http://schemas.microsoft.com/office/drawing/2014/main" id="{7E163B89-A3F8-4AC4-9DA3-A95B1548657F}"/>
              </a:ext>
            </a:extLst>
          </p:cNvPr>
          <p:cNvSpPr>
            <a:spLocks noGrp="1"/>
          </p:cNvSpPr>
          <p:nvPr>
            <p:ph idx="1"/>
          </p:nvPr>
        </p:nvSpPr>
        <p:spPr/>
        <p:txBody>
          <a:bodyPr/>
          <a:lstStyle/>
          <a:p>
            <a:r>
              <a:rPr lang="en-US" dirty="0"/>
              <a:t>A small stack for maintaining access history information and decide to refresh</a:t>
            </a:r>
          </a:p>
          <a:p>
            <a:r>
              <a:rPr lang="en-US" dirty="0"/>
              <a:t>Counter-based </a:t>
            </a:r>
            <a:r>
              <a:rPr lang="en-US" dirty="0" err="1"/>
              <a:t>defences</a:t>
            </a:r>
            <a:endParaRPr lang="en-US" dirty="0"/>
          </a:p>
        </p:txBody>
      </p:sp>
    </p:spTree>
    <p:extLst>
      <p:ext uri="{BB962C8B-B14F-4D97-AF65-F5344CB8AC3E}">
        <p14:creationId xmlns:p14="http://schemas.microsoft.com/office/powerpoint/2010/main" val="751913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65EF-4C2F-6A51-399C-9635ACD28799}"/>
              </a:ext>
            </a:extLst>
          </p:cNvPr>
          <p:cNvSpPr>
            <a:spLocks noGrp="1"/>
          </p:cNvSpPr>
          <p:nvPr>
            <p:ph type="title"/>
          </p:nvPr>
        </p:nvSpPr>
        <p:spPr/>
        <p:txBody>
          <a:bodyPr/>
          <a:lstStyle/>
          <a:p>
            <a:r>
              <a:rPr lang="en-US" dirty="0"/>
              <a:t>Circuit-Level Studies</a:t>
            </a:r>
          </a:p>
        </p:txBody>
      </p:sp>
      <p:sp>
        <p:nvSpPr>
          <p:cNvPr id="3" name="Content Placeholder 2">
            <a:extLst>
              <a:ext uri="{FF2B5EF4-FFF2-40B4-BE49-F238E27FC236}">
                <a16:creationId xmlns:a16="http://schemas.microsoft.com/office/drawing/2014/main" id="{97BEA04C-DE12-AF09-DF75-C18FDB22E968}"/>
              </a:ext>
            </a:extLst>
          </p:cNvPr>
          <p:cNvSpPr>
            <a:spLocks noGrp="1"/>
          </p:cNvSpPr>
          <p:nvPr>
            <p:ph idx="1"/>
          </p:nvPr>
        </p:nvSpPr>
        <p:spPr/>
        <p:txBody>
          <a:bodyPr>
            <a:normAutofit lnSpcReduction="10000"/>
          </a:bodyPr>
          <a:lstStyle/>
          <a:p>
            <a:r>
              <a:rPr lang="en-US" dirty="0" err="1"/>
              <a:t>RowHammer</a:t>
            </a:r>
            <a:r>
              <a:rPr lang="en-US" dirty="0"/>
              <a:t> effect is governed by the charge pumping process.</a:t>
            </a:r>
          </a:p>
          <a:p>
            <a:pPr lvl="1"/>
            <a:r>
              <a:rPr lang="en-US" dirty="0"/>
              <a:t>Root cause: Charge recombination of the victim cell with electrons from the current channels between neighboring cells and their corresponding </a:t>
            </a:r>
            <a:r>
              <a:rPr lang="en-US" dirty="0" err="1"/>
              <a:t>bitlines</a:t>
            </a:r>
            <a:r>
              <a:rPr lang="en-US" dirty="0"/>
              <a:t>.</a:t>
            </a:r>
          </a:p>
          <a:p>
            <a:r>
              <a:rPr lang="en-US" dirty="0"/>
              <a:t>Feature size aggravates the </a:t>
            </a:r>
            <a:r>
              <a:rPr lang="en-US" dirty="0" err="1"/>
              <a:t>RowHammer</a:t>
            </a:r>
            <a:r>
              <a:rPr lang="en-US" dirty="0"/>
              <a:t> effect</a:t>
            </a:r>
          </a:p>
          <a:p>
            <a:r>
              <a:rPr lang="en-US" dirty="0"/>
              <a:t>Gamma Rays increase susceptibility to </a:t>
            </a:r>
            <a:r>
              <a:rPr lang="en-US" dirty="0" err="1"/>
              <a:t>RowHammer</a:t>
            </a:r>
            <a:endParaRPr lang="en-US" dirty="0"/>
          </a:p>
          <a:p>
            <a:pPr lvl="1"/>
            <a:r>
              <a:rPr lang="en-US" dirty="0"/>
              <a:t>Low data retention time is not related to </a:t>
            </a:r>
            <a:r>
              <a:rPr lang="en-US" dirty="0" err="1"/>
              <a:t>RowHammer</a:t>
            </a:r>
            <a:r>
              <a:rPr lang="en-US" dirty="0"/>
              <a:t> susceptibility</a:t>
            </a:r>
          </a:p>
          <a:p>
            <a:r>
              <a:rPr lang="en-US" dirty="0"/>
              <a:t>Temperature annealing can “repair” retention-weak cells, but not </a:t>
            </a:r>
            <a:r>
              <a:rPr lang="en-US" dirty="0" err="1"/>
              <a:t>RowHammer</a:t>
            </a:r>
            <a:r>
              <a:rPr lang="en-US" dirty="0"/>
              <a:t>-prone cells</a:t>
            </a:r>
          </a:p>
          <a:p>
            <a:r>
              <a:rPr lang="en-US" dirty="0"/>
              <a:t>Hydrogen annealing can improve DRAM reliability against crosstalk, mitigate </a:t>
            </a:r>
            <a:r>
              <a:rPr lang="en-US" dirty="0" err="1"/>
              <a:t>RowHammer</a:t>
            </a:r>
            <a:r>
              <a:rPr lang="en-US" dirty="0"/>
              <a:t> attacks.</a:t>
            </a:r>
          </a:p>
          <a:p>
            <a:endParaRPr lang="en-US" dirty="0"/>
          </a:p>
        </p:txBody>
      </p:sp>
    </p:spTree>
    <p:extLst>
      <p:ext uri="{BB962C8B-B14F-4D97-AF65-F5344CB8AC3E}">
        <p14:creationId xmlns:p14="http://schemas.microsoft.com/office/powerpoint/2010/main" val="2049678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92225-85C7-2C69-BFBE-51464D79D466}"/>
              </a:ext>
            </a:extLst>
          </p:cNvPr>
          <p:cNvSpPr>
            <a:spLocks noGrp="1"/>
          </p:cNvSpPr>
          <p:nvPr>
            <p:ph type="title"/>
          </p:nvPr>
        </p:nvSpPr>
        <p:spPr/>
        <p:txBody>
          <a:bodyPr/>
          <a:lstStyle/>
          <a:p>
            <a:r>
              <a:rPr lang="en-US" dirty="0"/>
              <a:t>Current status</a:t>
            </a:r>
          </a:p>
        </p:txBody>
      </p:sp>
      <p:sp>
        <p:nvSpPr>
          <p:cNvPr id="3" name="Content Placeholder 2">
            <a:extLst>
              <a:ext uri="{FF2B5EF4-FFF2-40B4-BE49-F238E27FC236}">
                <a16:creationId xmlns:a16="http://schemas.microsoft.com/office/drawing/2014/main" id="{39920A41-1BD5-B77D-6376-535368ABA3FD}"/>
              </a:ext>
            </a:extLst>
          </p:cNvPr>
          <p:cNvSpPr>
            <a:spLocks noGrp="1"/>
          </p:cNvSpPr>
          <p:nvPr>
            <p:ph idx="1"/>
          </p:nvPr>
        </p:nvSpPr>
        <p:spPr/>
        <p:txBody>
          <a:bodyPr>
            <a:normAutofit fontScale="85000" lnSpcReduction="20000"/>
          </a:bodyPr>
          <a:lstStyle/>
          <a:p>
            <a:r>
              <a:rPr lang="en-US" dirty="0" err="1"/>
              <a:t>RowHammer</a:t>
            </a:r>
            <a:r>
              <a:rPr lang="en-US" dirty="0"/>
              <a:t> failure is still observed in state-of-the art DRAM devices.</a:t>
            </a:r>
          </a:p>
          <a:p>
            <a:pPr lvl="1"/>
            <a:r>
              <a:rPr lang="en-US" dirty="0"/>
              <a:t>DDR4</a:t>
            </a:r>
          </a:p>
          <a:p>
            <a:pPr lvl="1"/>
            <a:r>
              <a:rPr lang="en-US" dirty="0"/>
              <a:t>ECC DRAM</a:t>
            </a:r>
          </a:p>
          <a:p>
            <a:pPr lvl="1"/>
            <a:r>
              <a:rPr lang="en-US" dirty="0"/>
              <a:t>LPDDR3</a:t>
            </a:r>
          </a:p>
          <a:p>
            <a:pPr lvl="1"/>
            <a:r>
              <a:rPr lang="en-US" dirty="0"/>
              <a:t>LPDDR2</a:t>
            </a:r>
          </a:p>
          <a:p>
            <a:pPr lvl="1"/>
            <a:endParaRPr lang="en-US" dirty="0"/>
          </a:p>
          <a:p>
            <a:r>
              <a:rPr lang="en-US" dirty="0"/>
              <a:t>DDR5 introduced RFM (Refresh Management) </a:t>
            </a:r>
          </a:p>
          <a:p>
            <a:pPr lvl="1"/>
            <a:r>
              <a:rPr lang="en-US" dirty="0"/>
              <a:t>MC will issue a refresh to a bank periodically, based on the ACTs </a:t>
            </a:r>
            <a:r>
              <a:rPr lang="en-US"/>
              <a:t>it received.</a:t>
            </a:r>
            <a:endParaRPr lang="en-US" dirty="0"/>
          </a:p>
          <a:p>
            <a:pPr lvl="1">
              <a:lnSpc>
                <a:spcPct val="110000"/>
              </a:lnSpc>
            </a:pPr>
            <a:r>
              <a:rPr lang="en-US" sz="2200" b="0" i="0" dirty="0">
                <a:solidFill>
                  <a:srgbClr val="000000"/>
                </a:solidFill>
                <a:effectLst/>
                <a:latin typeface="Lucida Grande"/>
              </a:rPr>
              <a:t>RFM enables the separation of the tasks for RH-protection to both MC and DRAM by having the former generate an RFM command at a specific activation frequency and the latter take proper RH-protection measures within a given time window. </a:t>
            </a:r>
            <a:br>
              <a:rPr lang="en-US" sz="2200" b="0" i="0" dirty="0">
                <a:solidFill>
                  <a:srgbClr val="000000"/>
                </a:solidFill>
                <a:effectLst/>
                <a:latin typeface="Lucida Grande"/>
              </a:rPr>
            </a:br>
            <a:r>
              <a:rPr lang="en-US" sz="2200" b="0" i="1" dirty="0">
                <a:solidFill>
                  <a:schemeClr val="bg1">
                    <a:lumMod val="65000"/>
                  </a:schemeClr>
                </a:solidFill>
                <a:effectLst/>
                <a:latin typeface="Lucida Grande"/>
              </a:rPr>
              <a:t>(M. J. Kim et al., "Mithril: Cooperative Row Hammer Protection on Commodity DRAM Leveraging Managed Refresh,“ HPCA 2022)</a:t>
            </a:r>
          </a:p>
          <a:p>
            <a:pPr lvl="1"/>
            <a:r>
              <a:rPr lang="en-US" dirty="0"/>
              <a:t>No literature of successful </a:t>
            </a:r>
            <a:r>
              <a:rPr lang="en-US" dirty="0" err="1"/>
              <a:t>RowHammer</a:t>
            </a:r>
            <a:r>
              <a:rPr lang="en-US" dirty="0"/>
              <a:t> attack on DDR5 modules</a:t>
            </a:r>
          </a:p>
        </p:txBody>
      </p:sp>
    </p:spTree>
    <p:extLst>
      <p:ext uri="{BB962C8B-B14F-4D97-AF65-F5344CB8AC3E}">
        <p14:creationId xmlns:p14="http://schemas.microsoft.com/office/powerpoint/2010/main" val="900661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AA6FA-F290-007A-9398-C6D913286F6D}"/>
              </a:ext>
            </a:extLst>
          </p:cNvPr>
          <p:cNvSpPr>
            <a:spLocks noGrp="1"/>
          </p:cNvSpPr>
          <p:nvPr>
            <p:ph type="title"/>
          </p:nvPr>
        </p:nvSpPr>
        <p:spPr/>
        <p:txBody>
          <a:bodyPr/>
          <a:lstStyle/>
          <a:p>
            <a:r>
              <a:rPr lang="en-US" dirty="0"/>
              <a:t>Future Concerns</a:t>
            </a:r>
          </a:p>
        </p:txBody>
      </p:sp>
      <p:sp>
        <p:nvSpPr>
          <p:cNvPr id="3" name="Content Placeholder 2">
            <a:extLst>
              <a:ext uri="{FF2B5EF4-FFF2-40B4-BE49-F238E27FC236}">
                <a16:creationId xmlns:a16="http://schemas.microsoft.com/office/drawing/2014/main" id="{C63C876C-F456-ECBA-3A6D-4C1D9B685FA9}"/>
              </a:ext>
            </a:extLst>
          </p:cNvPr>
          <p:cNvSpPr>
            <a:spLocks noGrp="1"/>
          </p:cNvSpPr>
          <p:nvPr>
            <p:ph idx="1"/>
          </p:nvPr>
        </p:nvSpPr>
        <p:spPr/>
        <p:txBody>
          <a:bodyPr/>
          <a:lstStyle/>
          <a:p>
            <a:r>
              <a:rPr lang="en-US" dirty="0"/>
              <a:t>Data Retention Failures</a:t>
            </a:r>
          </a:p>
          <a:p>
            <a:r>
              <a:rPr lang="en-US" dirty="0"/>
              <a:t>DRAM Retention Failures</a:t>
            </a:r>
          </a:p>
          <a:p>
            <a:pPr lvl="1"/>
            <a:r>
              <a:rPr lang="en-US" dirty="0"/>
              <a:t>New failure patterns, such as variable retention time caused by trap-assisted gate-induced drain leakage, complicates things.</a:t>
            </a:r>
          </a:p>
          <a:p>
            <a:r>
              <a:rPr lang="en-US" dirty="0"/>
              <a:t>NAND flash data retention issues</a:t>
            </a:r>
          </a:p>
          <a:p>
            <a:r>
              <a:rPr lang="en-US" dirty="0"/>
              <a:t>Other vulnerabilities to NAND Flash Memory</a:t>
            </a:r>
          </a:p>
          <a:p>
            <a:pPr lvl="1"/>
            <a:r>
              <a:rPr lang="en-US" dirty="0"/>
              <a:t>Cell-to-cell interference; variation.</a:t>
            </a:r>
          </a:p>
          <a:p>
            <a:pPr lvl="1"/>
            <a:r>
              <a:rPr lang="en-US" dirty="0"/>
              <a:t>Exploit vulnerabilities in flash memory programming operations on existing SSDs to cause malicious data corruption.</a:t>
            </a:r>
          </a:p>
        </p:txBody>
      </p:sp>
    </p:spTree>
    <p:extLst>
      <p:ext uri="{BB962C8B-B14F-4D97-AF65-F5344CB8AC3E}">
        <p14:creationId xmlns:p14="http://schemas.microsoft.com/office/powerpoint/2010/main" val="1563652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77529-A0CF-BB8F-110C-CCA35C3DE8F8}"/>
              </a:ext>
            </a:extLst>
          </p:cNvPr>
          <p:cNvSpPr>
            <a:spLocks noGrp="1"/>
          </p:cNvSpPr>
          <p:nvPr>
            <p:ph type="title"/>
          </p:nvPr>
        </p:nvSpPr>
        <p:spPr/>
        <p:txBody>
          <a:bodyPr>
            <a:normAutofit/>
          </a:bodyPr>
          <a:lstStyle/>
          <a:p>
            <a:r>
              <a:rPr lang="en-US" sz="4000" dirty="0"/>
              <a:t>Analog/Mixed Signal Information Flow Tracking</a:t>
            </a:r>
          </a:p>
        </p:txBody>
      </p:sp>
      <p:sp>
        <p:nvSpPr>
          <p:cNvPr id="3" name="Content Placeholder 2">
            <a:extLst>
              <a:ext uri="{FF2B5EF4-FFF2-40B4-BE49-F238E27FC236}">
                <a16:creationId xmlns:a16="http://schemas.microsoft.com/office/drawing/2014/main" id="{CBAC5FED-C595-0B43-BDFC-FA77098BA1F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46174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FF53-3007-1E1D-2F6C-7900809156AF}"/>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9D2A256A-F464-C68E-25E4-86D2416063B9}"/>
              </a:ext>
            </a:extLst>
          </p:cNvPr>
          <p:cNvSpPr>
            <a:spLocks noGrp="1"/>
          </p:cNvSpPr>
          <p:nvPr>
            <p:ph idx="1"/>
          </p:nvPr>
        </p:nvSpPr>
        <p:spPr>
          <a:xfrm>
            <a:off x="838200" y="1825625"/>
            <a:ext cx="4004733" cy="4351338"/>
          </a:xfrm>
        </p:spPr>
        <p:txBody>
          <a:bodyPr/>
          <a:lstStyle/>
          <a:p>
            <a:r>
              <a:rPr lang="en-US" dirty="0"/>
              <a:t>Coq is an interactive theorem prover. It lets you formalize mathematical concepts and then helps you interactively generate machine-checked proofs of theorems. </a:t>
            </a:r>
          </a:p>
        </p:txBody>
      </p:sp>
      <p:pic>
        <p:nvPicPr>
          <p:cNvPr id="2050" name="Picture 2">
            <a:extLst>
              <a:ext uri="{FF2B5EF4-FFF2-40B4-BE49-F238E27FC236}">
                <a16:creationId xmlns:a16="http://schemas.microsoft.com/office/drawing/2014/main" id="{6046B249-424C-6DDD-AA55-86596D4CF3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7002" y="1563018"/>
            <a:ext cx="7382312" cy="4613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747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FCB4-8F77-99ED-DB4B-4D6B508362C0}"/>
              </a:ext>
            </a:extLst>
          </p:cNvPr>
          <p:cNvSpPr>
            <a:spLocks noGrp="1"/>
          </p:cNvSpPr>
          <p:nvPr>
            <p:ph type="title"/>
          </p:nvPr>
        </p:nvSpPr>
        <p:spPr/>
        <p:txBody>
          <a:bodyPr/>
          <a:lstStyle/>
          <a:p>
            <a:r>
              <a:rPr lang="en-US" dirty="0" err="1"/>
              <a:t>VeriCoq</a:t>
            </a:r>
            <a:r>
              <a:rPr lang="en-US" dirty="0"/>
              <a:t>: A Verilog-to-Coq Converter</a:t>
            </a:r>
          </a:p>
        </p:txBody>
      </p:sp>
      <p:sp>
        <p:nvSpPr>
          <p:cNvPr id="3" name="Content Placeholder 2">
            <a:extLst>
              <a:ext uri="{FF2B5EF4-FFF2-40B4-BE49-F238E27FC236}">
                <a16:creationId xmlns:a16="http://schemas.microsoft.com/office/drawing/2014/main" id="{039B00B9-2F1E-1DE5-A685-583C0823C533}"/>
              </a:ext>
            </a:extLst>
          </p:cNvPr>
          <p:cNvSpPr>
            <a:spLocks noGrp="1"/>
          </p:cNvSpPr>
          <p:nvPr>
            <p:ph idx="1"/>
          </p:nvPr>
        </p:nvSpPr>
        <p:spPr/>
        <p:txBody>
          <a:bodyPr/>
          <a:lstStyle/>
          <a:p>
            <a:r>
              <a:rPr lang="en-US" dirty="0"/>
              <a:t>Signals are defined as lo/hi/x values.</a:t>
            </a:r>
          </a:p>
          <a:p>
            <a:r>
              <a:rPr lang="en-US" dirty="0"/>
              <a:t>Top-level module is converted into an axiom that defines the behavior of this module. Internal states are converted to parameters.</a:t>
            </a:r>
          </a:p>
          <a:p>
            <a:endParaRPr lang="en-US" dirty="0"/>
          </a:p>
        </p:txBody>
      </p:sp>
    </p:spTree>
    <p:extLst>
      <p:ext uri="{BB962C8B-B14F-4D97-AF65-F5344CB8AC3E}">
        <p14:creationId xmlns:p14="http://schemas.microsoft.com/office/powerpoint/2010/main" val="1050298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3F4A-811A-84C9-D126-ED20D318540E}"/>
              </a:ext>
            </a:extLst>
          </p:cNvPr>
          <p:cNvSpPr>
            <a:spLocks noGrp="1"/>
          </p:cNvSpPr>
          <p:nvPr>
            <p:ph type="title"/>
          </p:nvPr>
        </p:nvSpPr>
        <p:spPr/>
        <p:txBody>
          <a:bodyPr/>
          <a:lstStyle/>
          <a:p>
            <a:r>
              <a:rPr lang="en-US" dirty="0" err="1"/>
              <a:t>VeriCoq</a:t>
            </a:r>
            <a:r>
              <a:rPr lang="en-US" dirty="0"/>
              <a:t>-Analog</a:t>
            </a:r>
          </a:p>
        </p:txBody>
      </p:sp>
      <p:sp>
        <p:nvSpPr>
          <p:cNvPr id="3" name="Content Placeholder 2">
            <a:extLst>
              <a:ext uri="{FF2B5EF4-FFF2-40B4-BE49-F238E27FC236}">
                <a16:creationId xmlns:a16="http://schemas.microsoft.com/office/drawing/2014/main" id="{CC8F087D-EF28-DA82-7B5F-26B0225145DF}"/>
              </a:ext>
            </a:extLst>
          </p:cNvPr>
          <p:cNvSpPr>
            <a:spLocks noGrp="1"/>
          </p:cNvSpPr>
          <p:nvPr>
            <p:ph idx="1"/>
          </p:nvPr>
        </p:nvSpPr>
        <p:spPr/>
        <p:txBody>
          <a:bodyPr>
            <a:normAutofit fontScale="92500" lnSpcReduction="20000"/>
          </a:bodyPr>
          <a:lstStyle/>
          <a:p>
            <a:r>
              <a:rPr lang="en-US" dirty="0"/>
              <a:t>Analog designs are commonly handcrafted at the transistor level. </a:t>
            </a:r>
          </a:p>
          <a:p>
            <a:r>
              <a:rPr lang="en-US" dirty="0"/>
              <a:t>Solutions</a:t>
            </a:r>
          </a:p>
          <a:p>
            <a:pPr lvl="1"/>
            <a:r>
              <a:rPr lang="en-US" dirty="0"/>
              <a:t>Perform IFT at the transistor level </a:t>
            </a:r>
          </a:p>
          <a:p>
            <a:pPr lvl="1"/>
            <a:r>
              <a:rPr lang="en-US" dirty="0"/>
              <a:t>Extract high-level analog modules (e.g. amplifiers, mixers, etc.) from the transistor level design and perform IFT at the analog module level.</a:t>
            </a:r>
          </a:p>
          <a:p>
            <a:r>
              <a:rPr lang="en-US" dirty="0"/>
              <a:t>Considerations</a:t>
            </a:r>
          </a:p>
          <a:p>
            <a:pPr lvl="1"/>
            <a:r>
              <a:rPr lang="en-US" dirty="0"/>
              <a:t>In analog circuits, information may be carried not only through voltage but also through current.</a:t>
            </a:r>
          </a:p>
          <a:p>
            <a:pPr lvl="1"/>
            <a:r>
              <a:rPr lang="en-US" dirty="0"/>
              <a:t>Analog circuits involve transistors in various configurations.</a:t>
            </a:r>
          </a:p>
          <a:p>
            <a:pPr lvl="1"/>
            <a:r>
              <a:rPr lang="en-US" dirty="0"/>
              <a:t>The voltage on the bulk terminal of a transistor may also be manipulated to leak information to the source or drain terminals.</a:t>
            </a:r>
          </a:p>
          <a:p>
            <a:pPr lvl="1"/>
            <a:r>
              <a:rPr lang="en-US" dirty="0"/>
              <a:t>Other components, such as capacitors, resistors, etc. should also be considered for information flow.</a:t>
            </a:r>
          </a:p>
        </p:txBody>
      </p:sp>
      <p:pic>
        <p:nvPicPr>
          <p:cNvPr id="5" name="Picture 4">
            <a:extLst>
              <a:ext uri="{FF2B5EF4-FFF2-40B4-BE49-F238E27FC236}">
                <a16:creationId xmlns:a16="http://schemas.microsoft.com/office/drawing/2014/main" id="{3959B84C-9241-0675-8571-C3C7F6106D04}"/>
              </a:ext>
            </a:extLst>
          </p:cNvPr>
          <p:cNvPicPr>
            <a:picLocks noChangeAspect="1"/>
          </p:cNvPicPr>
          <p:nvPr/>
        </p:nvPicPr>
        <p:blipFill>
          <a:blip r:embed="rId2"/>
          <a:stretch>
            <a:fillRect/>
          </a:stretch>
        </p:blipFill>
        <p:spPr>
          <a:xfrm>
            <a:off x="7688122" y="0"/>
            <a:ext cx="4503878" cy="1825625"/>
          </a:xfrm>
          <a:prstGeom prst="rect">
            <a:avLst/>
          </a:prstGeom>
        </p:spPr>
      </p:pic>
    </p:spTree>
    <p:extLst>
      <p:ext uri="{BB962C8B-B14F-4D97-AF65-F5344CB8AC3E}">
        <p14:creationId xmlns:p14="http://schemas.microsoft.com/office/powerpoint/2010/main" val="41219990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3DC7A-4D9F-F325-8BB3-550435950418}"/>
              </a:ext>
            </a:extLst>
          </p:cNvPr>
          <p:cNvSpPr>
            <a:spLocks noGrp="1"/>
          </p:cNvSpPr>
          <p:nvPr>
            <p:ph type="title"/>
          </p:nvPr>
        </p:nvSpPr>
        <p:spPr/>
        <p:txBody>
          <a:bodyPr/>
          <a:lstStyle/>
          <a:p>
            <a:r>
              <a:rPr lang="en-US" dirty="0" err="1"/>
              <a:t>VeriCoq</a:t>
            </a:r>
            <a:r>
              <a:rPr lang="en-US" dirty="0"/>
              <a:t>-Analog Model</a:t>
            </a:r>
          </a:p>
        </p:txBody>
      </p:sp>
      <p:sp>
        <p:nvSpPr>
          <p:cNvPr id="3" name="Content Placeholder 2">
            <a:extLst>
              <a:ext uri="{FF2B5EF4-FFF2-40B4-BE49-F238E27FC236}">
                <a16:creationId xmlns:a16="http://schemas.microsoft.com/office/drawing/2014/main" id="{5C42D44C-EF5B-0103-3E40-449689E689C5}"/>
              </a:ext>
            </a:extLst>
          </p:cNvPr>
          <p:cNvSpPr>
            <a:spLocks noGrp="1"/>
          </p:cNvSpPr>
          <p:nvPr>
            <p:ph idx="1"/>
          </p:nvPr>
        </p:nvSpPr>
        <p:spPr/>
        <p:txBody>
          <a:bodyPr>
            <a:normAutofit fontScale="92500" lnSpcReduction="20000"/>
          </a:bodyPr>
          <a:lstStyle/>
          <a:p>
            <a:r>
              <a:rPr lang="en-US" dirty="0"/>
              <a:t>MOSFETs: </a:t>
            </a:r>
          </a:p>
          <a:p>
            <a:pPr lvl="1"/>
            <a:r>
              <a:rPr lang="en-US" dirty="0"/>
              <a:t>Any sensitive value on the gate is transferred to the drain and the source. </a:t>
            </a:r>
          </a:p>
          <a:p>
            <a:pPr lvl="1"/>
            <a:r>
              <a:rPr lang="en-US" dirty="0"/>
              <a:t>Any sensitive value on the bulk is transferred to the drain and the source.</a:t>
            </a:r>
          </a:p>
          <a:p>
            <a:pPr lvl="1"/>
            <a:r>
              <a:rPr lang="en-US" dirty="0"/>
              <a:t>Any sensitive value on the source is transferred to the drain and vice versa.</a:t>
            </a:r>
          </a:p>
          <a:p>
            <a:r>
              <a:rPr lang="en-US" dirty="0"/>
              <a:t>BJTs:</a:t>
            </a:r>
          </a:p>
          <a:p>
            <a:pPr lvl="1"/>
            <a:r>
              <a:rPr lang="en-US" dirty="0"/>
              <a:t>Any sensitive value on the base is transferred to the emitter and the collector.</a:t>
            </a:r>
          </a:p>
          <a:p>
            <a:pPr lvl="1"/>
            <a:r>
              <a:rPr lang="en-US" dirty="0"/>
              <a:t>Any sensitive value on the emitter is transferred to the collector and vice versa</a:t>
            </a:r>
          </a:p>
          <a:p>
            <a:r>
              <a:rPr lang="en-US" dirty="0"/>
              <a:t>Capacitors, inductors and resistors: Transparent</a:t>
            </a:r>
          </a:p>
          <a:p>
            <a:r>
              <a:rPr lang="en-US" dirty="0"/>
              <a:t>Diodes: Also transparent, since voltage at both terminal can change current.</a:t>
            </a:r>
          </a:p>
          <a:p>
            <a:endParaRPr lang="en-US" dirty="0"/>
          </a:p>
          <a:p>
            <a:r>
              <a:rPr lang="en-US" dirty="0"/>
              <a:t>… Then, create Verilog models for these devices.</a:t>
            </a:r>
          </a:p>
        </p:txBody>
      </p:sp>
    </p:spTree>
    <p:extLst>
      <p:ext uri="{BB962C8B-B14F-4D97-AF65-F5344CB8AC3E}">
        <p14:creationId xmlns:p14="http://schemas.microsoft.com/office/powerpoint/2010/main" val="1237523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2C2DE-742A-CFDC-4D79-729E88090554}"/>
              </a:ext>
            </a:extLst>
          </p:cNvPr>
          <p:cNvSpPr>
            <a:spLocks noGrp="1"/>
          </p:cNvSpPr>
          <p:nvPr>
            <p:ph type="title"/>
          </p:nvPr>
        </p:nvSpPr>
        <p:spPr/>
        <p:txBody>
          <a:bodyPr/>
          <a:lstStyle/>
          <a:p>
            <a:r>
              <a:rPr lang="en-US" dirty="0" err="1"/>
              <a:t>VeriCoq</a:t>
            </a:r>
            <a:r>
              <a:rPr lang="en-US" dirty="0"/>
              <a:t>-Analog Model</a:t>
            </a:r>
          </a:p>
        </p:txBody>
      </p:sp>
      <p:sp>
        <p:nvSpPr>
          <p:cNvPr id="3" name="Content Placeholder 2">
            <a:extLst>
              <a:ext uri="{FF2B5EF4-FFF2-40B4-BE49-F238E27FC236}">
                <a16:creationId xmlns:a16="http://schemas.microsoft.com/office/drawing/2014/main" id="{1FD9BE81-EAE5-A891-32BD-AF2964E2830D}"/>
              </a:ext>
            </a:extLst>
          </p:cNvPr>
          <p:cNvSpPr>
            <a:spLocks noGrp="1"/>
          </p:cNvSpPr>
          <p:nvPr>
            <p:ph idx="1"/>
          </p:nvPr>
        </p:nvSpPr>
        <p:spPr>
          <a:xfrm>
            <a:off x="838200" y="1825625"/>
            <a:ext cx="4955473" cy="4351338"/>
          </a:xfrm>
        </p:spPr>
        <p:txBody>
          <a:bodyPr/>
          <a:lstStyle/>
          <a:p>
            <a:r>
              <a:rPr lang="en-US" dirty="0"/>
              <a:t>High-sensitivity signals are expressed as a “1”. </a:t>
            </a:r>
            <a:r>
              <a:rPr lang="en-US" dirty="0" err="1"/>
              <a:t>Nonsensitive</a:t>
            </a:r>
            <a:r>
              <a:rPr lang="en-US" dirty="0"/>
              <a:t> values are expressed as a “0”.</a:t>
            </a:r>
          </a:p>
        </p:txBody>
      </p:sp>
      <p:pic>
        <p:nvPicPr>
          <p:cNvPr id="5" name="Picture 4">
            <a:extLst>
              <a:ext uri="{FF2B5EF4-FFF2-40B4-BE49-F238E27FC236}">
                <a16:creationId xmlns:a16="http://schemas.microsoft.com/office/drawing/2014/main" id="{EC58EE65-4F56-BF54-5E0C-55B406F08432}"/>
              </a:ext>
            </a:extLst>
          </p:cNvPr>
          <p:cNvPicPr>
            <a:picLocks noChangeAspect="1"/>
          </p:cNvPicPr>
          <p:nvPr/>
        </p:nvPicPr>
        <p:blipFill>
          <a:blip r:embed="rId2"/>
          <a:stretch>
            <a:fillRect/>
          </a:stretch>
        </p:blipFill>
        <p:spPr>
          <a:xfrm>
            <a:off x="5793673" y="1721218"/>
            <a:ext cx="6100537" cy="4646025"/>
          </a:xfrm>
          <a:prstGeom prst="rect">
            <a:avLst/>
          </a:prstGeom>
        </p:spPr>
      </p:pic>
    </p:spTree>
    <p:extLst>
      <p:ext uri="{BB962C8B-B14F-4D97-AF65-F5344CB8AC3E}">
        <p14:creationId xmlns:p14="http://schemas.microsoft.com/office/powerpoint/2010/main" val="760771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1E8C-F757-2121-E390-26C9813AD318}"/>
              </a:ext>
            </a:extLst>
          </p:cNvPr>
          <p:cNvSpPr>
            <a:spLocks noGrp="1"/>
          </p:cNvSpPr>
          <p:nvPr>
            <p:ph type="title"/>
          </p:nvPr>
        </p:nvSpPr>
        <p:spPr/>
        <p:txBody>
          <a:bodyPr/>
          <a:lstStyle/>
          <a:p>
            <a:r>
              <a:rPr lang="en-US" dirty="0" err="1"/>
              <a:t>VeriCoq</a:t>
            </a:r>
            <a:r>
              <a:rPr lang="en-US" dirty="0"/>
              <a:t>-Analog Model</a:t>
            </a:r>
          </a:p>
        </p:txBody>
      </p:sp>
      <p:sp>
        <p:nvSpPr>
          <p:cNvPr id="3" name="Content Placeholder 2">
            <a:extLst>
              <a:ext uri="{FF2B5EF4-FFF2-40B4-BE49-F238E27FC236}">
                <a16:creationId xmlns:a16="http://schemas.microsoft.com/office/drawing/2014/main" id="{10C7B45D-7BBC-D45A-794A-3360E4A9F0BA}"/>
              </a:ext>
            </a:extLst>
          </p:cNvPr>
          <p:cNvSpPr>
            <a:spLocks noGrp="1"/>
          </p:cNvSpPr>
          <p:nvPr>
            <p:ph idx="1"/>
          </p:nvPr>
        </p:nvSpPr>
        <p:spPr/>
        <p:txBody>
          <a:bodyPr/>
          <a:lstStyle/>
          <a:p>
            <a:r>
              <a:rPr lang="en-US" dirty="0"/>
              <a:t>High false-positive rate, as it basically models “Everything is connected to everything else.”</a:t>
            </a:r>
          </a:p>
          <a:p>
            <a:r>
              <a:rPr lang="en-US" dirty="0"/>
              <a:t>Requires the developer to accurately mark components as sensitivity reducers, or no path.</a:t>
            </a:r>
          </a:p>
        </p:txBody>
      </p:sp>
    </p:spTree>
    <p:extLst>
      <p:ext uri="{BB962C8B-B14F-4D97-AF65-F5344CB8AC3E}">
        <p14:creationId xmlns:p14="http://schemas.microsoft.com/office/powerpoint/2010/main" val="2881596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ff60116-7431-425d-b5af-077d7791bda4}" enabled="0" method="" siteId="{2ff60116-7431-425d-b5af-077d7791bda4}" removed="1"/>
</clbl:labelList>
</file>

<file path=docProps/app.xml><?xml version="1.0" encoding="utf-8"?>
<Properties xmlns="http://schemas.openxmlformats.org/officeDocument/2006/extended-properties" xmlns:vt="http://schemas.openxmlformats.org/officeDocument/2006/docPropsVTypes">
  <TotalTime>1578</TotalTime>
  <Words>3133</Words>
  <Application>Microsoft Office PowerPoint</Application>
  <PresentationFormat>Widescreen</PresentationFormat>
  <Paragraphs>325</Paragraphs>
  <Slides>52</Slides>
  <Notes>9</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Lucida Grande</vt:lpstr>
      <vt:lpstr>MT2MIT</vt:lpstr>
      <vt:lpstr>NimbusRomNo9L-Regu</vt:lpstr>
      <vt:lpstr>Arial</vt:lpstr>
      <vt:lpstr>Calibri</vt:lpstr>
      <vt:lpstr>Calibri Light</vt:lpstr>
      <vt:lpstr>Cambria Math</vt:lpstr>
      <vt:lpstr>Courier New</vt:lpstr>
      <vt:lpstr>Open Sans</vt:lpstr>
      <vt:lpstr>Office Theme</vt:lpstr>
      <vt:lpstr>Rowhammer: A Retrospective</vt:lpstr>
      <vt:lpstr>Background: DRAM Cells</vt:lpstr>
      <vt:lpstr>Background: DRAM Cells</vt:lpstr>
      <vt:lpstr>Motivation</vt:lpstr>
      <vt:lpstr>Method</vt:lpstr>
      <vt:lpstr>RowHammer – Evaluation</vt:lpstr>
      <vt:lpstr>RowHammer – Error Rate</vt:lpstr>
      <vt:lpstr>RowHammer – Effect on refresh time</vt:lpstr>
      <vt:lpstr>RowHammer – Activation Interval</vt:lpstr>
      <vt:lpstr>RowHammer – Activation per RI</vt:lpstr>
      <vt:lpstr>RowHammer – Affected rows</vt:lpstr>
      <vt:lpstr>RowHammer – Victim Cells</vt:lpstr>
      <vt:lpstr>Causes</vt:lpstr>
      <vt:lpstr>Exploting RowHammer</vt:lpstr>
      <vt:lpstr>Exploting RowHammer</vt:lpstr>
      <vt:lpstr>Flip Feng Shui</vt:lpstr>
      <vt:lpstr>Flip Feng Shui</vt:lpstr>
      <vt:lpstr>Flip Feng Shui</vt:lpstr>
      <vt:lpstr>Flip Feng Shui</vt:lpstr>
      <vt:lpstr>Flip Feng Shui</vt:lpstr>
      <vt:lpstr>Flip Feng Shui – Memory Templating </vt:lpstr>
      <vt:lpstr>Flip Feng Shui – Memory Massaging</vt:lpstr>
      <vt:lpstr>Flip Feng Shui – Exploitation</vt:lpstr>
      <vt:lpstr>Flip Feng Shui – SSH Evaluation</vt:lpstr>
      <vt:lpstr>Case Study #2 – Google Project Zero</vt:lpstr>
      <vt:lpstr>Case Study #2 – NaCl sandbox escape</vt:lpstr>
      <vt:lpstr>Case Study #2 – NaCl sandbox escape</vt:lpstr>
      <vt:lpstr>Case Study #2 – NaCl sandbox escape</vt:lpstr>
      <vt:lpstr>Case Study #2 – Kernel Privilege Escalation</vt:lpstr>
      <vt:lpstr>Case Study #2 – Kernel Privilege Escalation</vt:lpstr>
      <vt:lpstr>Case Study #2 – Kernel Privilege Escalation</vt:lpstr>
      <vt:lpstr>Case Study #2 – Kernel Privilege Escalation</vt:lpstr>
      <vt:lpstr>Exploting RowHammer – What has been hacked?</vt:lpstr>
      <vt:lpstr>Exploting RowHammer – What else has been hacked?</vt:lpstr>
      <vt:lpstr>Utilizing RowHammer (Again )</vt:lpstr>
      <vt:lpstr>RowHammer in Broader Context</vt:lpstr>
      <vt:lpstr>Responses to RowHammer</vt:lpstr>
      <vt:lpstr>Defending RowHammer</vt:lpstr>
      <vt:lpstr>Defending RowHammer - Immediate</vt:lpstr>
      <vt:lpstr>Defending RowHammer - Authors</vt:lpstr>
      <vt:lpstr>Defending RowHammer - PARA</vt:lpstr>
      <vt:lpstr>Defending RowHammer – Long-term</vt:lpstr>
      <vt:lpstr>Circuit-Level Studies</vt:lpstr>
      <vt:lpstr>Current status</vt:lpstr>
      <vt:lpstr>Future Concerns</vt:lpstr>
      <vt:lpstr>Analog/Mixed Signal Information Flow Tracking</vt:lpstr>
      <vt:lpstr>Background</vt:lpstr>
      <vt:lpstr>VeriCoq: A Verilog-to-Coq Converter</vt:lpstr>
      <vt:lpstr>VeriCoq-Analog</vt:lpstr>
      <vt:lpstr>VeriCoq-Analog Model</vt:lpstr>
      <vt:lpstr>VeriCoq-Analog Model</vt:lpstr>
      <vt:lpstr>VeriCoq-Analog Model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Rowhammer: A Retrospective</dc:title>
  <dc:creator>Zixi Li</dc:creator>
  <cp:lastModifiedBy>Zixi Li</cp:lastModifiedBy>
  <cp:revision>1</cp:revision>
  <dcterms:created xsi:type="dcterms:W3CDTF">2023-03-17T18:10:46Z</dcterms:created>
  <dcterms:modified xsi:type="dcterms:W3CDTF">2023-04-03T16:58:10Z</dcterms:modified>
</cp:coreProperties>
</file>