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68"/>
  </p:notesMasterIdLst>
  <p:handoutMasterIdLst>
    <p:handoutMasterId r:id="rId69"/>
  </p:handoutMasterIdLst>
  <p:sldIdLst>
    <p:sldId id="256" r:id="rId2"/>
    <p:sldId id="329" r:id="rId3"/>
    <p:sldId id="314" r:id="rId4"/>
    <p:sldId id="317" r:id="rId5"/>
    <p:sldId id="316" r:id="rId6"/>
    <p:sldId id="405" r:id="rId7"/>
    <p:sldId id="330" r:id="rId8"/>
    <p:sldId id="430" r:id="rId9"/>
    <p:sldId id="410" r:id="rId10"/>
    <p:sldId id="325" r:id="rId11"/>
    <p:sldId id="409" r:id="rId12"/>
    <p:sldId id="340" r:id="rId13"/>
    <p:sldId id="357" r:id="rId14"/>
    <p:sldId id="356" r:id="rId15"/>
    <p:sldId id="332" r:id="rId16"/>
    <p:sldId id="331" r:id="rId17"/>
    <p:sldId id="424" r:id="rId18"/>
    <p:sldId id="408" r:id="rId19"/>
    <p:sldId id="363" r:id="rId20"/>
    <p:sldId id="418" r:id="rId21"/>
    <p:sldId id="361" r:id="rId22"/>
    <p:sldId id="366" r:id="rId23"/>
    <p:sldId id="367" r:id="rId24"/>
    <p:sldId id="365" r:id="rId25"/>
    <p:sldId id="362" r:id="rId26"/>
    <p:sldId id="347" r:id="rId27"/>
    <p:sldId id="346" r:id="rId28"/>
    <p:sldId id="368" r:id="rId29"/>
    <p:sldId id="369" r:id="rId30"/>
    <p:sldId id="370" r:id="rId31"/>
    <p:sldId id="371" r:id="rId32"/>
    <p:sldId id="373" r:id="rId33"/>
    <p:sldId id="374" r:id="rId34"/>
    <p:sldId id="375" r:id="rId35"/>
    <p:sldId id="382" r:id="rId36"/>
    <p:sldId id="386" r:id="rId37"/>
    <p:sldId id="385" r:id="rId38"/>
    <p:sldId id="384" r:id="rId39"/>
    <p:sldId id="387" r:id="rId40"/>
    <p:sldId id="388" r:id="rId41"/>
    <p:sldId id="390" r:id="rId42"/>
    <p:sldId id="431" r:id="rId43"/>
    <p:sldId id="351" r:id="rId44"/>
    <p:sldId id="391" r:id="rId45"/>
    <p:sldId id="343" r:id="rId46"/>
    <p:sldId id="394" r:id="rId47"/>
    <p:sldId id="438" r:id="rId48"/>
    <p:sldId id="412" r:id="rId49"/>
    <p:sldId id="345" r:id="rId50"/>
    <p:sldId id="398" r:id="rId51"/>
    <p:sldId id="397" r:id="rId52"/>
    <p:sldId id="432" r:id="rId53"/>
    <p:sldId id="434" r:id="rId54"/>
    <p:sldId id="400" r:id="rId55"/>
    <p:sldId id="401" r:id="rId56"/>
    <p:sldId id="437" r:id="rId57"/>
    <p:sldId id="416" r:id="rId58"/>
    <p:sldId id="290" r:id="rId59"/>
    <p:sldId id="355" r:id="rId60"/>
    <p:sldId id="378" r:id="rId61"/>
    <p:sldId id="379" r:id="rId62"/>
    <p:sldId id="381" r:id="rId63"/>
    <p:sldId id="428" r:id="rId64"/>
    <p:sldId id="420" r:id="rId65"/>
    <p:sldId id="427" r:id="rId66"/>
    <p:sldId id="406" r:id="rId67"/>
  </p:sldIdLst>
  <p:sldSz cx="9144000" cy="5143500" type="screen16x9"/>
  <p:notesSz cx="10234613" cy="7099300"/>
  <p:embeddedFontLst>
    <p:embeddedFont>
      <p:font typeface="Cambria Math" panose="02040503050406030204" pitchFamily="18" charset="0"/>
      <p:regular r:id="rId70"/>
    </p:embeddedFont>
    <p:embeddedFont>
      <p:font typeface="Commissioner" pitchFamily="2" charset="0"/>
      <p:regular r:id="rId71"/>
      <p:bold r:id="rId72"/>
    </p:embeddedFont>
    <p:embeddedFont>
      <p:font typeface="Golos Text" panose="020B0503020202020204" pitchFamily="34" charset="0"/>
      <p:regular r:id="rId73"/>
      <p:bold r:id="rId74"/>
    </p:embeddedFont>
    <p:embeddedFont>
      <p:font typeface="Golos Text SemiBold" panose="020B0503020202020204" pitchFamily="34" charset="0"/>
      <p:regular r:id="rId75"/>
      <p:bold r:id="rId76"/>
      <p:italic r:id="rId77"/>
      <p:boldItalic r:id="rId78"/>
    </p:embeddedFont>
    <p:embeddedFont>
      <p:font typeface="MesloLGS NF" panose="020B0609030804020204" pitchFamily="49" charset="0"/>
      <p:regular r:id="rId79"/>
      <p:bold r:id="rId80"/>
      <p:italic r:id="rId81"/>
      <p:boldItalic r:id="rId82"/>
    </p:embeddedFont>
    <p:embeddedFont>
      <p:font typeface="Red Hat Display" panose="02010303040201060303" pitchFamily="2"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680A64FF-A7A8-6846-81C4-3C049230BEFE}">
          <p14:sldIdLst>
            <p14:sldId id="256"/>
          </p14:sldIdLst>
        </p14:section>
        <p14:section name="Background" id="{B5BD840E-E57A-064D-B18C-BD385B74979D}">
          <p14:sldIdLst>
            <p14:sldId id="329"/>
            <p14:sldId id="314"/>
            <p14:sldId id="317"/>
            <p14:sldId id="316"/>
            <p14:sldId id="405"/>
          </p14:sldIdLst>
        </p14:section>
        <p14:section name="Problems" id="{0EA005BF-04B2-904E-AAD1-286B3A824968}">
          <p14:sldIdLst>
            <p14:sldId id="330"/>
            <p14:sldId id="430"/>
            <p14:sldId id="410"/>
            <p14:sldId id="325"/>
            <p14:sldId id="409"/>
            <p14:sldId id="340"/>
            <p14:sldId id="357"/>
            <p14:sldId id="356"/>
            <p14:sldId id="332"/>
          </p14:sldIdLst>
        </p14:section>
        <p14:section name="LUCIE" id="{809F0A2E-A727-B248-889A-EBD1012895BC}">
          <p14:sldIdLst>
            <p14:sldId id="331"/>
            <p14:sldId id="424"/>
            <p14:sldId id="408"/>
            <p14:sldId id="363"/>
            <p14:sldId id="418"/>
            <p14:sldId id="361"/>
            <p14:sldId id="366"/>
            <p14:sldId id="367"/>
            <p14:sldId id="365"/>
            <p14:sldId id="362"/>
          </p14:sldIdLst>
        </p14:section>
        <p14:section name="Placement Tool" id="{1E4ABD13-8D77-45BD-B6C7-8A9579E2FA28}">
          <p14:sldIdLst>
            <p14:sldId id="347"/>
            <p14:sldId id="346"/>
            <p14:sldId id="368"/>
            <p14:sldId id="369"/>
            <p14:sldId id="370"/>
            <p14:sldId id="371"/>
            <p14:sldId id="373"/>
            <p14:sldId id="374"/>
            <p14:sldId id="375"/>
            <p14:sldId id="382"/>
            <p14:sldId id="386"/>
            <p14:sldId id="385"/>
            <p14:sldId id="384"/>
            <p14:sldId id="387"/>
            <p14:sldId id="388"/>
            <p14:sldId id="390"/>
            <p14:sldId id="431"/>
            <p14:sldId id="351"/>
          </p14:sldIdLst>
        </p14:section>
        <p14:section name="Performance Evaluation" id="{65C36FBA-5C4E-446C-A03F-E6304922C8F3}">
          <p14:sldIdLst>
            <p14:sldId id="391"/>
            <p14:sldId id="343"/>
            <p14:sldId id="394"/>
            <p14:sldId id="438"/>
            <p14:sldId id="412"/>
            <p14:sldId id="345"/>
          </p14:sldIdLst>
        </p14:section>
        <p14:section name="Cost &amp; TTM" id="{0D1D3C74-F750-446C-9D4F-BE2420DDB705}">
          <p14:sldIdLst>
            <p14:sldId id="398"/>
            <p14:sldId id="397"/>
            <p14:sldId id="432"/>
            <p14:sldId id="434"/>
            <p14:sldId id="400"/>
            <p14:sldId id="401"/>
            <p14:sldId id="437"/>
            <p14:sldId id="416"/>
            <p14:sldId id="290"/>
          </p14:sldIdLst>
        </p14:section>
        <p14:section name="Backup Slides" id="{63150312-1960-8043-B10F-372486A42856}">
          <p14:sldIdLst>
            <p14:sldId id="355"/>
            <p14:sldId id="378"/>
            <p14:sldId id="379"/>
            <p14:sldId id="381"/>
            <p14:sldId id="428"/>
            <p14:sldId id="420"/>
            <p14:sldId id="427"/>
            <p14:sldId id="40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B050"/>
    <a:srgbClr val="FFFFFF"/>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DE9E00-DCFB-49CB-8B3D-9E7E9911C987}" v="113" dt="2024-11-04T19:13:50.014"/>
  </p1510:revLst>
</p1510:revInfo>
</file>

<file path=ppt/tableStyles.xml><?xml version="1.0" encoding="utf-8"?>
<a:tblStyleLst xmlns:a="http://schemas.openxmlformats.org/drawingml/2006/main" def="{636BE8ED-7499-4B7F-BBF1-7968EE33BCE3}">
  <a:tblStyle styleId="{636BE8ED-7499-4B7F-BBF1-7968EE33BCE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824" autoAdjust="0"/>
  </p:normalViewPr>
  <p:slideViewPr>
    <p:cSldViewPr snapToGrid="0">
      <p:cViewPr varScale="1">
        <p:scale>
          <a:sx n="99" d="100"/>
          <a:sy n="99" d="100"/>
        </p:scale>
        <p:origin x="738" y="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openxmlformats.org/officeDocument/2006/relationships/font" Target="fonts/font15.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13.fntdata"/><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xi Li" userId="7afddd65-cf6f-4657-8c89-fa7101aa5225" providerId="ADAL" clId="{DFD752F7-6C07-4C72-90EB-0D9F9EB7ADF9}"/>
    <pc:docChg chg="undo custSel addSld delSld modSld sldOrd addSection delSection modSection">
      <pc:chgData name="Zixi Li" userId="7afddd65-cf6f-4657-8c89-fa7101aa5225" providerId="ADAL" clId="{DFD752F7-6C07-4C72-90EB-0D9F9EB7ADF9}" dt="2024-05-08T15:01:57.007" v="2015" actId="20577"/>
      <pc:docMkLst>
        <pc:docMk/>
      </pc:docMkLst>
      <pc:sldChg chg="addSp delSp modSp mod ord modShow">
        <pc:chgData name="Zixi Li" userId="7afddd65-cf6f-4657-8c89-fa7101aa5225" providerId="ADAL" clId="{DFD752F7-6C07-4C72-90EB-0D9F9EB7ADF9}" dt="2024-04-25T20:14:26.712" v="1276" actId="20577"/>
        <pc:sldMkLst>
          <pc:docMk/>
          <pc:sldMk cId="0" sldId="290"/>
        </pc:sldMkLst>
        <pc:spChg chg="add del topLvl">
          <ac:chgData name="Zixi Li" userId="7afddd65-cf6f-4657-8c89-fa7101aa5225" providerId="ADAL" clId="{DFD752F7-6C07-4C72-90EB-0D9F9EB7ADF9}" dt="2024-04-25T20:13:51.635" v="1205" actId="478"/>
          <ac:spMkLst>
            <pc:docMk/>
            <pc:sldMk cId="0" sldId="290"/>
            <ac:spMk id="4802" creationId="{00000000-0000-0000-0000-000000000000}"/>
          </ac:spMkLst>
        </pc:spChg>
        <pc:spChg chg="mod">
          <ac:chgData name="Zixi Li" userId="7afddd65-cf6f-4657-8c89-fa7101aa5225" providerId="ADAL" clId="{DFD752F7-6C07-4C72-90EB-0D9F9EB7ADF9}" dt="2024-04-25T20:13:40.946" v="1200" actId="20577"/>
          <ac:spMkLst>
            <pc:docMk/>
            <pc:sldMk cId="0" sldId="290"/>
            <ac:spMk id="4805" creationId="{00000000-0000-0000-0000-000000000000}"/>
          </ac:spMkLst>
        </pc:spChg>
        <pc:spChg chg="mod">
          <ac:chgData name="Zixi Li" userId="7afddd65-cf6f-4657-8c89-fa7101aa5225" providerId="ADAL" clId="{DFD752F7-6C07-4C72-90EB-0D9F9EB7ADF9}" dt="2024-04-25T20:14:26.712" v="1276" actId="20577"/>
          <ac:spMkLst>
            <pc:docMk/>
            <pc:sldMk cId="0" sldId="290"/>
            <ac:spMk id="4806" creationId="{00000000-0000-0000-0000-000000000000}"/>
          </ac:spMkLst>
        </pc:spChg>
        <pc:spChg chg="del">
          <ac:chgData name="Zixi Li" userId="7afddd65-cf6f-4657-8c89-fa7101aa5225" providerId="ADAL" clId="{DFD752F7-6C07-4C72-90EB-0D9F9EB7ADF9}" dt="2024-04-25T20:13:45.835" v="1201" actId="478"/>
          <ac:spMkLst>
            <pc:docMk/>
            <pc:sldMk cId="0" sldId="290"/>
            <ac:spMk id="4807" creationId="{00000000-0000-0000-0000-000000000000}"/>
          </ac:spMkLst>
        </pc:spChg>
        <pc:grpChg chg="add del">
          <ac:chgData name="Zixi Li" userId="7afddd65-cf6f-4657-8c89-fa7101aa5225" providerId="ADAL" clId="{DFD752F7-6C07-4C72-90EB-0D9F9EB7ADF9}" dt="2024-04-25T20:13:51.635" v="1205" actId="478"/>
          <ac:grpSpMkLst>
            <pc:docMk/>
            <pc:sldMk cId="0" sldId="290"/>
            <ac:grpSpMk id="4801" creationId="{00000000-0000-0000-0000-000000000000}"/>
          </ac:grpSpMkLst>
        </pc:grpChg>
        <pc:grpChg chg="del">
          <ac:chgData name="Zixi Li" userId="7afddd65-cf6f-4657-8c89-fa7101aa5225" providerId="ADAL" clId="{DFD752F7-6C07-4C72-90EB-0D9F9EB7ADF9}" dt="2024-04-25T20:13:47.079" v="1202" actId="478"/>
          <ac:grpSpMkLst>
            <pc:docMk/>
            <pc:sldMk cId="0" sldId="290"/>
            <ac:grpSpMk id="4808" creationId="{00000000-0000-0000-0000-000000000000}"/>
          </ac:grpSpMkLst>
        </pc:grpChg>
        <pc:grpChg chg="del">
          <ac:chgData name="Zixi Li" userId="7afddd65-cf6f-4657-8c89-fa7101aa5225" providerId="ADAL" clId="{DFD752F7-6C07-4C72-90EB-0D9F9EB7ADF9}" dt="2024-04-25T20:13:49.263" v="1203" actId="478"/>
          <ac:grpSpMkLst>
            <pc:docMk/>
            <pc:sldMk cId="0" sldId="290"/>
            <ac:grpSpMk id="4813" creationId="{00000000-0000-0000-0000-000000000000}"/>
          </ac:grpSpMkLst>
        </pc:grpChg>
        <pc:grpChg chg="del">
          <ac:chgData name="Zixi Li" userId="7afddd65-cf6f-4657-8c89-fa7101aa5225" providerId="ADAL" clId="{DFD752F7-6C07-4C72-90EB-0D9F9EB7ADF9}" dt="2024-04-25T20:13:53.457" v="1206" actId="478"/>
          <ac:grpSpMkLst>
            <pc:docMk/>
            <pc:sldMk cId="0" sldId="290"/>
            <ac:grpSpMk id="4818" creationId="{00000000-0000-0000-0000-000000000000}"/>
          </ac:grpSpMkLst>
        </pc:grpChg>
        <pc:cxnChg chg="topLvl">
          <ac:chgData name="Zixi Li" userId="7afddd65-cf6f-4657-8c89-fa7101aa5225" providerId="ADAL" clId="{DFD752F7-6C07-4C72-90EB-0D9F9EB7ADF9}" dt="2024-04-25T20:13:50.604" v="1204" actId="478"/>
          <ac:cxnSpMkLst>
            <pc:docMk/>
            <pc:sldMk cId="0" sldId="290"/>
            <ac:cxnSpMk id="4803" creationId="{00000000-0000-0000-0000-000000000000}"/>
          </ac:cxnSpMkLst>
        </pc:cxnChg>
      </pc:sldChg>
      <pc:sldChg chg="ord">
        <pc:chgData name="Zixi Li" userId="7afddd65-cf6f-4657-8c89-fa7101aa5225" providerId="ADAL" clId="{DFD752F7-6C07-4C72-90EB-0D9F9EB7ADF9}" dt="2024-04-25T20:11:35.027" v="1171"/>
        <pc:sldMkLst>
          <pc:docMk/>
          <pc:sldMk cId="805775175" sldId="336"/>
        </pc:sldMkLst>
      </pc:sldChg>
      <pc:sldChg chg="addSp delSp modSp mod">
        <pc:chgData name="Zixi Li" userId="7afddd65-cf6f-4657-8c89-fa7101aa5225" providerId="ADAL" clId="{DFD752F7-6C07-4C72-90EB-0D9F9EB7ADF9}" dt="2024-04-25T20:25:36.292" v="1878" actId="14100"/>
        <pc:sldMkLst>
          <pc:docMk/>
          <pc:sldMk cId="173549881" sldId="338"/>
        </pc:sldMkLst>
        <pc:spChg chg="mod">
          <ac:chgData name="Zixi Li" userId="7afddd65-cf6f-4657-8c89-fa7101aa5225" providerId="ADAL" clId="{DFD752F7-6C07-4C72-90EB-0D9F9EB7ADF9}" dt="2024-04-25T20:24:23.170" v="1857" actId="34135"/>
          <ac:spMkLst>
            <pc:docMk/>
            <pc:sldMk cId="173549881" sldId="338"/>
            <ac:spMk id="4699" creationId="{00000000-0000-0000-0000-000000000000}"/>
          </ac:spMkLst>
        </pc:spChg>
        <pc:spChg chg="mod">
          <ac:chgData name="Zixi Li" userId="7afddd65-cf6f-4657-8c89-fa7101aa5225" providerId="ADAL" clId="{DFD752F7-6C07-4C72-90EB-0D9F9EB7ADF9}" dt="2024-04-25T20:23:48.525" v="1850" actId="1076"/>
          <ac:spMkLst>
            <pc:docMk/>
            <pc:sldMk cId="173549881" sldId="338"/>
            <ac:spMk id="4701" creationId="{00000000-0000-0000-0000-000000000000}"/>
          </ac:spMkLst>
        </pc:spChg>
        <pc:spChg chg="mod">
          <ac:chgData name="Zixi Li" userId="7afddd65-cf6f-4657-8c89-fa7101aa5225" providerId="ADAL" clId="{DFD752F7-6C07-4C72-90EB-0D9F9EB7ADF9}" dt="2024-04-25T20:25:08.394" v="1872" actId="1076"/>
          <ac:spMkLst>
            <pc:docMk/>
            <pc:sldMk cId="173549881" sldId="338"/>
            <ac:spMk id="4706" creationId="{00000000-0000-0000-0000-000000000000}"/>
          </ac:spMkLst>
        </pc:spChg>
        <pc:spChg chg="mod">
          <ac:chgData name="Zixi Li" userId="7afddd65-cf6f-4657-8c89-fa7101aa5225" providerId="ADAL" clId="{DFD752F7-6C07-4C72-90EB-0D9F9EB7ADF9}" dt="2024-04-25T20:25:08.394" v="1872" actId="1076"/>
          <ac:spMkLst>
            <pc:docMk/>
            <pc:sldMk cId="173549881" sldId="338"/>
            <ac:spMk id="4707" creationId="{00000000-0000-0000-0000-000000000000}"/>
          </ac:spMkLst>
        </pc:spChg>
        <pc:spChg chg="mod">
          <ac:chgData name="Zixi Li" userId="7afddd65-cf6f-4657-8c89-fa7101aa5225" providerId="ADAL" clId="{DFD752F7-6C07-4C72-90EB-0D9F9EB7ADF9}" dt="2024-04-25T20:25:32.448" v="1877" actId="1038"/>
          <ac:spMkLst>
            <pc:docMk/>
            <pc:sldMk cId="173549881" sldId="338"/>
            <ac:spMk id="4708" creationId="{00000000-0000-0000-0000-000000000000}"/>
          </ac:spMkLst>
        </pc:spChg>
        <pc:spChg chg="mod">
          <ac:chgData name="Zixi Li" userId="7afddd65-cf6f-4657-8c89-fa7101aa5225" providerId="ADAL" clId="{DFD752F7-6C07-4C72-90EB-0D9F9EB7ADF9}" dt="2024-04-25T20:25:32.448" v="1877" actId="1038"/>
          <ac:spMkLst>
            <pc:docMk/>
            <pc:sldMk cId="173549881" sldId="338"/>
            <ac:spMk id="4709" creationId="{00000000-0000-0000-0000-000000000000}"/>
          </ac:spMkLst>
        </pc:spChg>
        <pc:spChg chg="mod">
          <ac:chgData name="Zixi Li" userId="7afddd65-cf6f-4657-8c89-fa7101aa5225" providerId="ADAL" clId="{DFD752F7-6C07-4C72-90EB-0D9F9EB7ADF9}" dt="2024-04-25T20:24:18.919" v="1854" actId="1076"/>
          <ac:spMkLst>
            <pc:docMk/>
            <pc:sldMk cId="173549881" sldId="338"/>
            <ac:spMk id="4710" creationId="{00000000-0000-0000-0000-000000000000}"/>
          </ac:spMkLst>
        </pc:spChg>
        <pc:spChg chg="mod">
          <ac:chgData name="Zixi Li" userId="7afddd65-cf6f-4657-8c89-fa7101aa5225" providerId="ADAL" clId="{DFD752F7-6C07-4C72-90EB-0D9F9EB7ADF9}" dt="2024-04-25T20:24:18.919" v="1854" actId="1076"/>
          <ac:spMkLst>
            <pc:docMk/>
            <pc:sldMk cId="173549881" sldId="338"/>
            <ac:spMk id="4711"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4"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5"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6"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7"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8" creationId="{00000000-0000-0000-0000-000000000000}"/>
          </ac:spMkLst>
        </pc:spChg>
        <pc:spChg chg="mod topLvl">
          <ac:chgData name="Zixi Li" userId="7afddd65-cf6f-4657-8c89-fa7101aa5225" providerId="ADAL" clId="{DFD752F7-6C07-4C72-90EB-0D9F9EB7ADF9}" dt="2024-04-25T20:23:54.891" v="1851" actId="338"/>
          <ac:spMkLst>
            <pc:docMk/>
            <pc:sldMk cId="173549881" sldId="338"/>
            <ac:spMk id="4739" creationId="{00000000-0000-0000-0000-000000000000}"/>
          </ac:spMkLst>
        </pc:spChg>
        <pc:grpChg chg="add mod">
          <ac:chgData name="Zixi Li" userId="7afddd65-cf6f-4657-8c89-fa7101aa5225" providerId="ADAL" clId="{DFD752F7-6C07-4C72-90EB-0D9F9EB7ADF9}" dt="2024-04-25T20:24:30.762" v="1859" actId="1076"/>
          <ac:grpSpMkLst>
            <pc:docMk/>
            <pc:sldMk cId="173549881" sldId="338"/>
            <ac:grpSpMk id="3" creationId="{67C482CF-81F2-B1E6-9218-49DADC12FBF7}"/>
          </ac:grpSpMkLst>
        </pc:grpChg>
        <pc:grpChg chg="del mod">
          <ac:chgData name="Zixi Li" userId="7afddd65-cf6f-4657-8c89-fa7101aa5225" providerId="ADAL" clId="{DFD752F7-6C07-4C72-90EB-0D9F9EB7ADF9}" dt="2024-04-25T20:23:43.439" v="1848" actId="165"/>
          <ac:grpSpMkLst>
            <pc:docMk/>
            <pc:sldMk cId="173549881" sldId="338"/>
            <ac:grpSpMk id="4733" creationId="{00000000-0000-0000-0000-000000000000}"/>
          </ac:grpSpMkLst>
        </pc:grpChg>
        <pc:picChg chg="mod">
          <ac:chgData name="Zixi Li" userId="7afddd65-cf6f-4657-8c89-fa7101aa5225" providerId="ADAL" clId="{DFD752F7-6C07-4C72-90EB-0D9F9EB7ADF9}" dt="2024-04-25T20:24:40.655" v="1862" actId="1076"/>
          <ac:picMkLst>
            <pc:docMk/>
            <pc:sldMk cId="173549881" sldId="338"/>
            <ac:picMk id="5" creationId="{C92D306C-9F91-1085-8301-B2A19F55BF36}"/>
          </ac:picMkLst>
        </pc:picChg>
        <pc:picChg chg="mod">
          <ac:chgData name="Zixi Li" userId="7afddd65-cf6f-4657-8c89-fa7101aa5225" providerId="ADAL" clId="{DFD752F7-6C07-4C72-90EB-0D9F9EB7ADF9}" dt="2024-04-25T20:24:36.989" v="1861" actId="1076"/>
          <ac:picMkLst>
            <pc:docMk/>
            <pc:sldMk cId="173549881" sldId="338"/>
            <ac:picMk id="6" creationId="{EFF01F0A-0843-8A7D-DA6D-869ABDD88302}"/>
          </ac:picMkLst>
        </pc:picChg>
        <pc:cxnChg chg="mod">
          <ac:chgData name="Zixi Li" userId="7afddd65-cf6f-4657-8c89-fa7101aa5225" providerId="ADAL" clId="{DFD752F7-6C07-4C72-90EB-0D9F9EB7ADF9}" dt="2024-04-25T20:25:36.292" v="1878" actId="14100"/>
          <ac:cxnSpMkLst>
            <pc:docMk/>
            <pc:sldMk cId="173549881" sldId="338"/>
            <ac:cxnSpMk id="4713" creationId="{00000000-0000-0000-0000-000000000000}"/>
          </ac:cxnSpMkLst>
        </pc:cxnChg>
        <pc:cxnChg chg="mod">
          <ac:chgData name="Zixi Li" userId="7afddd65-cf6f-4657-8c89-fa7101aa5225" providerId="ADAL" clId="{DFD752F7-6C07-4C72-90EB-0D9F9EB7ADF9}" dt="2024-04-25T20:24:18.919" v="1854" actId="1076"/>
          <ac:cxnSpMkLst>
            <pc:docMk/>
            <pc:sldMk cId="173549881" sldId="338"/>
            <ac:cxnSpMk id="4715" creationId="{00000000-0000-0000-0000-000000000000}"/>
          </ac:cxnSpMkLst>
        </pc:cxnChg>
        <pc:cxnChg chg="mod">
          <ac:chgData name="Zixi Li" userId="7afddd65-cf6f-4657-8c89-fa7101aa5225" providerId="ADAL" clId="{DFD752F7-6C07-4C72-90EB-0D9F9EB7ADF9}" dt="2024-04-25T20:25:12.979" v="1873" actId="1076"/>
          <ac:cxnSpMkLst>
            <pc:docMk/>
            <pc:sldMk cId="173549881" sldId="338"/>
            <ac:cxnSpMk id="4716" creationId="{00000000-0000-0000-0000-000000000000}"/>
          </ac:cxnSpMkLst>
        </pc:cxnChg>
      </pc:sldChg>
      <pc:sldChg chg="ord">
        <pc:chgData name="Zixi Li" userId="7afddd65-cf6f-4657-8c89-fa7101aa5225" providerId="ADAL" clId="{DFD752F7-6C07-4C72-90EB-0D9F9EB7ADF9}" dt="2024-04-25T20:11:35.027" v="1171"/>
        <pc:sldMkLst>
          <pc:docMk/>
          <pc:sldMk cId="916093373" sldId="342"/>
        </pc:sldMkLst>
      </pc:sldChg>
      <pc:sldChg chg="modSp mod">
        <pc:chgData name="Zixi Li" userId="7afddd65-cf6f-4657-8c89-fa7101aa5225" providerId="ADAL" clId="{DFD752F7-6C07-4C72-90EB-0D9F9EB7ADF9}" dt="2024-04-25T20:14:54.987" v="1342" actId="20577"/>
        <pc:sldMkLst>
          <pc:docMk/>
          <pc:sldMk cId="360375015" sldId="343"/>
        </pc:sldMkLst>
        <pc:spChg chg="mod">
          <ac:chgData name="Zixi Li" userId="7afddd65-cf6f-4657-8c89-fa7101aa5225" providerId="ADAL" clId="{DFD752F7-6C07-4C72-90EB-0D9F9EB7ADF9}" dt="2024-04-25T20:14:42.699" v="1289" actId="20577"/>
          <ac:spMkLst>
            <pc:docMk/>
            <pc:sldMk cId="360375015" sldId="343"/>
            <ac:spMk id="2" creationId="{4901D27D-5FEC-B4D7-C27D-179B06C2FCAC}"/>
          </ac:spMkLst>
        </pc:spChg>
        <pc:spChg chg="mod">
          <ac:chgData name="Zixi Li" userId="7afddd65-cf6f-4657-8c89-fa7101aa5225" providerId="ADAL" clId="{DFD752F7-6C07-4C72-90EB-0D9F9EB7ADF9}" dt="2024-04-25T20:14:54.987" v="1342" actId="20577"/>
          <ac:spMkLst>
            <pc:docMk/>
            <pc:sldMk cId="360375015" sldId="343"/>
            <ac:spMk id="5" creationId="{A0CB4701-DA6B-43AC-ADEA-A4011AA6C239}"/>
          </ac:spMkLst>
        </pc:spChg>
      </pc:sldChg>
      <pc:sldChg chg="ord">
        <pc:chgData name="Zixi Li" userId="7afddd65-cf6f-4657-8c89-fa7101aa5225" providerId="ADAL" clId="{DFD752F7-6C07-4C72-90EB-0D9F9EB7ADF9}" dt="2024-04-25T20:11:35.027" v="1171"/>
        <pc:sldMkLst>
          <pc:docMk/>
          <pc:sldMk cId="3493303762" sldId="344"/>
        </pc:sldMkLst>
      </pc:sldChg>
      <pc:sldChg chg="del">
        <pc:chgData name="Zixi Li" userId="7afddd65-cf6f-4657-8c89-fa7101aa5225" providerId="ADAL" clId="{DFD752F7-6C07-4C72-90EB-0D9F9EB7ADF9}" dt="2024-04-25T20:08:58.427" v="1135" actId="47"/>
        <pc:sldMkLst>
          <pc:docMk/>
          <pc:sldMk cId="3670692516" sldId="349"/>
        </pc:sldMkLst>
      </pc:sldChg>
      <pc:sldChg chg="modSp mod ord">
        <pc:chgData name="Zixi Li" userId="7afddd65-cf6f-4657-8c89-fa7101aa5225" providerId="ADAL" clId="{DFD752F7-6C07-4C72-90EB-0D9F9EB7ADF9}" dt="2024-04-25T20:22:41.497" v="1845" actId="20577"/>
        <pc:sldMkLst>
          <pc:docMk/>
          <pc:sldMk cId="3509152921" sldId="351"/>
        </pc:sldMkLst>
        <pc:spChg chg="mod">
          <ac:chgData name="Zixi Li" userId="7afddd65-cf6f-4657-8c89-fa7101aa5225" providerId="ADAL" clId="{DFD752F7-6C07-4C72-90EB-0D9F9EB7ADF9}" dt="2024-04-25T20:22:41.497" v="1845" actId="20577"/>
          <ac:spMkLst>
            <pc:docMk/>
            <pc:sldMk cId="3509152921" sldId="351"/>
            <ac:spMk id="5" creationId="{E5670A97-23B3-E45F-D5BF-1B22EA581EC8}"/>
          </ac:spMkLst>
        </pc:spChg>
        <pc:spChg chg="mod">
          <ac:chgData name="Zixi Li" userId="7afddd65-cf6f-4657-8c89-fa7101aa5225" providerId="ADAL" clId="{DFD752F7-6C07-4C72-90EB-0D9F9EB7ADF9}" dt="2024-04-25T20:22:23.481" v="1834" actId="20577"/>
          <ac:spMkLst>
            <pc:docMk/>
            <pc:sldMk cId="3509152921" sldId="351"/>
            <ac:spMk id="6" creationId="{123F6516-29B6-553B-5719-39A69D1FC33B}"/>
          </ac:spMkLst>
        </pc:spChg>
      </pc:sldChg>
      <pc:sldChg chg="del">
        <pc:chgData name="Zixi Li" userId="7afddd65-cf6f-4657-8c89-fa7101aa5225" providerId="ADAL" clId="{DFD752F7-6C07-4C72-90EB-0D9F9EB7ADF9}" dt="2024-04-25T20:09:15.081" v="1136" actId="47"/>
        <pc:sldMkLst>
          <pc:docMk/>
          <pc:sldMk cId="366528238" sldId="352"/>
        </pc:sldMkLst>
      </pc:sldChg>
      <pc:sldChg chg="modSp modAnim">
        <pc:chgData name="Zixi Li" userId="7afddd65-cf6f-4657-8c89-fa7101aa5225" providerId="ADAL" clId="{DFD752F7-6C07-4C72-90EB-0D9F9EB7ADF9}" dt="2024-05-07T02:37:06.029" v="1990" actId="20577"/>
        <pc:sldMkLst>
          <pc:docMk/>
          <pc:sldMk cId="3184459395" sldId="357"/>
        </pc:sldMkLst>
        <pc:spChg chg="mod">
          <ac:chgData name="Zixi Li" userId="7afddd65-cf6f-4657-8c89-fa7101aa5225" providerId="ADAL" clId="{DFD752F7-6C07-4C72-90EB-0D9F9EB7ADF9}" dt="2024-05-07T02:37:06.029" v="1990" actId="20577"/>
          <ac:spMkLst>
            <pc:docMk/>
            <pc:sldMk cId="3184459395" sldId="357"/>
            <ac:spMk id="3" creationId="{3AB810F6-7D3B-A966-63A0-4ADB33DED7F4}"/>
          </ac:spMkLst>
        </pc:spChg>
      </pc:sldChg>
      <pc:sldChg chg="del ord">
        <pc:chgData name="Zixi Li" userId="7afddd65-cf6f-4657-8c89-fa7101aa5225" providerId="ADAL" clId="{DFD752F7-6C07-4C72-90EB-0D9F9EB7ADF9}" dt="2024-04-25T20:11:44.022" v="1174" actId="47"/>
        <pc:sldMkLst>
          <pc:docMk/>
          <pc:sldMk cId="2578374043" sldId="364"/>
        </pc:sldMkLst>
      </pc:sldChg>
      <pc:sldChg chg="modSp mod">
        <pc:chgData name="Zixi Li" userId="7afddd65-cf6f-4657-8c89-fa7101aa5225" providerId="ADAL" clId="{DFD752F7-6C07-4C72-90EB-0D9F9EB7ADF9}" dt="2024-04-25T20:28:19.878" v="1941" actId="20577"/>
        <pc:sldMkLst>
          <pc:docMk/>
          <pc:sldMk cId="481413716" sldId="369"/>
        </pc:sldMkLst>
        <pc:spChg chg="mod">
          <ac:chgData name="Zixi Li" userId="7afddd65-cf6f-4657-8c89-fa7101aa5225" providerId="ADAL" clId="{DFD752F7-6C07-4C72-90EB-0D9F9EB7ADF9}" dt="2024-04-25T20:28:19.878" v="1941" actId="20577"/>
          <ac:spMkLst>
            <pc:docMk/>
            <pc:sldMk cId="481413716" sldId="369"/>
            <ac:spMk id="2" creationId="{F1785320-0AEF-7DBE-48CE-7C36249994B2}"/>
          </ac:spMkLst>
        </pc:spChg>
      </pc:sldChg>
      <pc:sldChg chg="modSp mod">
        <pc:chgData name="Zixi Li" userId="7afddd65-cf6f-4657-8c89-fa7101aa5225" providerId="ADAL" clId="{DFD752F7-6C07-4C72-90EB-0D9F9EB7ADF9}" dt="2024-04-25T20:28:23.038" v="1942"/>
        <pc:sldMkLst>
          <pc:docMk/>
          <pc:sldMk cId="3540460152" sldId="370"/>
        </pc:sldMkLst>
        <pc:spChg chg="mod">
          <ac:chgData name="Zixi Li" userId="7afddd65-cf6f-4657-8c89-fa7101aa5225" providerId="ADAL" clId="{DFD752F7-6C07-4C72-90EB-0D9F9EB7ADF9}" dt="2024-04-25T20:28:23.038" v="1942"/>
          <ac:spMkLst>
            <pc:docMk/>
            <pc:sldMk cId="3540460152" sldId="370"/>
            <ac:spMk id="2" creationId="{F1785320-0AEF-7DBE-48CE-7C36249994B2}"/>
          </ac:spMkLst>
        </pc:spChg>
      </pc:sldChg>
      <pc:sldChg chg="modSp mod">
        <pc:chgData name="Zixi Li" userId="7afddd65-cf6f-4657-8c89-fa7101aa5225" providerId="ADAL" clId="{DFD752F7-6C07-4C72-90EB-0D9F9EB7ADF9}" dt="2024-04-25T20:28:25.055" v="1943"/>
        <pc:sldMkLst>
          <pc:docMk/>
          <pc:sldMk cId="3432295748" sldId="371"/>
        </pc:sldMkLst>
        <pc:spChg chg="mod">
          <ac:chgData name="Zixi Li" userId="7afddd65-cf6f-4657-8c89-fa7101aa5225" providerId="ADAL" clId="{DFD752F7-6C07-4C72-90EB-0D9F9EB7ADF9}" dt="2024-04-25T20:28:25.055" v="1943"/>
          <ac:spMkLst>
            <pc:docMk/>
            <pc:sldMk cId="3432295748" sldId="371"/>
            <ac:spMk id="2" creationId="{F1785320-0AEF-7DBE-48CE-7C36249994B2}"/>
          </ac:spMkLst>
        </pc:spChg>
      </pc:sldChg>
      <pc:sldChg chg="modSp mod">
        <pc:chgData name="Zixi Li" userId="7afddd65-cf6f-4657-8c89-fa7101aa5225" providerId="ADAL" clId="{DFD752F7-6C07-4C72-90EB-0D9F9EB7ADF9}" dt="2024-04-25T20:28:26.858" v="1944"/>
        <pc:sldMkLst>
          <pc:docMk/>
          <pc:sldMk cId="234736047" sldId="373"/>
        </pc:sldMkLst>
        <pc:spChg chg="mod">
          <ac:chgData name="Zixi Li" userId="7afddd65-cf6f-4657-8c89-fa7101aa5225" providerId="ADAL" clId="{DFD752F7-6C07-4C72-90EB-0D9F9EB7ADF9}" dt="2024-04-25T20:28:26.858" v="1944"/>
          <ac:spMkLst>
            <pc:docMk/>
            <pc:sldMk cId="234736047" sldId="373"/>
            <ac:spMk id="2" creationId="{F1785320-0AEF-7DBE-48CE-7C36249994B2}"/>
          </ac:spMkLst>
        </pc:spChg>
      </pc:sldChg>
      <pc:sldChg chg="modSp mod">
        <pc:chgData name="Zixi Li" userId="7afddd65-cf6f-4657-8c89-fa7101aa5225" providerId="ADAL" clId="{DFD752F7-6C07-4C72-90EB-0D9F9EB7ADF9}" dt="2024-04-25T20:28:28.800" v="1945"/>
        <pc:sldMkLst>
          <pc:docMk/>
          <pc:sldMk cId="369268103" sldId="374"/>
        </pc:sldMkLst>
        <pc:spChg chg="mod">
          <ac:chgData name="Zixi Li" userId="7afddd65-cf6f-4657-8c89-fa7101aa5225" providerId="ADAL" clId="{DFD752F7-6C07-4C72-90EB-0D9F9EB7ADF9}" dt="2024-04-25T20:28:28.800" v="1945"/>
          <ac:spMkLst>
            <pc:docMk/>
            <pc:sldMk cId="369268103" sldId="374"/>
            <ac:spMk id="2" creationId="{F1785320-0AEF-7DBE-48CE-7C36249994B2}"/>
          </ac:spMkLst>
        </pc:spChg>
      </pc:sldChg>
      <pc:sldChg chg="modSp mod">
        <pc:chgData name="Zixi Li" userId="7afddd65-cf6f-4657-8c89-fa7101aa5225" providerId="ADAL" clId="{DFD752F7-6C07-4C72-90EB-0D9F9EB7ADF9}" dt="2024-04-25T20:28:31.052" v="1946"/>
        <pc:sldMkLst>
          <pc:docMk/>
          <pc:sldMk cId="3239376158" sldId="375"/>
        </pc:sldMkLst>
        <pc:spChg chg="mod">
          <ac:chgData name="Zixi Li" userId="7afddd65-cf6f-4657-8c89-fa7101aa5225" providerId="ADAL" clId="{DFD752F7-6C07-4C72-90EB-0D9F9EB7ADF9}" dt="2024-04-25T20:28:31.052" v="1946"/>
          <ac:spMkLst>
            <pc:docMk/>
            <pc:sldMk cId="3239376158" sldId="375"/>
            <ac:spMk id="2" creationId="{F1785320-0AEF-7DBE-48CE-7C36249994B2}"/>
          </ac:spMkLst>
        </pc:spChg>
      </pc:sldChg>
      <pc:sldChg chg="addSp delSp modSp new mod">
        <pc:chgData name="Zixi Li" userId="7afddd65-cf6f-4657-8c89-fa7101aa5225" providerId="ADAL" clId="{DFD752F7-6C07-4C72-90EB-0D9F9EB7ADF9}" dt="2024-04-25T20:27:08.370" v="1898" actId="20577"/>
        <pc:sldMkLst>
          <pc:docMk/>
          <pc:sldMk cId="2234392033" sldId="382"/>
        </pc:sldMkLst>
        <pc:spChg chg="mod">
          <ac:chgData name="Zixi Li" userId="7afddd65-cf6f-4657-8c89-fa7101aa5225" providerId="ADAL" clId="{DFD752F7-6C07-4C72-90EB-0D9F9EB7ADF9}" dt="2024-04-25T20:27:08.370" v="1898" actId="20577"/>
          <ac:spMkLst>
            <pc:docMk/>
            <pc:sldMk cId="2234392033" sldId="382"/>
            <ac:spMk id="2" creationId="{0351938E-7533-F917-393D-9F4B9814D6CB}"/>
          </ac:spMkLst>
        </pc:spChg>
        <pc:spChg chg="add del mod">
          <ac:chgData name="Zixi Li" userId="7afddd65-cf6f-4657-8c89-fa7101aa5225" providerId="ADAL" clId="{DFD752F7-6C07-4C72-90EB-0D9F9EB7ADF9}" dt="2024-04-25T19:09:30.032" v="341"/>
          <ac:spMkLst>
            <pc:docMk/>
            <pc:sldMk cId="2234392033" sldId="382"/>
            <ac:spMk id="3" creationId="{A1FEA9F1-67D2-9B52-8205-0D376A03ED6A}"/>
          </ac:spMkLst>
        </pc:spChg>
        <pc:spChg chg="del">
          <ac:chgData name="Zixi Li" userId="7afddd65-cf6f-4657-8c89-fa7101aa5225" providerId="ADAL" clId="{DFD752F7-6C07-4C72-90EB-0D9F9EB7ADF9}" dt="2024-04-25T18:54:30.570" v="18"/>
          <ac:spMkLst>
            <pc:docMk/>
            <pc:sldMk cId="2234392033" sldId="382"/>
            <ac:spMk id="4" creationId="{FDB57A23-1E2A-0142-19C5-19B0540D5E79}"/>
          </ac:spMkLst>
        </pc:spChg>
        <pc:picChg chg="add mod">
          <ac:chgData name="Zixi Li" userId="7afddd65-cf6f-4657-8c89-fa7101aa5225" providerId="ADAL" clId="{DFD752F7-6C07-4C72-90EB-0D9F9EB7ADF9}" dt="2024-04-25T18:54:25.677" v="17"/>
          <ac:picMkLst>
            <pc:docMk/>
            <pc:sldMk cId="2234392033" sldId="382"/>
            <ac:picMk id="6" creationId="{9AD24D61-9943-43FC-4B88-5705634CC151}"/>
          </ac:picMkLst>
        </pc:picChg>
        <pc:picChg chg="add mod">
          <ac:chgData name="Zixi Li" userId="7afddd65-cf6f-4657-8c89-fa7101aa5225" providerId="ADAL" clId="{DFD752F7-6C07-4C72-90EB-0D9F9EB7ADF9}" dt="2024-04-25T18:58:19.200" v="34" actId="1076"/>
          <ac:picMkLst>
            <pc:docMk/>
            <pc:sldMk cId="2234392033" sldId="382"/>
            <ac:picMk id="8" creationId="{8FA2D9A2-35B5-3954-8494-851043738B2D}"/>
          </ac:picMkLst>
        </pc:picChg>
        <pc:picChg chg="add mod">
          <ac:chgData name="Zixi Li" userId="7afddd65-cf6f-4657-8c89-fa7101aa5225" providerId="ADAL" clId="{DFD752F7-6C07-4C72-90EB-0D9F9EB7ADF9}" dt="2024-04-25T18:57:56.304" v="24"/>
          <ac:picMkLst>
            <pc:docMk/>
            <pc:sldMk cId="2234392033" sldId="382"/>
            <ac:picMk id="10" creationId="{6DABD315-98EA-6C05-592D-778CCF028459}"/>
          </ac:picMkLst>
        </pc:picChg>
        <pc:picChg chg="add mod">
          <ac:chgData name="Zixi Li" userId="7afddd65-cf6f-4657-8c89-fa7101aa5225" providerId="ADAL" clId="{DFD752F7-6C07-4C72-90EB-0D9F9EB7ADF9}" dt="2024-04-25T18:58:16.972" v="33" actId="1076"/>
          <ac:picMkLst>
            <pc:docMk/>
            <pc:sldMk cId="2234392033" sldId="382"/>
            <ac:picMk id="12" creationId="{A60FC6D0-4C01-6A48-E87B-1FAA080FD994}"/>
          </ac:picMkLst>
        </pc:picChg>
      </pc:sldChg>
      <pc:sldChg chg="addSp delSp modSp add del mod delAnim modAnim">
        <pc:chgData name="Zixi Li" userId="7afddd65-cf6f-4657-8c89-fa7101aa5225" providerId="ADAL" clId="{DFD752F7-6C07-4C72-90EB-0D9F9EB7ADF9}" dt="2024-04-25T19:09:59.942" v="351" actId="2696"/>
        <pc:sldMkLst>
          <pc:docMk/>
          <pc:sldMk cId="1834707412" sldId="383"/>
        </pc:sldMkLst>
        <pc:spChg chg="mod">
          <ac:chgData name="Zixi Li" userId="7afddd65-cf6f-4657-8c89-fa7101aa5225" providerId="ADAL" clId="{DFD752F7-6C07-4C72-90EB-0D9F9EB7ADF9}" dt="2024-04-25T19:05:15.437" v="217" actId="20577"/>
          <ac:spMkLst>
            <pc:docMk/>
            <pc:sldMk cId="1834707412" sldId="383"/>
            <ac:spMk id="2" creationId="{0351938E-7533-F917-393D-9F4B9814D6CB}"/>
          </ac:spMkLst>
        </pc:spChg>
        <pc:spChg chg="mod">
          <ac:chgData name="Zixi Li" userId="7afddd65-cf6f-4657-8c89-fa7101aa5225" providerId="ADAL" clId="{DFD752F7-6C07-4C72-90EB-0D9F9EB7ADF9}" dt="2024-04-25T19:09:27.360" v="340" actId="21"/>
          <ac:spMkLst>
            <pc:docMk/>
            <pc:sldMk cId="1834707412" sldId="383"/>
            <ac:spMk id="3" creationId="{A1FEA9F1-67D2-9B52-8205-0D376A03ED6A}"/>
          </ac:spMkLst>
        </pc:spChg>
        <pc:spChg chg="add mod">
          <ac:chgData name="Zixi Li" userId="7afddd65-cf6f-4657-8c89-fa7101aa5225" providerId="ADAL" clId="{DFD752F7-6C07-4C72-90EB-0D9F9EB7ADF9}" dt="2024-04-25T19:06:11.576" v="308" actId="478"/>
          <ac:spMkLst>
            <pc:docMk/>
            <pc:sldMk cId="1834707412" sldId="383"/>
            <ac:spMk id="5" creationId="{3492713F-A229-7E30-C9AF-15A009B041F9}"/>
          </ac:spMkLst>
        </pc:spChg>
        <pc:picChg chg="add del mod">
          <ac:chgData name="Zixi Li" userId="7afddd65-cf6f-4657-8c89-fa7101aa5225" providerId="ADAL" clId="{DFD752F7-6C07-4C72-90EB-0D9F9EB7ADF9}" dt="2024-04-25T19:09:12.020" v="336" actId="478"/>
          <ac:picMkLst>
            <pc:docMk/>
            <pc:sldMk cId="1834707412" sldId="383"/>
            <ac:picMk id="6" creationId="{79E5CF17-D036-BF44-60E6-C53EE49127F4}"/>
          </ac:picMkLst>
        </pc:picChg>
        <pc:picChg chg="del">
          <ac:chgData name="Zixi Li" userId="7afddd65-cf6f-4657-8c89-fa7101aa5225" providerId="ADAL" clId="{DFD752F7-6C07-4C72-90EB-0D9F9EB7ADF9}" dt="2024-04-25T19:06:11.576" v="308" actId="478"/>
          <ac:picMkLst>
            <pc:docMk/>
            <pc:sldMk cId="1834707412" sldId="383"/>
            <ac:picMk id="8" creationId="{8FA2D9A2-35B5-3954-8494-851043738B2D}"/>
          </ac:picMkLst>
        </pc:picChg>
        <pc:picChg chg="mod">
          <ac:chgData name="Zixi Li" userId="7afddd65-cf6f-4657-8c89-fa7101aa5225" providerId="ADAL" clId="{DFD752F7-6C07-4C72-90EB-0D9F9EB7ADF9}" dt="2024-04-25T19:03:23.922" v="92" actId="14826"/>
          <ac:picMkLst>
            <pc:docMk/>
            <pc:sldMk cId="1834707412" sldId="383"/>
            <ac:picMk id="12" creationId="{A60FC6D0-4C01-6A48-E87B-1FAA080FD994}"/>
          </ac:picMkLst>
        </pc:picChg>
        <pc:cxnChg chg="add del mod">
          <ac:chgData name="Zixi Li" userId="7afddd65-cf6f-4657-8c89-fa7101aa5225" providerId="ADAL" clId="{DFD752F7-6C07-4C72-90EB-0D9F9EB7ADF9}" dt="2024-04-25T19:09:14.189" v="337" actId="478"/>
          <ac:cxnSpMkLst>
            <pc:docMk/>
            <pc:sldMk cId="1834707412" sldId="383"/>
            <ac:cxnSpMk id="9" creationId="{FF3C61DA-7AC0-6B5F-D3AC-21686BA26CB6}"/>
          </ac:cxnSpMkLst>
        </pc:cxnChg>
      </pc:sldChg>
      <pc:sldChg chg="addSp delSp modSp new mod modAnim">
        <pc:chgData name="Zixi Li" userId="7afddd65-cf6f-4657-8c89-fa7101aa5225" providerId="ADAL" clId="{DFD752F7-6C07-4C72-90EB-0D9F9EB7ADF9}" dt="2024-04-25T20:27:36.679" v="1923" actId="20577"/>
        <pc:sldMkLst>
          <pc:docMk/>
          <pc:sldMk cId="3785907447" sldId="384"/>
        </pc:sldMkLst>
        <pc:spChg chg="mod">
          <ac:chgData name="Zixi Li" userId="7afddd65-cf6f-4657-8c89-fa7101aa5225" providerId="ADAL" clId="{DFD752F7-6C07-4C72-90EB-0D9F9EB7ADF9}" dt="2024-04-25T20:27:36.679" v="1923" actId="20577"/>
          <ac:spMkLst>
            <pc:docMk/>
            <pc:sldMk cId="3785907447" sldId="384"/>
            <ac:spMk id="2" creationId="{CE6329CA-4507-5198-B1E3-F252C48B8394}"/>
          </ac:spMkLst>
        </pc:spChg>
        <pc:spChg chg="mod">
          <ac:chgData name="Zixi Li" userId="7afddd65-cf6f-4657-8c89-fa7101aa5225" providerId="ADAL" clId="{DFD752F7-6C07-4C72-90EB-0D9F9EB7ADF9}" dt="2024-04-25T19:18:02.661" v="593" actId="20577"/>
          <ac:spMkLst>
            <pc:docMk/>
            <pc:sldMk cId="3785907447" sldId="384"/>
            <ac:spMk id="3" creationId="{B5AEE710-9832-4691-50B7-E2C3C3376637}"/>
          </ac:spMkLst>
        </pc:spChg>
        <pc:spChg chg="del">
          <ac:chgData name="Zixi Li" userId="7afddd65-cf6f-4657-8c89-fa7101aa5225" providerId="ADAL" clId="{DFD752F7-6C07-4C72-90EB-0D9F9EB7ADF9}" dt="2024-04-25T19:19:46.674" v="596"/>
          <ac:spMkLst>
            <pc:docMk/>
            <pc:sldMk cId="3785907447" sldId="384"/>
            <ac:spMk id="4" creationId="{DDC0D3CF-C9F0-99FF-2EC6-61052119B7D9}"/>
          </ac:spMkLst>
        </pc:spChg>
        <pc:spChg chg="add del">
          <ac:chgData name="Zixi Li" userId="7afddd65-cf6f-4657-8c89-fa7101aa5225" providerId="ADAL" clId="{DFD752F7-6C07-4C72-90EB-0D9F9EB7ADF9}" dt="2024-04-25T19:18:13.294" v="595" actId="22"/>
          <ac:spMkLst>
            <pc:docMk/>
            <pc:sldMk cId="3785907447" sldId="384"/>
            <ac:spMk id="6" creationId="{E53777FD-B69E-AEB9-E660-85CAE20DA172}"/>
          </ac:spMkLst>
        </pc:spChg>
        <pc:picChg chg="add mod">
          <ac:chgData name="Zixi Li" userId="7afddd65-cf6f-4657-8c89-fa7101aa5225" providerId="ADAL" clId="{DFD752F7-6C07-4C72-90EB-0D9F9EB7ADF9}" dt="2024-04-25T19:20:47.773" v="599" actId="14100"/>
          <ac:picMkLst>
            <pc:docMk/>
            <pc:sldMk cId="3785907447" sldId="384"/>
            <ac:picMk id="8" creationId="{95BFF2B9-851E-0491-2034-13A6199F9537}"/>
          </ac:picMkLst>
        </pc:picChg>
        <pc:picChg chg="add mod">
          <ac:chgData name="Zixi Li" userId="7afddd65-cf6f-4657-8c89-fa7101aa5225" providerId="ADAL" clId="{DFD752F7-6C07-4C72-90EB-0D9F9EB7ADF9}" dt="2024-04-25T19:22:33.723" v="606" actId="1076"/>
          <ac:picMkLst>
            <pc:docMk/>
            <pc:sldMk cId="3785907447" sldId="384"/>
            <ac:picMk id="10" creationId="{AB732859-51D7-B320-51BF-7B232C6054F9}"/>
          </ac:picMkLst>
        </pc:picChg>
        <pc:picChg chg="add mod">
          <ac:chgData name="Zixi Li" userId="7afddd65-cf6f-4657-8c89-fa7101aa5225" providerId="ADAL" clId="{DFD752F7-6C07-4C72-90EB-0D9F9EB7ADF9}" dt="2024-04-25T19:22:20.188" v="602" actId="14100"/>
          <ac:picMkLst>
            <pc:docMk/>
            <pc:sldMk cId="3785907447" sldId="384"/>
            <ac:picMk id="12" creationId="{A5A48677-1774-1705-E038-14709AF01E58}"/>
          </ac:picMkLst>
        </pc:picChg>
      </pc:sldChg>
      <pc:sldChg chg="addSp modSp add mod modAnim">
        <pc:chgData name="Zixi Li" userId="7afddd65-cf6f-4657-8c89-fa7101aa5225" providerId="ADAL" clId="{DFD752F7-6C07-4C72-90EB-0D9F9EB7ADF9}" dt="2024-04-25T20:27:17.918" v="1901"/>
        <pc:sldMkLst>
          <pc:docMk/>
          <pc:sldMk cId="601381386" sldId="385"/>
        </pc:sldMkLst>
        <pc:spChg chg="mod">
          <ac:chgData name="Zixi Li" userId="7afddd65-cf6f-4657-8c89-fa7101aa5225" providerId="ADAL" clId="{DFD752F7-6C07-4C72-90EB-0D9F9EB7ADF9}" dt="2024-04-25T20:27:17.918" v="1901"/>
          <ac:spMkLst>
            <pc:docMk/>
            <pc:sldMk cId="601381386" sldId="385"/>
            <ac:spMk id="2" creationId="{0351938E-7533-F917-393D-9F4B9814D6CB}"/>
          </ac:spMkLst>
        </pc:spChg>
        <pc:spChg chg="mod">
          <ac:chgData name="Zixi Li" userId="7afddd65-cf6f-4657-8c89-fa7101aa5225" providerId="ADAL" clId="{DFD752F7-6C07-4C72-90EB-0D9F9EB7ADF9}" dt="2024-04-25T20:26:48.218" v="1887" actId="20577"/>
          <ac:spMkLst>
            <pc:docMk/>
            <pc:sldMk cId="601381386" sldId="385"/>
            <ac:spMk id="3" creationId="{A1FEA9F1-67D2-9B52-8205-0D376A03ED6A}"/>
          </ac:spMkLst>
        </pc:spChg>
        <pc:picChg chg="add mod">
          <ac:chgData name="Zixi Li" userId="7afddd65-cf6f-4657-8c89-fa7101aa5225" providerId="ADAL" clId="{DFD752F7-6C07-4C72-90EB-0D9F9EB7ADF9}" dt="2024-04-25T19:40:06.571" v="705"/>
          <ac:picMkLst>
            <pc:docMk/>
            <pc:sldMk cId="601381386" sldId="385"/>
            <ac:picMk id="4" creationId="{E7F118DA-AF71-B920-45D6-FF9A0A906550}"/>
          </ac:picMkLst>
        </pc:picChg>
        <pc:picChg chg="mod">
          <ac:chgData name="Zixi Li" userId="7afddd65-cf6f-4657-8c89-fa7101aa5225" providerId="ADAL" clId="{DFD752F7-6C07-4C72-90EB-0D9F9EB7ADF9}" dt="2024-04-25T19:59:10.657" v="976" actId="14826"/>
          <ac:picMkLst>
            <pc:docMk/>
            <pc:sldMk cId="601381386" sldId="385"/>
            <ac:picMk id="6" creationId="{79E5CF17-D036-BF44-60E6-C53EE49127F4}"/>
          </ac:picMkLst>
        </pc:picChg>
      </pc:sldChg>
      <pc:sldChg chg="modSp add mod">
        <pc:chgData name="Zixi Li" userId="7afddd65-cf6f-4657-8c89-fa7101aa5225" providerId="ADAL" clId="{DFD752F7-6C07-4C72-90EB-0D9F9EB7ADF9}" dt="2024-04-25T20:27:15.296" v="1900"/>
        <pc:sldMkLst>
          <pc:docMk/>
          <pc:sldMk cId="933112081" sldId="386"/>
        </pc:sldMkLst>
        <pc:spChg chg="mod">
          <ac:chgData name="Zixi Li" userId="7afddd65-cf6f-4657-8c89-fa7101aa5225" providerId="ADAL" clId="{DFD752F7-6C07-4C72-90EB-0D9F9EB7ADF9}" dt="2024-04-25T20:27:15.296" v="1900"/>
          <ac:spMkLst>
            <pc:docMk/>
            <pc:sldMk cId="933112081" sldId="386"/>
            <ac:spMk id="2" creationId="{0351938E-7533-F917-393D-9F4B9814D6CB}"/>
          </ac:spMkLst>
        </pc:spChg>
        <pc:spChg chg="mod">
          <ac:chgData name="Zixi Li" userId="7afddd65-cf6f-4657-8c89-fa7101aa5225" providerId="ADAL" clId="{DFD752F7-6C07-4C72-90EB-0D9F9EB7ADF9}" dt="2024-04-25T19:09:45.323" v="349" actId="20577"/>
          <ac:spMkLst>
            <pc:docMk/>
            <pc:sldMk cId="933112081" sldId="386"/>
            <ac:spMk id="3" creationId="{A1FEA9F1-67D2-9B52-8205-0D376A03ED6A}"/>
          </ac:spMkLst>
        </pc:spChg>
        <pc:picChg chg="mod">
          <ac:chgData name="Zixi Li" userId="7afddd65-cf6f-4657-8c89-fa7101aa5225" providerId="ADAL" clId="{DFD752F7-6C07-4C72-90EB-0D9F9EB7ADF9}" dt="2024-04-25T19:09:53.763" v="350" actId="14826"/>
          <ac:picMkLst>
            <pc:docMk/>
            <pc:sldMk cId="933112081" sldId="386"/>
            <ac:picMk id="12" creationId="{A60FC6D0-4C01-6A48-E87B-1FAA080FD994}"/>
          </ac:picMkLst>
        </pc:picChg>
      </pc:sldChg>
      <pc:sldChg chg="addSp delSp modSp new mod modAnim modNotes">
        <pc:chgData name="Zixi Li" userId="7afddd65-cf6f-4657-8c89-fa7101aa5225" providerId="ADAL" clId="{DFD752F7-6C07-4C72-90EB-0D9F9EB7ADF9}" dt="2024-04-25T20:27:39.430" v="1924"/>
        <pc:sldMkLst>
          <pc:docMk/>
          <pc:sldMk cId="583965964" sldId="387"/>
        </pc:sldMkLst>
        <pc:spChg chg="mod">
          <ac:chgData name="Zixi Li" userId="7afddd65-cf6f-4657-8c89-fa7101aa5225" providerId="ADAL" clId="{DFD752F7-6C07-4C72-90EB-0D9F9EB7ADF9}" dt="2024-04-25T20:27:39.430" v="1924"/>
          <ac:spMkLst>
            <pc:docMk/>
            <pc:sldMk cId="583965964" sldId="387"/>
            <ac:spMk id="2" creationId="{2A3AE239-EC50-EE40-F1D3-2CE8570C1F14}"/>
          </ac:spMkLst>
        </pc:spChg>
        <pc:spChg chg="mod">
          <ac:chgData name="Zixi Li" userId="7afddd65-cf6f-4657-8c89-fa7101aa5225" providerId="ADAL" clId="{DFD752F7-6C07-4C72-90EB-0D9F9EB7ADF9}" dt="2024-04-25T19:42:12.753" v="723" actId="20577"/>
          <ac:spMkLst>
            <pc:docMk/>
            <pc:sldMk cId="583965964" sldId="387"/>
            <ac:spMk id="3" creationId="{68DEA9D8-2AFE-052C-8B79-A2407A1C14A7}"/>
          </ac:spMkLst>
        </pc:spChg>
        <pc:spChg chg="del">
          <ac:chgData name="Zixi Li" userId="7afddd65-cf6f-4657-8c89-fa7101aa5225" providerId="ADAL" clId="{DFD752F7-6C07-4C72-90EB-0D9F9EB7ADF9}" dt="2024-04-25T19:28:30.439" v="664"/>
          <ac:spMkLst>
            <pc:docMk/>
            <pc:sldMk cId="583965964" sldId="387"/>
            <ac:spMk id="4" creationId="{63C8EC37-3C8A-DA95-90FC-FBC069007A87}"/>
          </ac:spMkLst>
        </pc:spChg>
        <pc:picChg chg="add mod">
          <ac:chgData name="Zixi Li" userId="7afddd65-cf6f-4657-8c89-fa7101aa5225" providerId="ADAL" clId="{DFD752F7-6C07-4C72-90EB-0D9F9EB7ADF9}" dt="2024-04-25T19:40:14.472" v="709" actId="1076"/>
          <ac:picMkLst>
            <pc:docMk/>
            <pc:sldMk cId="583965964" sldId="387"/>
            <ac:picMk id="6" creationId="{9B07E59E-6CC0-FD16-0566-A15E213FB4A6}"/>
          </ac:picMkLst>
        </pc:picChg>
        <pc:picChg chg="add del mod">
          <ac:chgData name="Zixi Li" userId="7afddd65-cf6f-4657-8c89-fa7101aa5225" providerId="ADAL" clId="{DFD752F7-6C07-4C72-90EB-0D9F9EB7ADF9}" dt="2024-04-25T19:37:48.586" v="700" actId="21"/>
          <ac:picMkLst>
            <pc:docMk/>
            <pc:sldMk cId="583965964" sldId="387"/>
            <ac:picMk id="8" creationId="{38B25204-412C-6F58-805E-B8CE09300C19}"/>
          </ac:picMkLst>
        </pc:picChg>
        <pc:picChg chg="add mod">
          <ac:chgData name="Zixi Li" userId="7afddd65-cf6f-4657-8c89-fa7101aa5225" providerId="ADAL" clId="{DFD752F7-6C07-4C72-90EB-0D9F9EB7ADF9}" dt="2024-04-25T19:39:58.805" v="704" actId="1076"/>
          <ac:picMkLst>
            <pc:docMk/>
            <pc:sldMk cId="583965964" sldId="387"/>
            <ac:picMk id="10" creationId="{167BE3DB-8F60-BD6A-D34F-AC8C8703DC02}"/>
          </ac:picMkLst>
        </pc:picChg>
        <pc:picChg chg="add mod">
          <ac:chgData name="Zixi Li" userId="7afddd65-cf6f-4657-8c89-fa7101aa5225" providerId="ADAL" clId="{DFD752F7-6C07-4C72-90EB-0D9F9EB7ADF9}" dt="2024-04-25T19:59:58.947" v="981" actId="14826"/>
          <ac:picMkLst>
            <pc:docMk/>
            <pc:sldMk cId="583965964" sldId="387"/>
            <ac:picMk id="11" creationId="{340315F9-2DAA-2ED5-A574-68B22EEA3347}"/>
          </ac:picMkLst>
        </pc:picChg>
        <pc:picChg chg="add mod">
          <ac:chgData name="Zixi Li" userId="7afddd65-cf6f-4657-8c89-fa7101aa5225" providerId="ADAL" clId="{DFD752F7-6C07-4C72-90EB-0D9F9EB7ADF9}" dt="2024-04-25T19:41:16.053" v="720" actId="1076"/>
          <ac:picMkLst>
            <pc:docMk/>
            <pc:sldMk cId="583965964" sldId="387"/>
            <ac:picMk id="14" creationId="{3B21A9DE-C0BA-8634-075B-B2888B7AC9E1}"/>
          </ac:picMkLst>
        </pc:picChg>
        <pc:cxnChg chg="add mod">
          <ac:chgData name="Zixi Li" userId="7afddd65-cf6f-4657-8c89-fa7101aa5225" providerId="ADAL" clId="{DFD752F7-6C07-4C72-90EB-0D9F9EB7ADF9}" dt="2024-04-25T19:40:38.271" v="716" actId="14100"/>
          <ac:cxnSpMkLst>
            <pc:docMk/>
            <pc:sldMk cId="583965964" sldId="387"/>
            <ac:cxnSpMk id="12" creationId="{AA865141-224F-358B-5850-90A154C2185B}"/>
          </ac:cxnSpMkLst>
        </pc:cxnChg>
      </pc:sldChg>
      <pc:sldChg chg="addSp delSp modSp add mod delAnim modAnim">
        <pc:chgData name="Zixi Li" userId="7afddd65-cf6f-4657-8c89-fa7101aa5225" providerId="ADAL" clId="{DFD752F7-6C07-4C72-90EB-0D9F9EB7ADF9}" dt="2024-04-25T20:27:42.022" v="1925"/>
        <pc:sldMkLst>
          <pc:docMk/>
          <pc:sldMk cId="753360527" sldId="388"/>
        </pc:sldMkLst>
        <pc:spChg chg="mod">
          <ac:chgData name="Zixi Li" userId="7afddd65-cf6f-4657-8c89-fa7101aa5225" providerId="ADAL" clId="{DFD752F7-6C07-4C72-90EB-0D9F9EB7ADF9}" dt="2024-04-25T20:27:42.022" v="1925"/>
          <ac:spMkLst>
            <pc:docMk/>
            <pc:sldMk cId="753360527" sldId="388"/>
            <ac:spMk id="2" creationId="{2A3AE239-EC50-EE40-F1D3-2CE8570C1F14}"/>
          </ac:spMkLst>
        </pc:spChg>
        <pc:spChg chg="mod">
          <ac:chgData name="Zixi Li" userId="7afddd65-cf6f-4657-8c89-fa7101aa5225" providerId="ADAL" clId="{DFD752F7-6C07-4C72-90EB-0D9F9EB7ADF9}" dt="2024-04-25T19:42:46.064" v="806" actId="20577"/>
          <ac:spMkLst>
            <pc:docMk/>
            <pc:sldMk cId="753360527" sldId="388"/>
            <ac:spMk id="3" creationId="{68DEA9D8-2AFE-052C-8B79-A2407A1C14A7}"/>
          </ac:spMkLst>
        </pc:spChg>
        <pc:spChg chg="add del mod">
          <ac:chgData name="Zixi Li" userId="7afddd65-cf6f-4657-8c89-fa7101aa5225" providerId="ADAL" clId="{DFD752F7-6C07-4C72-90EB-0D9F9EB7ADF9}" dt="2024-04-25T19:43:10.718" v="874" actId="478"/>
          <ac:spMkLst>
            <pc:docMk/>
            <pc:sldMk cId="753360527" sldId="388"/>
            <ac:spMk id="5" creationId="{64E7053D-446D-5E15-98AF-194FCA0A16EE}"/>
          </ac:spMkLst>
        </pc:spChg>
        <pc:spChg chg="add mod">
          <ac:chgData name="Zixi Li" userId="7afddd65-cf6f-4657-8c89-fa7101aa5225" providerId="ADAL" clId="{DFD752F7-6C07-4C72-90EB-0D9F9EB7ADF9}" dt="2024-04-25T19:54:14.775" v="941" actId="207"/>
          <ac:spMkLst>
            <pc:docMk/>
            <pc:sldMk cId="753360527" sldId="388"/>
            <ac:spMk id="17" creationId="{43CE8CF0-CF5E-6FE7-E659-01E5542EF9E3}"/>
          </ac:spMkLst>
        </pc:spChg>
        <pc:spChg chg="add mod">
          <ac:chgData name="Zixi Li" userId="7afddd65-cf6f-4657-8c89-fa7101aa5225" providerId="ADAL" clId="{DFD752F7-6C07-4C72-90EB-0D9F9EB7ADF9}" dt="2024-04-25T19:54:21.757" v="944" actId="14100"/>
          <ac:spMkLst>
            <pc:docMk/>
            <pc:sldMk cId="753360527" sldId="388"/>
            <ac:spMk id="18" creationId="{6549284E-F2A6-1C82-6AE7-67E949D2994B}"/>
          </ac:spMkLst>
        </pc:spChg>
        <pc:picChg chg="del">
          <ac:chgData name="Zixi Li" userId="7afddd65-cf6f-4657-8c89-fa7101aa5225" providerId="ADAL" clId="{DFD752F7-6C07-4C72-90EB-0D9F9EB7ADF9}" dt="2024-04-25T19:42:21.276" v="727" actId="478"/>
          <ac:picMkLst>
            <pc:docMk/>
            <pc:sldMk cId="753360527" sldId="388"/>
            <ac:picMk id="6" creationId="{9B07E59E-6CC0-FD16-0566-A15E213FB4A6}"/>
          </ac:picMkLst>
        </pc:picChg>
        <pc:picChg chg="add mod">
          <ac:chgData name="Zixi Li" userId="7afddd65-cf6f-4657-8c89-fa7101aa5225" providerId="ADAL" clId="{DFD752F7-6C07-4C72-90EB-0D9F9EB7ADF9}" dt="2024-04-25T19:45:38.894" v="887" actId="1076"/>
          <ac:picMkLst>
            <pc:docMk/>
            <pc:sldMk cId="753360527" sldId="388"/>
            <ac:picMk id="8" creationId="{19F0080D-CE3B-2C61-91C0-733A4FAF421A}"/>
          </ac:picMkLst>
        </pc:picChg>
        <pc:picChg chg="mod">
          <ac:chgData name="Zixi Li" userId="7afddd65-cf6f-4657-8c89-fa7101aa5225" providerId="ADAL" clId="{DFD752F7-6C07-4C72-90EB-0D9F9EB7ADF9}" dt="2024-04-25T19:51:30.374" v="906" actId="1076"/>
          <ac:picMkLst>
            <pc:docMk/>
            <pc:sldMk cId="753360527" sldId="388"/>
            <ac:picMk id="10" creationId="{167BE3DB-8F60-BD6A-D34F-AC8C8703DC02}"/>
          </ac:picMkLst>
        </pc:picChg>
        <pc:picChg chg="del">
          <ac:chgData name="Zixi Li" userId="7afddd65-cf6f-4657-8c89-fa7101aa5225" providerId="ADAL" clId="{DFD752F7-6C07-4C72-90EB-0D9F9EB7ADF9}" dt="2024-04-25T19:42:17.900" v="724" actId="478"/>
          <ac:picMkLst>
            <pc:docMk/>
            <pc:sldMk cId="753360527" sldId="388"/>
            <ac:picMk id="11" creationId="{340315F9-2DAA-2ED5-A574-68B22EEA3347}"/>
          </ac:picMkLst>
        </pc:picChg>
        <pc:picChg chg="add mod">
          <ac:chgData name="Zixi Li" userId="7afddd65-cf6f-4657-8c89-fa7101aa5225" providerId="ADAL" clId="{DFD752F7-6C07-4C72-90EB-0D9F9EB7ADF9}" dt="2024-04-25T19:51:41.725" v="912" actId="1076"/>
          <ac:picMkLst>
            <pc:docMk/>
            <pc:sldMk cId="753360527" sldId="388"/>
            <ac:picMk id="13" creationId="{B473190D-1B7A-8BBE-5CAD-E31F8C06D74A}"/>
          </ac:picMkLst>
        </pc:picChg>
        <pc:picChg chg="del">
          <ac:chgData name="Zixi Li" userId="7afddd65-cf6f-4657-8c89-fa7101aa5225" providerId="ADAL" clId="{DFD752F7-6C07-4C72-90EB-0D9F9EB7ADF9}" dt="2024-04-25T19:42:19.575" v="725" actId="478"/>
          <ac:picMkLst>
            <pc:docMk/>
            <pc:sldMk cId="753360527" sldId="388"/>
            <ac:picMk id="14" creationId="{3B21A9DE-C0BA-8634-075B-B2888B7AC9E1}"/>
          </ac:picMkLst>
        </pc:picChg>
        <pc:picChg chg="add mod">
          <ac:chgData name="Zixi Li" userId="7afddd65-cf6f-4657-8c89-fa7101aa5225" providerId="ADAL" clId="{DFD752F7-6C07-4C72-90EB-0D9F9EB7ADF9}" dt="2024-04-25T19:52:42.089" v="928" actId="1076"/>
          <ac:picMkLst>
            <pc:docMk/>
            <pc:sldMk cId="753360527" sldId="388"/>
            <ac:picMk id="16" creationId="{C18916B3-346F-1813-2C38-77E522F15801}"/>
          </ac:picMkLst>
        </pc:picChg>
        <pc:picChg chg="add mod">
          <ac:chgData name="Zixi Li" userId="7afddd65-cf6f-4657-8c89-fa7101aa5225" providerId="ADAL" clId="{DFD752F7-6C07-4C72-90EB-0D9F9EB7ADF9}" dt="2024-04-25T19:56:07.379" v="956" actId="14100"/>
          <ac:picMkLst>
            <pc:docMk/>
            <pc:sldMk cId="753360527" sldId="388"/>
            <ac:picMk id="20" creationId="{752A97F9-FC1F-6932-53B3-16D90687620A}"/>
          </ac:picMkLst>
        </pc:picChg>
        <pc:picChg chg="add mod">
          <ac:chgData name="Zixi Li" userId="7afddd65-cf6f-4657-8c89-fa7101aa5225" providerId="ADAL" clId="{DFD752F7-6C07-4C72-90EB-0D9F9EB7ADF9}" dt="2024-04-25T19:56:04.946" v="955" actId="1076"/>
          <ac:picMkLst>
            <pc:docMk/>
            <pc:sldMk cId="753360527" sldId="388"/>
            <ac:picMk id="21" creationId="{3F0263B3-E0AF-C12A-4094-100D67A7A1B4}"/>
          </ac:picMkLst>
        </pc:picChg>
        <pc:cxnChg chg="del">
          <ac:chgData name="Zixi Li" userId="7afddd65-cf6f-4657-8c89-fa7101aa5225" providerId="ADAL" clId="{DFD752F7-6C07-4C72-90EB-0D9F9EB7ADF9}" dt="2024-04-25T19:42:20.213" v="726" actId="478"/>
          <ac:cxnSpMkLst>
            <pc:docMk/>
            <pc:sldMk cId="753360527" sldId="388"/>
            <ac:cxnSpMk id="12" creationId="{AA865141-224F-358B-5850-90A154C2185B}"/>
          </ac:cxnSpMkLst>
        </pc:cxnChg>
      </pc:sldChg>
      <pc:sldChg chg="add del">
        <pc:chgData name="Zixi Li" userId="7afddd65-cf6f-4657-8c89-fa7101aa5225" providerId="ADAL" clId="{DFD752F7-6C07-4C72-90EB-0D9F9EB7ADF9}" dt="2024-04-25T20:08:58.427" v="1135" actId="47"/>
        <pc:sldMkLst>
          <pc:docMk/>
          <pc:sldMk cId="561792896" sldId="389"/>
        </pc:sldMkLst>
      </pc:sldChg>
      <pc:sldChg chg="addSp delSp modSp new mod modClrScheme delAnim modAnim chgLayout">
        <pc:chgData name="Zixi Li" userId="7afddd65-cf6f-4657-8c89-fa7101aa5225" providerId="ADAL" clId="{DFD752F7-6C07-4C72-90EB-0D9F9EB7ADF9}" dt="2024-04-25T20:18:06.963" v="1726"/>
        <pc:sldMkLst>
          <pc:docMk/>
          <pc:sldMk cId="360601525" sldId="390"/>
        </pc:sldMkLst>
        <pc:spChg chg="del">
          <ac:chgData name="Zixi Li" userId="7afddd65-cf6f-4657-8c89-fa7101aa5225" providerId="ADAL" clId="{DFD752F7-6C07-4C72-90EB-0D9F9EB7ADF9}" dt="2024-04-25T19:56:40.715" v="960" actId="700"/>
          <ac:spMkLst>
            <pc:docMk/>
            <pc:sldMk cId="360601525" sldId="390"/>
            <ac:spMk id="2" creationId="{6FEDF5DA-5EA9-65BD-46AE-38B42B26B41C}"/>
          </ac:spMkLst>
        </pc:spChg>
        <pc:spChg chg="del">
          <ac:chgData name="Zixi Li" userId="7afddd65-cf6f-4657-8c89-fa7101aa5225" providerId="ADAL" clId="{DFD752F7-6C07-4C72-90EB-0D9F9EB7ADF9}" dt="2024-04-25T19:56:40.715" v="960" actId="700"/>
          <ac:spMkLst>
            <pc:docMk/>
            <pc:sldMk cId="360601525" sldId="390"/>
            <ac:spMk id="3" creationId="{86A5E2E1-805B-A722-52D5-E01DE73B2728}"/>
          </ac:spMkLst>
        </pc:spChg>
        <pc:spChg chg="del">
          <ac:chgData name="Zixi Li" userId="7afddd65-cf6f-4657-8c89-fa7101aa5225" providerId="ADAL" clId="{DFD752F7-6C07-4C72-90EB-0D9F9EB7ADF9}" dt="2024-04-25T19:56:40.715" v="960" actId="700"/>
          <ac:spMkLst>
            <pc:docMk/>
            <pc:sldMk cId="360601525" sldId="390"/>
            <ac:spMk id="4" creationId="{9F78D41A-5816-6163-4F1A-0E63FF2E4B80}"/>
          </ac:spMkLst>
        </pc:spChg>
        <pc:spChg chg="add mod">
          <ac:chgData name="Zixi Li" userId="7afddd65-cf6f-4657-8c89-fa7101aa5225" providerId="ADAL" clId="{DFD752F7-6C07-4C72-90EB-0D9F9EB7ADF9}" dt="2024-04-25T20:01:30.673" v="994" actId="207"/>
          <ac:spMkLst>
            <pc:docMk/>
            <pc:sldMk cId="360601525" sldId="390"/>
            <ac:spMk id="6" creationId="{F6A01ABF-8FC8-97C0-4411-B06B77B3FFD3}"/>
          </ac:spMkLst>
        </pc:spChg>
        <pc:spChg chg="add mod">
          <ac:chgData name="Zixi Li" userId="7afddd65-cf6f-4657-8c89-fa7101aa5225" providerId="ADAL" clId="{DFD752F7-6C07-4C72-90EB-0D9F9EB7ADF9}" dt="2024-04-25T20:08:44.733" v="1133" actId="14100"/>
          <ac:spMkLst>
            <pc:docMk/>
            <pc:sldMk cId="360601525" sldId="390"/>
            <ac:spMk id="19" creationId="{2FF8DDCE-45FD-5A74-3EA5-2CE540918D0D}"/>
          </ac:spMkLst>
        </pc:spChg>
        <pc:spChg chg="add mod">
          <ac:chgData name="Zixi Li" userId="7afddd65-cf6f-4657-8c89-fa7101aa5225" providerId="ADAL" clId="{DFD752F7-6C07-4C72-90EB-0D9F9EB7ADF9}" dt="2024-04-25T20:17:37.220" v="1724" actId="113"/>
          <ac:spMkLst>
            <pc:docMk/>
            <pc:sldMk cId="360601525" sldId="390"/>
            <ac:spMk id="20" creationId="{05344CB1-7BDC-5EBB-8C25-68D41795DF31}"/>
          </ac:spMkLst>
        </pc:spChg>
        <pc:grpChg chg="add mod">
          <ac:chgData name="Zixi Li" userId="7afddd65-cf6f-4657-8c89-fa7101aa5225" providerId="ADAL" clId="{DFD752F7-6C07-4C72-90EB-0D9F9EB7ADF9}" dt="2024-04-25T20:07:14.040" v="1110" actId="164"/>
          <ac:grpSpMkLst>
            <pc:docMk/>
            <pc:sldMk cId="360601525" sldId="390"/>
            <ac:grpSpMk id="17" creationId="{318456DB-B585-2554-D880-434D51E92687}"/>
          </ac:grpSpMkLst>
        </pc:grpChg>
        <pc:grpChg chg="add mod">
          <ac:chgData name="Zixi Li" userId="7afddd65-cf6f-4657-8c89-fa7101aa5225" providerId="ADAL" clId="{DFD752F7-6C07-4C72-90EB-0D9F9EB7ADF9}" dt="2024-04-25T20:07:50.191" v="1128" actId="164"/>
          <ac:grpSpMkLst>
            <pc:docMk/>
            <pc:sldMk cId="360601525" sldId="390"/>
            <ac:grpSpMk id="18" creationId="{D2C07060-799C-1C89-3F2F-B5D4983F0532}"/>
          </ac:grpSpMkLst>
        </pc:grpChg>
        <pc:picChg chg="add del mod">
          <ac:chgData name="Zixi Li" userId="7afddd65-cf6f-4657-8c89-fa7101aa5225" providerId="ADAL" clId="{DFD752F7-6C07-4C72-90EB-0D9F9EB7ADF9}" dt="2024-04-25T19:59:02.435" v="974" actId="478"/>
          <ac:picMkLst>
            <pc:docMk/>
            <pc:sldMk cId="360601525" sldId="390"/>
            <ac:picMk id="5" creationId="{C7ED26FA-28A8-1D1F-46C0-629F735C1661}"/>
          </ac:picMkLst>
        </pc:picChg>
        <pc:picChg chg="add del mod modCrop">
          <ac:chgData name="Zixi Li" userId="7afddd65-cf6f-4657-8c89-fa7101aa5225" providerId="ADAL" clId="{DFD752F7-6C07-4C72-90EB-0D9F9EB7ADF9}" dt="2024-04-25T19:59:29.517" v="980" actId="478"/>
          <ac:picMkLst>
            <pc:docMk/>
            <pc:sldMk cId="360601525" sldId="390"/>
            <ac:picMk id="8" creationId="{D85C708D-451A-91B3-4336-89D426B94D45}"/>
          </ac:picMkLst>
        </pc:picChg>
        <pc:picChg chg="add mod ord">
          <ac:chgData name="Zixi Li" userId="7afddd65-cf6f-4657-8c89-fa7101aa5225" providerId="ADAL" clId="{DFD752F7-6C07-4C72-90EB-0D9F9EB7ADF9}" dt="2024-04-25T20:00:42.377" v="989" actId="167"/>
          <ac:picMkLst>
            <pc:docMk/>
            <pc:sldMk cId="360601525" sldId="390"/>
            <ac:picMk id="9" creationId="{C4470DD1-DE50-AE8A-4FCD-DAB8FE36D08B}"/>
          </ac:picMkLst>
        </pc:picChg>
        <pc:picChg chg="add mod modCrop">
          <ac:chgData name="Zixi Li" userId="7afddd65-cf6f-4657-8c89-fa7101aa5225" providerId="ADAL" clId="{DFD752F7-6C07-4C72-90EB-0D9F9EB7ADF9}" dt="2024-04-25T20:07:14.040" v="1110" actId="164"/>
          <ac:picMkLst>
            <pc:docMk/>
            <pc:sldMk cId="360601525" sldId="390"/>
            <ac:picMk id="10" creationId="{575041F0-4E0A-2348-1C3A-7815B7B1C791}"/>
          </ac:picMkLst>
        </pc:picChg>
        <pc:picChg chg="add mod modCrop">
          <ac:chgData name="Zixi Li" userId="7afddd65-cf6f-4657-8c89-fa7101aa5225" providerId="ADAL" clId="{DFD752F7-6C07-4C72-90EB-0D9F9EB7ADF9}" dt="2024-04-25T20:04:34.657" v="1072" actId="14100"/>
          <ac:picMkLst>
            <pc:docMk/>
            <pc:sldMk cId="360601525" sldId="390"/>
            <ac:picMk id="11" creationId="{4BEFE425-0995-83DB-1F1F-D4CA405F3DEF}"/>
          </ac:picMkLst>
        </pc:picChg>
        <pc:picChg chg="add mod">
          <ac:chgData name="Zixi Li" userId="7afddd65-cf6f-4657-8c89-fa7101aa5225" providerId="ADAL" clId="{DFD752F7-6C07-4C72-90EB-0D9F9EB7ADF9}" dt="2024-04-25T20:07:50.191" v="1128" actId="164"/>
          <ac:picMkLst>
            <pc:docMk/>
            <pc:sldMk cId="360601525" sldId="390"/>
            <ac:picMk id="13" creationId="{C1085630-5DFD-2B5D-B3A2-14C77EA68D6C}"/>
          </ac:picMkLst>
        </pc:picChg>
        <pc:picChg chg="add mod modCrop">
          <ac:chgData name="Zixi Li" userId="7afddd65-cf6f-4657-8c89-fa7101aa5225" providerId="ADAL" clId="{DFD752F7-6C07-4C72-90EB-0D9F9EB7ADF9}" dt="2024-04-25T20:07:50.191" v="1128" actId="164"/>
          <ac:picMkLst>
            <pc:docMk/>
            <pc:sldMk cId="360601525" sldId="390"/>
            <ac:picMk id="14" creationId="{A15771FF-04B2-3D02-BA6B-EDAC4FAEE38C}"/>
          </ac:picMkLst>
        </pc:picChg>
        <pc:picChg chg="add del mod">
          <ac:chgData name="Zixi Li" userId="7afddd65-cf6f-4657-8c89-fa7101aa5225" providerId="ADAL" clId="{DFD752F7-6C07-4C72-90EB-0D9F9EB7ADF9}" dt="2024-04-25T20:06:48.994" v="1102" actId="478"/>
          <ac:picMkLst>
            <pc:docMk/>
            <pc:sldMk cId="360601525" sldId="390"/>
            <ac:picMk id="15" creationId="{8655D1F5-BACF-49E9-76C0-3B065B69BBE8}"/>
          </ac:picMkLst>
        </pc:picChg>
        <pc:picChg chg="add mod modCrop">
          <ac:chgData name="Zixi Li" userId="7afddd65-cf6f-4657-8c89-fa7101aa5225" providerId="ADAL" clId="{DFD752F7-6C07-4C72-90EB-0D9F9EB7ADF9}" dt="2024-04-25T20:07:14.040" v="1110" actId="164"/>
          <ac:picMkLst>
            <pc:docMk/>
            <pc:sldMk cId="360601525" sldId="390"/>
            <ac:picMk id="16" creationId="{7D327335-A14D-3A97-5619-2665317202C8}"/>
          </ac:picMkLst>
        </pc:picChg>
      </pc:sldChg>
      <pc:sldChg chg="addSp delSp modSp add mod">
        <pc:chgData name="Zixi Li" userId="7afddd65-cf6f-4657-8c89-fa7101aa5225" providerId="ADAL" clId="{DFD752F7-6C07-4C72-90EB-0D9F9EB7ADF9}" dt="2024-04-25T20:10:46.720" v="1167" actId="478"/>
        <pc:sldMkLst>
          <pc:docMk/>
          <pc:sldMk cId="919238285" sldId="391"/>
        </pc:sldMkLst>
        <pc:spChg chg="add mod">
          <ac:chgData name="Zixi Li" userId="7afddd65-cf6f-4657-8c89-fa7101aa5225" providerId="ADAL" clId="{DFD752F7-6C07-4C72-90EB-0D9F9EB7ADF9}" dt="2024-04-25T20:10:46.720" v="1167" actId="478"/>
          <ac:spMkLst>
            <pc:docMk/>
            <pc:sldMk cId="919238285" sldId="391"/>
            <ac:spMk id="3" creationId="{89D2F7CC-D948-64F7-33B3-9A4FB8ECD0E3}"/>
          </ac:spMkLst>
        </pc:spChg>
        <pc:spChg chg="mod">
          <ac:chgData name="Zixi Li" userId="7afddd65-cf6f-4657-8c89-fa7101aa5225" providerId="ADAL" clId="{DFD752F7-6C07-4C72-90EB-0D9F9EB7ADF9}" dt="2024-04-25T20:10:40.430" v="1166" actId="20577"/>
          <ac:spMkLst>
            <pc:docMk/>
            <pc:sldMk cId="919238285" sldId="391"/>
            <ac:spMk id="335" creationId="{00000000-0000-0000-0000-000000000000}"/>
          </ac:spMkLst>
        </pc:spChg>
        <pc:spChg chg="mod">
          <ac:chgData name="Zixi Li" userId="7afddd65-cf6f-4657-8c89-fa7101aa5225" providerId="ADAL" clId="{DFD752F7-6C07-4C72-90EB-0D9F9EB7ADF9}" dt="2024-04-25T20:10:35.200" v="1144" actId="20577"/>
          <ac:spMkLst>
            <pc:docMk/>
            <pc:sldMk cId="919238285" sldId="391"/>
            <ac:spMk id="336" creationId="{00000000-0000-0000-0000-000000000000}"/>
          </ac:spMkLst>
        </pc:spChg>
        <pc:spChg chg="del">
          <ac:chgData name="Zixi Li" userId="7afddd65-cf6f-4657-8c89-fa7101aa5225" providerId="ADAL" clId="{DFD752F7-6C07-4C72-90EB-0D9F9EB7ADF9}" dt="2024-04-25T20:10:46.720" v="1167" actId="478"/>
          <ac:spMkLst>
            <pc:docMk/>
            <pc:sldMk cId="919238285" sldId="391"/>
            <ac:spMk id="337" creationId="{00000000-0000-0000-0000-000000000000}"/>
          </ac:spMkLst>
        </pc:spChg>
      </pc:sldChg>
      <pc:sldChg chg="add">
        <pc:chgData name="Zixi Li" userId="7afddd65-cf6f-4657-8c89-fa7101aa5225" providerId="ADAL" clId="{DFD752F7-6C07-4C72-90EB-0D9F9EB7ADF9}" dt="2024-04-25T20:11:38.475" v="1172"/>
        <pc:sldMkLst>
          <pc:docMk/>
          <pc:sldMk cId="3937909493" sldId="392"/>
        </pc:sldMkLst>
      </pc:sldChg>
      <pc:sldChg chg="addSp delSp modSp new mod modClrScheme modShow chgLayout">
        <pc:chgData name="Zixi Li" userId="7afddd65-cf6f-4657-8c89-fa7101aa5225" providerId="ADAL" clId="{DFD752F7-6C07-4C72-90EB-0D9F9EB7ADF9}" dt="2024-04-25T20:12:13.145" v="1194" actId="729"/>
        <pc:sldMkLst>
          <pc:docMk/>
          <pc:sldMk cId="1820962455" sldId="393"/>
        </pc:sldMkLst>
        <pc:spChg chg="del mod ord">
          <ac:chgData name="Zixi Li" userId="7afddd65-cf6f-4657-8c89-fa7101aa5225" providerId="ADAL" clId="{DFD752F7-6C07-4C72-90EB-0D9F9EB7ADF9}" dt="2024-04-25T20:11:51.637" v="1175" actId="700"/>
          <ac:spMkLst>
            <pc:docMk/>
            <pc:sldMk cId="1820962455" sldId="393"/>
            <ac:spMk id="2" creationId="{A60A7E53-E54C-AC94-2112-4C24C8F9EE88}"/>
          </ac:spMkLst>
        </pc:spChg>
        <pc:spChg chg="del mod ord">
          <ac:chgData name="Zixi Li" userId="7afddd65-cf6f-4657-8c89-fa7101aa5225" providerId="ADAL" clId="{DFD752F7-6C07-4C72-90EB-0D9F9EB7ADF9}" dt="2024-04-25T20:11:51.637" v="1175" actId="700"/>
          <ac:spMkLst>
            <pc:docMk/>
            <pc:sldMk cId="1820962455" sldId="393"/>
            <ac:spMk id="3" creationId="{163DE87D-0CD4-09E1-3CFA-1D53050FBBBB}"/>
          </ac:spMkLst>
        </pc:spChg>
        <pc:spChg chg="del">
          <ac:chgData name="Zixi Li" userId="7afddd65-cf6f-4657-8c89-fa7101aa5225" providerId="ADAL" clId="{DFD752F7-6C07-4C72-90EB-0D9F9EB7ADF9}" dt="2024-04-25T20:11:51.637" v="1175" actId="700"/>
          <ac:spMkLst>
            <pc:docMk/>
            <pc:sldMk cId="1820962455" sldId="393"/>
            <ac:spMk id="4" creationId="{A4A1EC6D-D295-8CB2-3CE8-3713B2E2C7A7}"/>
          </ac:spMkLst>
        </pc:spChg>
        <pc:spChg chg="add del mod ord">
          <ac:chgData name="Zixi Li" userId="7afddd65-cf6f-4657-8c89-fa7101aa5225" providerId="ADAL" clId="{DFD752F7-6C07-4C72-90EB-0D9F9EB7ADF9}" dt="2024-04-25T20:12:03.342" v="1176" actId="700"/>
          <ac:spMkLst>
            <pc:docMk/>
            <pc:sldMk cId="1820962455" sldId="393"/>
            <ac:spMk id="5" creationId="{6A5DD79A-90B6-8859-44D9-81A6A206F5BA}"/>
          </ac:spMkLst>
        </pc:spChg>
        <pc:spChg chg="add del mod ord">
          <ac:chgData name="Zixi Li" userId="7afddd65-cf6f-4657-8c89-fa7101aa5225" providerId="ADAL" clId="{DFD752F7-6C07-4C72-90EB-0D9F9EB7ADF9}" dt="2024-04-25T20:12:03.342" v="1176" actId="700"/>
          <ac:spMkLst>
            <pc:docMk/>
            <pc:sldMk cId="1820962455" sldId="393"/>
            <ac:spMk id="6" creationId="{B5CD78E7-30EB-2A43-D12F-74E617892B6B}"/>
          </ac:spMkLst>
        </pc:spChg>
        <pc:spChg chg="add del mod ord">
          <ac:chgData name="Zixi Li" userId="7afddd65-cf6f-4657-8c89-fa7101aa5225" providerId="ADAL" clId="{DFD752F7-6C07-4C72-90EB-0D9F9EB7ADF9}" dt="2024-04-25T20:12:03.342" v="1176" actId="700"/>
          <ac:spMkLst>
            <pc:docMk/>
            <pc:sldMk cId="1820962455" sldId="393"/>
            <ac:spMk id="7" creationId="{BABB5D4C-5122-BE78-515B-395FE2A1900B}"/>
          </ac:spMkLst>
        </pc:spChg>
        <pc:spChg chg="add mod ord">
          <ac:chgData name="Zixi Li" userId="7afddd65-cf6f-4657-8c89-fa7101aa5225" providerId="ADAL" clId="{DFD752F7-6C07-4C72-90EB-0D9F9EB7ADF9}" dt="2024-04-25T20:12:07.569" v="1193" actId="20577"/>
          <ac:spMkLst>
            <pc:docMk/>
            <pc:sldMk cId="1820962455" sldId="393"/>
            <ac:spMk id="8" creationId="{21FE06B0-419F-6DA5-0432-6B03FF1570CC}"/>
          </ac:spMkLst>
        </pc:spChg>
        <pc:spChg chg="add mod ord">
          <ac:chgData name="Zixi Li" userId="7afddd65-cf6f-4657-8c89-fa7101aa5225" providerId="ADAL" clId="{DFD752F7-6C07-4C72-90EB-0D9F9EB7ADF9}" dt="2024-04-25T20:12:03.342" v="1176" actId="700"/>
          <ac:spMkLst>
            <pc:docMk/>
            <pc:sldMk cId="1820962455" sldId="393"/>
            <ac:spMk id="9" creationId="{F6FBD15D-87CF-647B-0F11-55DF9BFC1D7A}"/>
          </ac:spMkLst>
        </pc:spChg>
      </pc:sldChg>
      <pc:sldChg chg="modSp mod">
        <pc:chgData name="Zixi Li" userId="7afddd65-cf6f-4657-8c89-fa7101aa5225" providerId="ADAL" clId="{DFD752F7-6C07-4C72-90EB-0D9F9EB7ADF9}" dt="2024-05-08T15:01:57.007" v="2015" actId="20577"/>
        <pc:sldMkLst>
          <pc:docMk/>
          <pc:sldMk cId="2141552348" sldId="408"/>
        </pc:sldMkLst>
        <pc:spChg chg="mod">
          <ac:chgData name="Zixi Li" userId="7afddd65-cf6f-4657-8c89-fa7101aa5225" providerId="ADAL" clId="{DFD752F7-6C07-4C72-90EB-0D9F9EB7ADF9}" dt="2024-05-08T15:01:57.007" v="2015" actId="20577"/>
          <ac:spMkLst>
            <pc:docMk/>
            <pc:sldMk cId="2141552348" sldId="408"/>
            <ac:spMk id="7" creationId="{3AB4BBCA-D5E8-5AFA-FD3F-B34CC91ADE53}"/>
          </ac:spMkLst>
        </pc:spChg>
      </pc:sldChg>
    </pc:docChg>
  </pc:docChgLst>
  <pc:docChgLst>
    <pc:chgData name="Zixi Li" userId="7afddd65-cf6f-4657-8c89-fa7101aa5225" providerId="ADAL" clId="{743C0463-7B9A-654C-BBCC-5F8EB392B2E2}"/>
    <pc:docChg chg="modSld">
      <pc:chgData name="Zixi Li" userId="7afddd65-cf6f-4657-8c89-fa7101aa5225" providerId="ADAL" clId="{743C0463-7B9A-654C-BBCC-5F8EB392B2E2}" dt="2024-10-29T22:07:59.507" v="36" actId="20577"/>
      <pc:docMkLst>
        <pc:docMk/>
      </pc:docMkLst>
      <pc:sldChg chg="modSp">
        <pc:chgData name="Zixi Li" userId="7afddd65-cf6f-4657-8c89-fa7101aa5225" providerId="ADAL" clId="{743C0463-7B9A-654C-BBCC-5F8EB392B2E2}" dt="2024-10-29T22:07:59.507" v="36" actId="20577"/>
        <pc:sldMkLst>
          <pc:docMk/>
          <pc:sldMk cId="0" sldId="256"/>
        </pc:sldMkLst>
        <pc:spChg chg="mod">
          <ac:chgData name="Zixi Li" userId="7afddd65-cf6f-4657-8c89-fa7101aa5225" providerId="ADAL" clId="{743C0463-7B9A-654C-BBCC-5F8EB392B2E2}" dt="2024-10-29T22:07:59.507" v="36" actId="20577"/>
          <ac:spMkLst>
            <pc:docMk/>
            <pc:sldMk cId="0" sldId="256"/>
            <ac:spMk id="291" creationId="{00000000-0000-0000-0000-000000000000}"/>
          </ac:spMkLst>
        </pc:spChg>
      </pc:sldChg>
    </pc:docChg>
  </pc:docChgLst>
  <pc:docChgLst>
    <pc:chgData name="Zixi Li" userId="7afddd65-cf6f-4657-8c89-fa7101aa5225" providerId="ADAL" clId="{AD783692-7993-4D3B-B21C-7E057EDEB8F3}"/>
    <pc:docChg chg="undo redo custSel addSld delSld modSld sldOrd modMainMaster addSection modSection modNotesMaster modHandout">
      <pc:chgData name="Zixi Li" userId="7afddd65-cf6f-4657-8c89-fa7101aa5225" providerId="ADAL" clId="{AD783692-7993-4D3B-B21C-7E057EDEB8F3}" dt="2024-05-23T20:22:08.229" v="42449" actId="1076"/>
      <pc:docMkLst>
        <pc:docMk/>
      </pc:docMkLst>
      <pc:sldChg chg="modNotes modNotesTx">
        <pc:chgData name="Zixi Li" userId="7afddd65-cf6f-4657-8c89-fa7101aa5225" providerId="ADAL" clId="{AD783692-7993-4D3B-B21C-7E057EDEB8F3}" dt="2024-04-30T00:39:21.641" v="30879"/>
        <pc:sldMkLst>
          <pc:docMk/>
          <pc:sldMk cId="0" sldId="256"/>
        </pc:sldMkLst>
      </pc:sldChg>
      <pc:sldChg chg="modNotes">
        <pc:chgData name="Zixi Li" userId="7afddd65-cf6f-4657-8c89-fa7101aa5225" providerId="ADAL" clId="{AD783692-7993-4D3B-B21C-7E057EDEB8F3}" dt="2024-04-30T00:39:21.641" v="30879"/>
        <pc:sldMkLst>
          <pc:docMk/>
          <pc:sldMk cId="0" sldId="257"/>
        </pc:sldMkLst>
      </pc:sldChg>
      <pc:sldChg chg="modNotes">
        <pc:chgData name="Zixi Li" userId="7afddd65-cf6f-4657-8c89-fa7101aa5225" providerId="ADAL" clId="{AD783692-7993-4D3B-B21C-7E057EDEB8F3}" dt="2024-04-30T00:39:21.641" v="30879"/>
        <pc:sldMkLst>
          <pc:docMk/>
          <pc:sldMk cId="0" sldId="258"/>
        </pc:sldMkLst>
      </pc:sldChg>
      <pc:sldChg chg="modNotes">
        <pc:chgData name="Zixi Li" userId="7afddd65-cf6f-4657-8c89-fa7101aa5225" providerId="ADAL" clId="{AD783692-7993-4D3B-B21C-7E057EDEB8F3}" dt="2024-04-30T00:39:21.641" v="30879"/>
        <pc:sldMkLst>
          <pc:docMk/>
          <pc:sldMk cId="0" sldId="259"/>
        </pc:sldMkLst>
      </pc:sldChg>
      <pc:sldChg chg="modSp mod modClrScheme chgLayout modNotes">
        <pc:chgData name="Zixi Li" userId="7afddd65-cf6f-4657-8c89-fa7101aa5225" providerId="ADAL" clId="{AD783692-7993-4D3B-B21C-7E057EDEB8F3}" dt="2024-04-30T00:39:21.641" v="30879"/>
        <pc:sldMkLst>
          <pc:docMk/>
          <pc:sldMk cId="0" sldId="260"/>
        </pc:sldMkLst>
        <pc:spChg chg="mod ord">
          <ac:chgData name="Zixi Li" userId="7afddd65-cf6f-4657-8c89-fa7101aa5225" providerId="ADAL" clId="{AD783692-7993-4D3B-B21C-7E057EDEB8F3}" dt="2024-04-25T20:41:10.412" v="24285" actId="700"/>
          <ac:spMkLst>
            <pc:docMk/>
            <pc:sldMk cId="0" sldId="260"/>
            <ac:spMk id="335" creationId="{00000000-0000-0000-0000-000000000000}"/>
          </ac:spMkLst>
        </pc:spChg>
        <pc:spChg chg="mod ord">
          <ac:chgData name="Zixi Li" userId="7afddd65-cf6f-4657-8c89-fa7101aa5225" providerId="ADAL" clId="{AD783692-7993-4D3B-B21C-7E057EDEB8F3}" dt="2024-04-25T20:41:10.412" v="24285" actId="700"/>
          <ac:spMkLst>
            <pc:docMk/>
            <pc:sldMk cId="0" sldId="260"/>
            <ac:spMk id="336" creationId="{00000000-0000-0000-0000-000000000000}"/>
          </ac:spMkLst>
        </pc:spChg>
        <pc:spChg chg="mod ord">
          <ac:chgData name="Zixi Li" userId="7afddd65-cf6f-4657-8c89-fa7101aa5225" providerId="ADAL" clId="{AD783692-7993-4D3B-B21C-7E057EDEB8F3}" dt="2024-04-25T20:41:10.412" v="24285" actId="700"/>
          <ac:spMkLst>
            <pc:docMk/>
            <pc:sldMk cId="0" sldId="260"/>
            <ac:spMk id="337" creationId="{00000000-0000-0000-0000-000000000000}"/>
          </ac:spMkLst>
        </pc:spChg>
      </pc:sldChg>
      <pc:sldChg chg="modNotes">
        <pc:chgData name="Zixi Li" userId="7afddd65-cf6f-4657-8c89-fa7101aa5225" providerId="ADAL" clId="{AD783692-7993-4D3B-B21C-7E057EDEB8F3}" dt="2024-04-30T00:39:21.641" v="30879"/>
        <pc:sldMkLst>
          <pc:docMk/>
          <pc:sldMk cId="0" sldId="261"/>
        </pc:sldMkLst>
      </pc:sldChg>
      <pc:sldChg chg="modNotes">
        <pc:chgData name="Zixi Li" userId="7afddd65-cf6f-4657-8c89-fa7101aa5225" providerId="ADAL" clId="{AD783692-7993-4D3B-B21C-7E057EDEB8F3}" dt="2024-04-30T00:39:21.641" v="30879"/>
        <pc:sldMkLst>
          <pc:docMk/>
          <pc:sldMk cId="0" sldId="262"/>
        </pc:sldMkLst>
      </pc:sldChg>
      <pc:sldChg chg="modNotes">
        <pc:chgData name="Zixi Li" userId="7afddd65-cf6f-4657-8c89-fa7101aa5225" providerId="ADAL" clId="{AD783692-7993-4D3B-B21C-7E057EDEB8F3}" dt="2024-04-30T00:39:21.641" v="30879"/>
        <pc:sldMkLst>
          <pc:docMk/>
          <pc:sldMk cId="0" sldId="263"/>
        </pc:sldMkLst>
      </pc:sldChg>
      <pc:sldChg chg="addSp modSp del mod modClrScheme chgLayout">
        <pc:chgData name="Zixi Li" userId="7afddd65-cf6f-4657-8c89-fa7101aa5225" providerId="ADAL" clId="{AD783692-7993-4D3B-B21C-7E057EDEB8F3}" dt="2024-04-25T20:36:23.739" v="24199" actId="2696"/>
        <pc:sldMkLst>
          <pc:docMk/>
          <pc:sldMk cId="0" sldId="264"/>
        </pc:sldMkLst>
        <pc:spChg chg="add mod ord">
          <ac:chgData name="Zixi Li" userId="7afddd65-cf6f-4657-8c89-fa7101aa5225" providerId="ADAL" clId="{AD783692-7993-4D3B-B21C-7E057EDEB8F3}" dt="2024-04-25T20:36:15.640" v="24198" actId="700"/>
          <ac:spMkLst>
            <pc:docMk/>
            <pc:sldMk cId="0" sldId="264"/>
            <ac:spMk id="2" creationId="{F81FD3C1-D109-64B9-64AE-ED0C12AFCB8F}"/>
          </ac:spMkLst>
        </pc:spChg>
        <pc:spChg chg="add mod ord">
          <ac:chgData name="Zixi Li" userId="7afddd65-cf6f-4657-8c89-fa7101aa5225" providerId="ADAL" clId="{AD783692-7993-4D3B-B21C-7E057EDEB8F3}" dt="2024-04-25T20:36:15.640" v="24198" actId="700"/>
          <ac:spMkLst>
            <pc:docMk/>
            <pc:sldMk cId="0" sldId="264"/>
            <ac:spMk id="3" creationId="{636746F1-E2C9-9DA6-82F7-D66D43FE29BB}"/>
          </ac:spMkLst>
        </pc:spChg>
        <pc:spChg chg="add mod ord">
          <ac:chgData name="Zixi Li" userId="7afddd65-cf6f-4657-8c89-fa7101aa5225" providerId="ADAL" clId="{AD783692-7993-4D3B-B21C-7E057EDEB8F3}" dt="2024-04-25T20:36:15.640" v="24198" actId="700"/>
          <ac:spMkLst>
            <pc:docMk/>
            <pc:sldMk cId="0" sldId="264"/>
            <ac:spMk id="4" creationId="{2DCD02C8-5B33-4769-4BF4-08B8F29CB49E}"/>
          </ac:spMkLst>
        </pc:spChg>
        <pc:spChg chg="add mod ord">
          <ac:chgData name="Zixi Li" userId="7afddd65-cf6f-4657-8c89-fa7101aa5225" providerId="ADAL" clId="{AD783692-7993-4D3B-B21C-7E057EDEB8F3}" dt="2024-04-25T20:36:15.640" v="24198" actId="700"/>
          <ac:spMkLst>
            <pc:docMk/>
            <pc:sldMk cId="0" sldId="264"/>
            <ac:spMk id="5" creationId="{20038072-6BE3-F12C-9BBF-CBC43932D497}"/>
          </ac:spMkLst>
        </pc:spChg>
        <pc:spChg chg="add mod ord">
          <ac:chgData name="Zixi Li" userId="7afddd65-cf6f-4657-8c89-fa7101aa5225" providerId="ADAL" clId="{AD783692-7993-4D3B-B21C-7E057EDEB8F3}" dt="2024-04-25T20:36:15.640" v="24198" actId="700"/>
          <ac:spMkLst>
            <pc:docMk/>
            <pc:sldMk cId="0" sldId="264"/>
            <ac:spMk id="6" creationId="{026C1929-745C-1C3D-41D8-F5F0BC48108B}"/>
          </ac:spMkLst>
        </pc:spChg>
        <pc:spChg chg="add mod ord">
          <ac:chgData name="Zixi Li" userId="7afddd65-cf6f-4657-8c89-fa7101aa5225" providerId="ADAL" clId="{AD783692-7993-4D3B-B21C-7E057EDEB8F3}" dt="2024-04-25T20:36:15.640" v="24198" actId="700"/>
          <ac:spMkLst>
            <pc:docMk/>
            <pc:sldMk cId="0" sldId="264"/>
            <ac:spMk id="7" creationId="{2F35C8D4-9B47-8B45-9B70-47D6B98F9994}"/>
          </ac:spMkLst>
        </pc:spChg>
        <pc:spChg chg="add mod ord">
          <ac:chgData name="Zixi Li" userId="7afddd65-cf6f-4657-8c89-fa7101aa5225" providerId="ADAL" clId="{AD783692-7993-4D3B-B21C-7E057EDEB8F3}" dt="2024-04-25T20:36:15.640" v="24198" actId="700"/>
          <ac:spMkLst>
            <pc:docMk/>
            <pc:sldMk cId="0" sldId="264"/>
            <ac:spMk id="8" creationId="{EEAE5898-3F08-19E7-9C19-5BD04A50318C}"/>
          </ac:spMkLst>
        </pc:spChg>
        <pc:spChg chg="add mod ord">
          <ac:chgData name="Zixi Li" userId="7afddd65-cf6f-4657-8c89-fa7101aa5225" providerId="ADAL" clId="{AD783692-7993-4D3B-B21C-7E057EDEB8F3}" dt="2024-04-25T20:36:15.640" v="24198" actId="700"/>
          <ac:spMkLst>
            <pc:docMk/>
            <pc:sldMk cId="0" sldId="264"/>
            <ac:spMk id="9" creationId="{C167375F-B2AB-FC22-6DC2-A2E76ADED76D}"/>
          </ac:spMkLst>
        </pc:spChg>
        <pc:spChg chg="mod ord">
          <ac:chgData name="Zixi Li" userId="7afddd65-cf6f-4657-8c89-fa7101aa5225" providerId="ADAL" clId="{AD783692-7993-4D3B-B21C-7E057EDEB8F3}" dt="2024-04-25T20:36:15.640" v="24198" actId="700"/>
          <ac:spMkLst>
            <pc:docMk/>
            <pc:sldMk cId="0" sldId="264"/>
            <ac:spMk id="364" creationId="{00000000-0000-0000-0000-000000000000}"/>
          </ac:spMkLst>
        </pc:spChg>
        <pc:spChg chg="mod ord">
          <ac:chgData name="Zixi Li" userId="7afddd65-cf6f-4657-8c89-fa7101aa5225" providerId="ADAL" clId="{AD783692-7993-4D3B-B21C-7E057EDEB8F3}" dt="2024-04-25T20:36:15.640" v="24198" actId="700"/>
          <ac:spMkLst>
            <pc:docMk/>
            <pc:sldMk cId="0" sldId="264"/>
            <ac:spMk id="365" creationId="{00000000-0000-0000-0000-000000000000}"/>
          </ac:spMkLst>
        </pc:spChg>
        <pc:spChg chg="mod ord">
          <ac:chgData name="Zixi Li" userId="7afddd65-cf6f-4657-8c89-fa7101aa5225" providerId="ADAL" clId="{AD783692-7993-4D3B-B21C-7E057EDEB8F3}" dt="2024-04-25T20:36:15.640" v="24198" actId="700"/>
          <ac:spMkLst>
            <pc:docMk/>
            <pc:sldMk cId="0" sldId="264"/>
            <ac:spMk id="366" creationId="{00000000-0000-0000-0000-000000000000}"/>
          </ac:spMkLst>
        </pc:spChg>
        <pc:spChg chg="mod ord">
          <ac:chgData name="Zixi Li" userId="7afddd65-cf6f-4657-8c89-fa7101aa5225" providerId="ADAL" clId="{AD783692-7993-4D3B-B21C-7E057EDEB8F3}" dt="2024-04-25T20:36:15.640" v="24198" actId="700"/>
          <ac:spMkLst>
            <pc:docMk/>
            <pc:sldMk cId="0" sldId="264"/>
            <ac:spMk id="367" creationId="{00000000-0000-0000-0000-000000000000}"/>
          </ac:spMkLst>
        </pc:spChg>
        <pc:spChg chg="mod ord">
          <ac:chgData name="Zixi Li" userId="7afddd65-cf6f-4657-8c89-fa7101aa5225" providerId="ADAL" clId="{AD783692-7993-4D3B-B21C-7E057EDEB8F3}" dt="2024-04-25T20:36:15.640" v="24198" actId="700"/>
          <ac:spMkLst>
            <pc:docMk/>
            <pc:sldMk cId="0" sldId="264"/>
            <ac:spMk id="368" creationId="{00000000-0000-0000-0000-000000000000}"/>
          </ac:spMkLst>
        </pc:spChg>
      </pc:sldChg>
      <pc:sldChg chg="modNotes">
        <pc:chgData name="Zixi Li" userId="7afddd65-cf6f-4657-8c89-fa7101aa5225" providerId="ADAL" clId="{AD783692-7993-4D3B-B21C-7E057EDEB8F3}" dt="2024-04-30T00:39:21.641" v="30879"/>
        <pc:sldMkLst>
          <pc:docMk/>
          <pc:sldMk cId="0" sldId="265"/>
        </pc:sldMkLst>
      </pc:sldChg>
      <pc:sldChg chg="modNotes">
        <pc:chgData name="Zixi Li" userId="7afddd65-cf6f-4657-8c89-fa7101aa5225" providerId="ADAL" clId="{AD783692-7993-4D3B-B21C-7E057EDEB8F3}" dt="2024-04-30T00:39:21.641" v="30879"/>
        <pc:sldMkLst>
          <pc:docMk/>
          <pc:sldMk cId="0" sldId="266"/>
        </pc:sldMkLst>
      </pc:sldChg>
      <pc:sldChg chg="modNotes">
        <pc:chgData name="Zixi Li" userId="7afddd65-cf6f-4657-8c89-fa7101aa5225" providerId="ADAL" clId="{AD783692-7993-4D3B-B21C-7E057EDEB8F3}" dt="2024-04-30T00:39:21.641" v="30879"/>
        <pc:sldMkLst>
          <pc:docMk/>
          <pc:sldMk cId="0" sldId="267"/>
        </pc:sldMkLst>
      </pc:sldChg>
      <pc:sldChg chg="modNotes">
        <pc:chgData name="Zixi Li" userId="7afddd65-cf6f-4657-8c89-fa7101aa5225" providerId="ADAL" clId="{AD783692-7993-4D3B-B21C-7E057EDEB8F3}" dt="2024-04-30T00:39:21.641" v="30879"/>
        <pc:sldMkLst>
          <pc:docMk/>
          <pc:sldMk cId="0" sldId="268"/>
        </pc:sldMkLst>
      </pc:sldChg>
      <pc:sldChg chg="modNotes">
        <pc:chgData name="Zixi Li" userId="7afddd65-cf6f-4657-8c89-fa7101aa5225" providerId="ADAL" clId="{AD783692-7993-4D3B-B21C-7E057EDEB8F3}" dt="2024-04-30T00:39:21.641" v="30879"/>
        <pc:sldMkLst>
          <pc:docMk/>
          <pc:sldMk cId="0" sldId="269"/>
        </pc:sldMkLst>
      </pc:sldChg>
      <pc:sldChg chg="modNotes">
        <pc:chgData name="Zixi Li" userId="7afddd65-cf6f-4657-8c89-fa7101aa5225" providerId="ADAL" clId="{AD783692-7993-4D3B-B21C-7E057EDEB8F3}" dt="2024-04-30T00:39:21.641" v="30879"/>
        <pc:sldMkLst>
          <pc:docMk/>
          <pc:sldMk cId="0" sldId="270"/>
        </pc:sldMkLst>
      </pc:sldChg>
      <pc:sldChg chg="modNotes">
        <pc:chgData name="Zixi Li" userId="7afddd65-cf6f-4657-8c89-fa7101aa5225" providerId="ADAL" clId="{AD783692-7993-4D3B-B21C-7E057EDEB8F3}" dt="2024-04-30T00:39:21.641" v="30879"/>
        <pc:sldMkLst>
          <pc:docMk/>
          <pc:sldMk cId="0" sldId="271"/>
        </pc:sldMkLst>
      </pc:sldChg>
      <pc:sldChg chg="modNotes">
        <pc:chgData name="Zixi Li" userId="7afddd65-cf6f-4657-8c89-fa7101aa5225" providerId="ADAL" clId="{AD783692-7993-4D3B-B21C-7E057EDEB8F3}" dt="2024-04-30T00:39:21.641" v="30879"/>
        <pc:sldMkLst>
          <pc:docMk/>
          <pc:sldMk cId="0" sldId="272"/>
        </pc:sldMkLst>
      </pc:sldChg>
      <pc:sldChg chg="modNotes">
        <pc:chgData name="Zixi Li" userId="7afddd65-cf6f-4657-8c89-fa7101aa5225" providerId="ADAL" clId="{AD783692-7993-4D3B-B21C-7E057EDEB8F3}" dt="2024-04-30T00:39:21.641" v="30879"/>
        <pc:sldMkLst>
          <pc:docMk/>
          <pc:sldMk cId="0" sldId="273"/>
        </pc:sldMkLst>
      </pc:sldChg>
      <pc:sldChg chg="modNotes">
        <pc:chgData name="Zixi Li" userId="7afddd65-cf6f-4657-8c89-fa7101aa5225" providerId="ADAL" clId="{AD783692-7993-4D3B-B21C-7E057EDEB8F3}" dt="2024-04-30T00:39:21.641" v="30879"/>
        <pc:sldMkLst>
          <pc:docMk/>
          <pc:sldMk cId="0" sldId="274"/>
        </pc:sldMkLst>
      </pc:sldChg>
      <pc:sldChg chg="modNotes">
        <pc:chgData name="Zixi Li" userId="7afddd65-cf6f-4657-8c89-fa7101aa5225" providerId="ADAL" clId="{AD783692-7993-4D3B-B21C-7E057EDEB8F3}" dt="2024-04-30T00:39:21.641" v="30879"/>
        <pc:sldMkLst>
          <pc:docMk/>
          <pc:sldMk cId="0" sldId="275"/>
        </pc:sldMkLst>
      </pc:sldChg>
      <pc:sldChg chg="modNotes">
        <pc:chgData name="Zixi Li" userId="7afddd65-cf6f-4657-8c89-fa7101aa5225" providerId="ADAL" clId="{AD783692-7993-4D3B-B21C-7E057EDEB8F3}" dt="2024-04-30T00:39:21.641" v="30879"/>
        <pc:sldMkLst>
          <pc:docMk/>
          <pc:sldMk cId="0" sldId="276"/>
        </pc:sldMkLst>
      </pc:sldChg>
      <pc:sldChg chg="modNotes">
        <pc:chgData name="Zixi Li" userId="7afddd65-cf6f-4657-8c89-fa7101aa5225" providerId="ADAL" clId="{AD783692-7993-4D3B-B21C-7E057EDEB8F3}" dt="2024-04-30T00:39:21.641" v="30879"/>
        <pc:sldMkLst>
          <pc:docMk/>
          <pc:sldMk cId="0" sldId="277"/>
        </pc:sldMkLst>
      </pc:sldChg>
      <pc:sldChg chg="modNotes">
        <pc:chgData name="Zixi Li" userId="7afddd65-cf6f-4657-8c89-fa7101aa5225" providerId="ADAL" clId="{AD783692-7993-4D3B-B21C-7E057EDEB8F3}" dt="2024-04-30T00:39:21.641" v="30879"/>
        <pc:sldMkLst>
          <pc:docMk/>
          <pc:sldMk cId="0" sldId="278"/>
        </pc:sldMkLst>
      </pc:sldChg>
      <pc:sldChg chg="modNotes">
        <pc:chgData name="Zixi Li" userId="7afddd65-cf6f-4657-8c89-fa7101aa5225" providerId="ADAL" clId="{AD783692-7993-4D3B-B21C-7E057EDEB8F3}" dt="2024-04-30T00:39:21.641" v="30879"/>
        <pc:sldMkLst>
          <pc:docMk/>
          <pc:sldMk cId="0" sldId="279"/>
        </pc:sldMkLst>
      </pc:sldChg>
      <pc:sldChg chg="modNotes">
        <pc:chgData name="Zixi Li" userId="7afddd65-cf6f-4657-8c89-fa7101aa5225" providerId="ADAL" clId="{AD783692-7993-4D3B-B21C-7E057EDEB8F3}" dt="2024-04-30T00:39:21.641" v="30879"/>
        <pc:sldMkLst>
          <pc:docMk/>
          <pc:sldMk cId="0" sldId="280"/>
        </pc:sldMkLst>
      </pc:sldChg>
      <pc:sldChg chg="modNotes">
        <pc:chgData name="Zixi Li" userId="7afddd65-cf6f-4657-8c89-fa7101aa5225" providerId="ADAL" clId="{AD783692-7993-4D3B-B21C-7E057EDEB8F3}" dt="2024-04-30T00:39:21.641" v="30879"/>
        <pc:sldMkLst>
          <pc:docMk/>
          <pc:sldMk cId="0" sldId="281"/>
        </pc:sldMkLst>
      </pc:sldChg>
      <pc:sldChg chg="modNotes">
        <pc:chgData name="Zixi Li" userId="7afddd65-cf6f-4657-8c89-fa7101aa5225" providerId="ADAL" clId="{AD783692-7993-4D3B-B21C-7E057EDEB8F3}" dt="2024-04-30T00:39:21.641" v="30879"/>
        <pc:sldMkLst>
          <pc:docMk/>
          <pc:sldMk cId="0" sldId="282"/>
        </pc:sldMkLst>
      </pc:sldChg>
      <pc:sldChg chg="modNotes">
        <pc:chgData name="Zixi Li" userId="7afddd65-cf6f-4657-8c89-fa7101aa5225" providerId="ADAL" clId="{AD783692-7993-4D3B-B21C-7E057EDEB8F3}" dt="2024-04-30T00:39:21.641" v="30879"/>
        <pc:sldMkLst>
          <pc:docMk/>
          <pc:sldMk cId="0" sldId="283"/>
        </pc:sldMkLst>
      </pc:sldChg>
      <pc:sldChg chg="modNotes">
        <pc:chgData name="Zixi Li" userId="7afddd65-cf6f-4657-8c89-fa7101aa5225" providerId="ADAL" clId="{AD783692-7993-4D3B-B21C-7E057EDEB8F3}" dt="2024-04-30T00:39:21.641" v="30879"/>
        <pc:sldMkLst>
          <pc:docMk/>
          <pc:sldMk cId="0" sldId="284"/>
        </pc:sldMkLst>
      </pc:sldChg>
      <pc:sldChg chg="modNotes">
        <pc:chgData name="Zixi Li" userId="7afddd65-cf6f-4657-8c89-fa7101aa5225" providerId="ADAL" clId="{AD783692-7993-4D3B-B21C-7E057EDEB8F3}" dt="2024-04-30T00:39:21.641" v="30879"/>
        <pc:sldMkLst>
          <pc:docMk/>
          <pc:sldMk cId="0" sldId="285"/>
        </pc:sldMkLst>
      </pc:sldChg>
      <pc:sldChg chg="modNotes">
        <pc:chgData name="Zixi Li" userId="7afddd65-cf6f-4657-8c89-fa7101aa5225" providerId="ADAL" clId="{AD783692-7993-4D3B-B21C-7E057EDEB8F3}" dt="2024-04-30T00:39:21.641" v="30879"/>
        <pc:sldMkLst>
          <pc:docMk/>
          <pc:sldMk cId="0" sldId="286"/>
        </pc:sldMkLst>
      </pc:sldChg>
      <pc:sldChg chg="modNotes">
        <pc:chgData name="Zixi Li" userId="7afddd65-cf6f-4657-8c89-fa7101aa5225" providerId="ADAL" clId="{AD783692-7993-4D3B-B21C-7E057EDEB8F3}" dt="2024-04-30T00:39:21.641" v="30879"/>
        <pc:sldMkLst>
          <pc:docMk/>
          <pc:sldMk cId="0" sldId="287"/>
        </pc:sldMkLst>
      </pc:sldChg>
      <pc:sldChg chg="modNotes">
        <pc:chgData name="Zixi Li" userId="7afddd65-cf6f-4657-8c89-fa7101aa5225" providerId="ADAL" clId="{AD783692-7993-4D3B-B21C-7E057EDEB8F3}" dt="2024-04-30T00:39:21.641" v="30879"/>
        <pc:sldMkLst>
          <pc:docMk/>
          <pc:sldMk cId="0" sldId="288"/>
        </pc:sldMkLst>
      </pc:sldChg>
      <pc:sldChg chg="modNotes">
        <pc:chgData name="Zixi Li" userId="7afddd65-cf6f-4657-8c89-fa7101aa5225" providerId="ADAL" clId="{AD783692-7993-4D3B-B21C-7E057EDEB8F3}" dt="2024-04-30T00:39:21.641" v="30879"/>
        <pc:sldMkLst>
          <pc:docMk/>
          <pc:sldMk cId="0" sldId="289"/>
        </pc:sldMkLst>
      </pc:sldChg>
      <pc:sldChg chg="addSp delSp modSp mod modNotes">
        <pc:chgData name="Zixi Li" userId="7afddd65-cf6f-4657-8c89-fa7101aa5225" providerId="ADAL" clId="{AD783692-7993-4D3B-B21C-7E057EDEB8F3}" dt="2024-04-30T16:51:21.732" v="36350" actId="478"/>
        <pc:sldMkLst>
          <pc:docMk/>
          <pc:sldMk cId="0" sldId="290"/>
        </pc:sldMkLst>
        <pc:spChg chg="add del mod">
          <ac:chgData name="Zixi Li" userId="7afddd65-cf6f-4657-8c89-fa7101aa5225" providerId="ADAL" clId="{AD783692-7993-4D3B-B21C-7E057EDEB8F3}" dt="2024-04-30T16:51:21.732" v="36350" actId="478"/>
          <ac:spMkLst>
            <pc:docMk/>
            <pc:sldMk cId="0" sldId="290"/>
            <ac:spMk id="3" creationId="{2071B4C4-2934-19E4-FA56-142EF2CA2B7F}"/>
          </ac:spMkLst>
        </pc:spChg>
        <pc:spChg chg="mod">
          <ac:chgData name="Zixi Li" userId="7afddd65-cf6f-4657-8c89-fa7101aa5225" providerId="ADAL" clId="{AD783692-7993-4D3B-B21C-7E057EDEB8F3}" dt="2024-04-27T18:48:49.221" v="27335" actId="20577"/>
          <ac:spMkLst>
            <pc:docMk/>
            <pc:sldMk cId="0" sldId="290"/>
            <ac:spMk id="4805" creationId="{00000000-0000-0000-0000-000000000000}"/>
          </ac:spMkLst>
        </pc:spChg>
        <pc:spChg chg="del">
          <ac:chgData name="Zixi Li" userId="7afddd65-cf6f-4657-8c89-fa7101aa5225" providerId="ADAL" clId="{AD783692-7993-4D3B-B21C-7E057EDEB8F3}" dt="2024-04-30T16:51:19.386" v="36349" actId="478"/>
          <ac:spMkLst>
            <pc:docMk/>
            <pc:sldMk cId="0" sldId="290"/>
            <ac:spMk id="4806" creationId="{00000000-0000-0000-0000-000000000000}"/>
          </ac:spMkLst>
        </pc:spChg>
      </pc:sldChg>
      <pc:sldChg chg="modNotes">
        <pc:chgData name="Zixi Li" userId="7afddd65-cf6f-4657-8c89-fa7101aa5225" providerId="ADAL" clId="{AD783692-7993-4D3B-B21C-7E057EDEB8F3}" dt="2024-04-30T00:39:21.641" v="30879"/>
        <pc:sldMkLst>
          <pc:docMk/>
          <pc:sldMk cId="0" sldId="291"/>
        </pc:sldMkLst>
      </pc:sldChg>
      <pc:sldChg chg="modNotes">
        <pc:chgData name="Zixi Li" userId="7afddd65-cf6f-4657-8c89-fa7101aa5225" providerId="ADAL" clId="{AD783692-7993-4D3B-B21C-7E057EDEB8F3}" dt="2024-04-30T00:39:21.641" v="30879"/>
        <pc:sldMkLst>
          <pc:docMk/>
          <pc:sldMk cId="0" sldId="292"/>
        </pc:sldMkLst>
      </pc:sldChg>
      <pc:sldChg chg="modNotes">
        <pc:chgData name="Zixi Li" userId="7afddd65-cf6f-4657-8c89-fa7101aa5225" providerId="ADAL" clId="{AD783692-7993-4D3B-B21C-7E057EDEB8F3}" dt="2024-04-30T00:39:21.641" v="30879"/>
        <pc:sldMkLst>
          <pc:docMk/>
          <pc:sldMk cId="0" sldId="293"/>
        </pc:sldMkLst>
      </pc:sldChg>
      <pc:sldChg chg="modNotes">
        <pc:chgData name="Zixi Li" userId="7afddd65-cf6f-4657-8c89-fa7101aa5225" providerId="ADAL" clId="{AD783692-7993-4D3B-B21C-7E057EDEB8F3}" dt="2024-04-30T00:39:21.641" v="30879"/>
        <pc:sldMkLst>
          <pc:docMk/>
          <pc:sldMk cId="0" sldId="294"/>
        </pc:sldMkLst>
      </pc:sldChg>
      <pc:sldChg chg="modNotes">
        <pc:chgData name="Zixi Li" userId="7afddd65-cf6f-4657-8c89-fa7101aa5225" providerId="ADAL" clId="{AD783692-7993-4D3B-B21C-7E057EDEB8F3}" dt="2024-04-30T00:39:21.641" v="30879"/>
        <pc:sldMkLst>
          <pc:docMk/>
          <pc:sldMk cId="0" sldId="295"/>
        </pc:sldMkLst>
      </pc:sldChg>
      <pc:sldChg chg="modSp mod modNotes">
        <pc:chgData name="Zixi Li" userId="7afddd65-cf6f-4657-8c89-fa7101aa5225" providerId="ADAL" clId="{AD783692-7993-4D3B-B21C-7E057EDEB8F3}" dt="2024-04-30T00:39:21.641" v="30879"/>
        <pc:sldMkLst>
          <pc:docMk/>
          <pc:sldMk cId="0" sldId="296"/>
        </pc:sldMkLst>
        <pc:spChg chg="mod">
          <ac:chgData name="Zixi Li" userId="7afddd65-cf6f-4657-8c89-fa7101aa5225" providerId="ADAL" clId="{AD783692-7993-4D3B-B21C-7E057EDEB8F3}" dt="2024-04-30T00:11:41.746" v="28011" actId="20577"/>
          <ac:spMkLst>
            <pc:docMk/>
            <pc:sldMk cId="0" sldId="296"/>
            <ac:spMk id="5265" creationId="{00000000-0000-0000-0000-000000000000}"/>
          </ac:spMkLst>
        </pc:spChg>
      </pc:sldChg>
      <pc:sldChg chg="modNotes">
        <pc:chgData name="Zixi Li" userId="7afddd65-cf6f-4657-8c89-fa7101aa5225" providerId="ADAL" clId="{AD783692-7993-4D3B-B21C-7E057EDEB8F3}" dt="2024-04-30T00:39:21.641" v="30879"/>
        <pc:sldMkLst>
          <pc:docMk/>
          <pc:sldMk cId="0" sldId="297"/>
        </pc:sldMkLst>
      </pc:sldChg>
      <pc:sldChg chg="modNotes">
        <pc:chgData name="Zixi Li" userId="7afddd65-cf6f-4657-8c89-fa7101aa5225" providerId="ADAL" clId="{AD783692-7993-4D3B-B21C-7E057EDEB8F3}" dt="2024-04-30T00:39:21.641" v="30879"/>
        <pc:sldMkLst>
          <pc:docMk/>
          <pc:sldMk cId="0" sldId="298"/>
        </pc:sldMkLst>
      </pc:sldChg>
      <pc:sldChg chg="modNotes">
        <pc:chgData name="Zixi Li" userId="7afddd65-cf6f-4657-8c89-fa7101aa5225" providerId="ADAL" clId="{AD783692-7993-4D3B-B21C-7E057EDEB8F3}" dt="2024-04-30T00:39:21.641" v="30879"/>
        <pc:sldMkLst>
          <pc:docMk/>
          <pc:sldMk cId="0" sldId="299"/>
        </pc:sldMkLst>
      </pc:sldChg>
      <pc:sldChg chg="modNotes">
        <pc:chgData name="Zixi Li" userId="7afddd65-cf6f-4657-8c89-fa7101aa5225" providerId="ADAL" clId="{AD783692-7993-4D3B-B21C-7E057EDEB8F3}" dt="2024-04-30T00:39:21.641" v="30879"/>
        <pc:sldMkLst>
          <pc:docMk/>
          <pc:sldMk cId="0" sldId="300"/>
        </pc:sldMkLst>
      </pc:sldChg>
      <pc:sldChg chg="modNotes">
        <pc:chgData name="Zixi Li" userId="7afddd65-cf6f-4657-8c89-fa7101aa5225" providerId="ADAL" clId="{AD783692-7993-4D3B-B21C-7E057EDEB8F3}" dt="2024-04-30T00:39:21.641" v="30879"/>
        <pc:sldMkLst>
          <pc:docMk/>
          <pc:sldMk cId="0" sldId="301"/>
        </pc:sldMkLst>
      </pc:sldChg>
      <pc:sldChg chg="modNotes">
        <pc:chgData name="Zixi Li" userId="7afddd65-cf6f-4657-8c89-fa7101aa5225" providerId="ADAL" clId="{AD783692-7993-4D3B-B21C-7E057EDEB8F3}" dt="2024-04-30T00:39:21.641" v="30879"/>
        <pc:sldMkLst>
          <pc:docMk/>
          <pc:sldMk cId="0" sldId="302"/>
        </pc:sldMkLst>
      </pc:sldChg>
      <pc:sldChg chg="modNotes">
        <pc:chgData name="Zixi Li" userId="7afddd65-cf6f-4657-8c89-fa7101aa5225" providerId="ADAL" clId="{AD783692-7993-4D3B-B21C-7E057EDEB8F3}" dt="2024-04-30T00:39:21.641" v="30879"/>
        <pc:sldMkLst>
          <pc:docMk/>
          <pc:sldMk cId="0" sldId="303"/>
        </pc:sldMkLst>
      </pc:sldChg>
      <pc:sldChg chg="modNotes">
        <pc:chgData name="Zixi Li" userId="7afddd65-cf6f-4657-8c89-fa7101aa5225" providerId="ADAL" clId="{AD783692-7993-4D3B-B21C-7E057EDEB8F3}" dt="2024-04-30T00:39:21.641" v="30879"/>
        <pc:sldMkLst>
          <pc:docMk/>
          <pc:sldMk cId="0" sldId="304"/>
        </pc:sldMkLst>
      </pc:sldChg>
      <pc:sldChg chg="modNotes">
        <pc:chgData name="Zixi Li" userId="7afddd65-cf6f-4657-8c89-fa7101aa5225" providerId="ADAL" clId="{AD783692-7993-4D3B-B21C-7E057EDEB8F3}" dt="2024-04-30T00:39:21.641" v="30879"/>
        <pc:sldMkLst>
          <pc:docMk/>
          <pc:sldMk cId="0" sldId="305"/>
        </pc:sldMkLst>
      </pc:sldChg>
      <pc:sldChg chg="modNotes">
        <pc:chgData name="Zixi Li" userId="7afddd65-cf6f-4657-8c89-fa7101aa5225" providerId="ADAL" clId="{AD783692-7993-4D3B-B21C-7E057EDEB8F3}" dt="2024-04-30T00:39:21.641" v="30879"/>
        <pc:sldMkLst>
          <pc:docMk/>
          <pc:sldMk cId="0" sldId="306"/>
        </pc:sldMkLst>
      </pc:sldChg>
      <pc:sldChg chg="modNotes">
        <pc:chgData name="Zixi Li" userId="7afddd65-cf6f-4657-8c89-fa7101aa5225" providerId="ADAL" clId="{AD783692-7993-4D3B-B21C-7E057EDEB8F3}" dt="2024-04-30T00:39:21.641" v="30879"/>
        <pc:sldMkLst>
          <pc:docMk/>
          <pc:sldMk cId="0" sldId="307"/>
        </pc:sldMkLst>
      </pc:sldChg>
      <pc:sldChg chg="modNotes">
        <pc:chgData name="Zixi Li" userId="7afddd65-cf6f-4657-8c89-fa7101aa5225" providerId="ADAL" clId="{AD783692-7993-4D3B-B21C-7E057EDEB8F3}" dt="2024-04-30T00:39:21.641" v="30879"/>
        <pc:sldMkLst>
          <pc:docMk/>
          <pc:sldMk cId="0" sldId="308"/>
        </pc:sldMkLst>
      </pc:sldChg>
      <pc:sldChg chg="modNotes">
        <pc:chgData name="Zixi Li" userId="7afddd65-cf6f-4657-8c89-fa7101aa5225" providerId="ADAL" clId="{AD783692-7993-4D3B-B21C-7E057EDEB8F3}" dt="2024-04-30T00:39:21.641" v="30879"/>
        <pc:sldMkLst>
          <pc:docMk/>
          <pc:sldMk cId="0" sldId="309"/>
        </pc:sldMkLst>
      </pc:sldChg>
      <pc:sldChg chg="modNotes">
        <pc:chgData name="Zixi Li" userId="7afddd65-cf6f-4657-8c89-fa7101aa5225" providerId="ADAL" clId="{AD783692-7993-4D3B-B21C-7E057EDEB8F3}" dt="2024-04-30T00:39:21.641" v="30879"/>
        <pc:sldMkLst>
          <pc:docMk/>
          <pc:sldMk cId="0" sldId="310"/>
        </pc:sldMkLst>
      </pc:sldChg>
      <pc:sldChg chg="modNotes">
        <pc:chgData name="Zixi Li" userId="7afddd65-cf6f-4657-8c89-fa7101aa5225" providerId="ADAL" clId="{AD783692-7993-4D3B-B21C-7E057EDEB8F3}" dt="2024-04-30T00:39:21.641" v="30879"/>
        <pc:sldMkLst>
          <pc:docMk/>
          <pc:sldMk cId="0" sldId="311"/>
        </pc:sldMkLst>
      </pc:sldChg>
      <pc:sldChg chg="add">
        <pc:chgData name="Zixi Li" userId="7afddd65-cf6f-4657-8c89-fa7101aa5225" providerId="ADAL" clId="{AD783692-7993-4D3B-B21C-7E057EDEB8F3}" dt="2024-04-30T17:18:16.114" v="36830"/>
        <pc:sldMkLst>
          <pc:docMk/>
          <pc:sldMk cId="3557715857" sldId="313"/>
        </pc:sldMkLst>
      </pc:sldChg>
      <pc:sldChg chg="del mod ord modShow modNotes modNotesTx">
        <pc:chgData name="Zixi Li" userId="7afddd65-cf6f-4657-8c89-fa7101aa5225" providerId="ADAL" clId="{AD783692-7993-4D3B-B21C-7E057EDEB8F3}" dt="2024-04-30T17:18:06.104" v="36829" actId="2696"/>
        <pc:sldMkLst>
          <pc:docMk/>
          <pc:sldMk cId="4010098247" sldId="313"/>
        </pc:sldMkLst>
      </pc:sldChg>
      <pc:sldChg chg="modSp mod ord modShow modNotes modNotesTx">
        <pc:chgData name="Zixi Li" userId="7afddd65-cf6f-4657-8c89-fa7101aa5225" providerId="ADAL" clId="{AD783692-7993-4D3B-B21C-7E057EDEB8F3}" dt="2024-04-30T00:39:21.641" v="30879"/>
        <pc:sldMkLst>
          <pc:docMk/>
          <pc:sldMk cId="1664585221" sldId="314"/>
        </pc:sldMkLst>
        <pc:spChg chg="mod">
          <ac:chgData name="Zixi Li" userId="7afddd65-cf6f-4657-8c89-fa7101aa5225" providerId="ADAL" clId="{AD783692-7993-4D3B-B21C-7E057EDEB8F3}" dt="2024-04-21T17:59:49.386" v="485" actId="20577"/>
          <ac:spMkLst>
            <pc:docMk/>
            <pc:sldMk cId="1664585221" sldId="314"/>
            <ac:spMk id="3" creationId="{0E9BF026-BD04-BB1B-08CD-FCE0AB774500}"/>
          </ac:spMkLst>
        </pc:spChg>
      </pc:sldChg>
      <pc:sldChg chg="addSp delSp modSp mod modNotes modNotesTx">
        <pc:chgData name="Zixi Li" userId="7afddd65-cf6f-4657-8c89-fa7101aa5225" providerId="ADAL" clId="{AD783692-7993-4D3B-B21C-7E057EDEB8F3}" dt="2024-05-01T14:50:31.262" v="40418" actId="1035"/>
        <pc:sldMkLst>
          <pc:docMk/>
          <pc:sldMk cId="3724957734" sldId="316"/>
        </pc:sldMkLst>
        <pc:spChg chg="mod">
          <ac:chgData name="Zixi Li" userId="7afddd65-cf6f-4657-8c89-fa7101aa5225" providerId="ADAL" clId="{AD783692-7993-4D3B-B21C-7E057EDEB8F3}" dt="2024-04-27T18:42:54.490" v="26929" actId="20577"/>
          <ac:spMkLst>
            <pc:docMk/>
            <pc:sldMk cId="3724957734" sldId="316"/>
            <ac:spMk id="3" creationId="{0E9BF026-BD04-BB1B-08CD-FCE0AB774500}"/>
          </ac:spMkLst>
        </pc:spChg>
        <pc:spChg chg="add mod">
          <ac:chgData name="Zixi Li" userId="7afddd65-cf6f-4657-8c89-fa7101aa5225" providerId="ADAL" clId="{AD783692-7993-4D3B-B21C-7E057EDEB8F3}" dt="2024-04-24T18:20:53.846" v="20331"/>
          <ac:spMkLst>
            <pc:docMk/>
            <pc:sldMk cId="3724957734" sldId="316"/>
            <ac:spMk id="7" creationId="{955BECFD-BED2-4D33-EA91-9798795868CA}"/>
          </ac:spMkLst>
        </pc:spChg>
        <pc:spChg chg="mod">
          <ac:chgData name="Zixi Li" userId="7afddd65-cf6f-4657-8c89-fa7101aa5225" providerId="ADAL" clId="{AD783692-7993-4D3B-B21C-7E057EDEB8F3}" dt="2024-04-21T18:44:43.991" v="1281" actId="1076"/>
          <ac:spMkLst>
            <pc:docMk/>
            <pc:sldMk cId="3724957734" sldId="316"/>
            <ac:spMk id="23" creationId="{3B51C18A-5C1C-6A00-BD5A-05157E7316CB}"/>
          </ac:spMkLst>
        </pc:spChg>
        <pc:spChg chg="mod">
          <ac:chgData name="Zixi Li" userId="7afddd65-cf6f-4657-8c89-fa7101aa5225" providerId="ADAL" clId="{AD783692-7993-4D3B-B21C-7E057EDEB8F3}" dt="2024-04-21T18:44:45.661" v="1282" actId="1076"/>
          <ac:spMkLst>
            <pc:docMk/>
            <pc:sldMk cId="3724957734" sldId="316"/>
            <ac:spMk id="24" creationId="{C32B0725-3BD6-DED3-B817-D457D028B7A4}"/>
          </ac:spMkLst>
        </pc:spChg>
        <pc:picChg chg="add mod">
          <ac:chgData name="Zixi Li" userId="7afddd65-cf6f-4657-8c89-fa7101aa5225" providerId="ADAL" clId="{AD783692-7993-4D3B-B21C-7E057EDEB8F3}" dt="2024-05-01T14:50:31.262" v="40418" actId="1035"/>
          <ac:picMkLst>
            <pc:docMk/>
            <pc:sldMk cId="3724957734" sldId="316"/>
            <ac:picMk id="6" creationId="{2B186BE7-90B7-E20A-9515-84B3B424A798}"/>
          </ac:picMkLst>
        </pc:picChg>
        <pc:picChg chg="add del mod">
          <ac:chgData name="Zixi Li" userId="7afddd65-cf6f-4657-8c89-fa7101aa5225" providerId="ADAL" clId="{AD783692-7993-4D3B-B21C-7E057EDEB8F3}" dt="2024-04-21T19:05:29.966" v="1796" actId="478"/>
          <ac:picMkLst>
            <pc:docMk/>
            <pc:sldMk cId="3724957734" sldId="316"/>
            <ac:picMk id="6" creationId="{907D7E0D-6EA4-EF48-67D9-6312DBC32E59}"/>
          </ac:picMkLst>
        </pc:picChg>
        <pc:picChg chg="add del mod">
          <ac:chgData name="Zixi Li" userId="7afddd65-cf6f-4657-8c89-fa7101aa5225" providerId="ADAL" clId="{AD783692-7993-4D3B-B21C-7E057EDEB8F3}" dt="2024-04-21T19:06:00.628" v="1800" actId="478"/>
          <ac:picMkLst>
            <pc:docMk/>
            <pc:sldMk cId="3724957734" sldId="316"/>
            <ac:picMk id="8" creationId="{CCB78976-8655-10CB-EE27-D6D00DA7624F}"/>
          </ac:picMkLst>
        </pc:picChg>
        <pc:picChg chg="add del mod">
          <ac:chgData name="Zixi Li" userId="7afddd65-cf6f-4657-8c89-fa7101aa5225" providerId="ADAL" clId="{AD783692-7993-4D3B-B21C-7E057EDEB8F3}" dt="2024-04-24T18:19:47.954" v="20313" actId="478"/>
          <ac:picMkLst>
            <pc:docMk/>
            <pc:sldMk cId="3724957734" sldId="316"/>
            <ac:picMk id="10" creationId="{1AB518C6-56C2-4A24-358A-74AC5F0A0419}"/>
          </ac:picMkLst>
        </pc:picChg>
      </pc:sldChg>
      <pc:sldChg chg="addSp delSp modSp mod ord modNotes modNotesTx">
        <pc:chgData name="Zixi Li" userId="7afddd65-cf6f-4657-8c89-fa7101aa5225" providerId="ADAL" clId="{AD783692-7993-4D3B-B21C-7E057EDEB8F3}" dt="2024-04-30T00:40:04.721" v="30914" actId="20577"/>
        <pc:sldMkLst>
          <pc:docMk/>
          <pc:sldMk cId="234383112" sldId="317"/>
        </pc:sldMkLst>
        <pc:spChg chg="mod">
          <ac:chgData name="Zixi Li" userId="7afddd65-cf6f-4657-8c89-fa7101aa5225" providerId="ADAL" clId="{AD783692-7993-4D3B-B21C-7E057EDEB8F3}" dt="2024-04-27T18:43:25.873" v="26941" actId="20577"/>
          <ac:spMkLst>
            <pc:docMk/>
            <pc:sldMk cId="234383112" sldId="317"/>
            <ac:spMk id="3" creationId="{0E9BF026-BD04-BB1B-08CD-FCE0AB774500}"/>
          </ac:spMkLst>
        </pc:spChg>
        <pc:spChg chg="add del mod">
          <ac:chgData name="Zixi Li" userId="7afddd65-cf6f-4657-8c89-fa7101aa5225" providerId="ADAL" clId="{AD783692-7993-4D3B-B21C-7E057EDEB8F3}" dt="2024-04-25T21:03:36.379" v="24465" actId="478"/>
          <ac:spMkLst>
            <pc:docMk/>
            <pc:sldMk cId="234383112" sldId="317"/>
            <ac:spMk id="6" creationId="{85C3C621-E189-F9A8-A8D4-DF20A5CF8243}"/>
          </ac:spMkLst>
        </pc:spChg>
        <pc:spChg chg="add mod">
          <ac:chgData name="Zixi Li" userId="7afddd65-cf6f-4657-8c89-fa7101aa5225" providerId="ADAL" clId="{AD783692-7993-4D3B-B21C-7E057EDEB8F3}" dt="2024-04-25T21:03:44.442" v="24471" actId="120"/>
          <ac:spMkLst>
            <pc:docMk/>
            <pc:sldMk cId="234383112" sldId="317"/>
            <ac:spMk id="7" creationId="{8DD40682-61F4-0A84-6EF5-A33BAC4B6C8F}"/>
          </ac:spMkLst>
        </pc:spChg>
        <pc:picChg chg="mod">
          <ac:chgData name="Zixi Li" userId="7afddd65-cf6f-4657-8c89-fa7101aa5225" providerId="ADAL" clId="{AD783692-7993-4D3B-B21C-7E057EDEB8F3}" dt="2024-04-27T18:10:46.522" v="26518" actId="1076"/>
          <ac:picMkLst>
            <pc:docMk/>
            <pc:sldMk cId="234383112" sldId="317"/>
            <ac:picMk id="1026" creationId="{C05B9856-7FD5-F670-5C6E-58ABE4A78CA2}"/>
          </ac:picMkLst>
        </pc:picChg>
      </pc:sldChg>
      <pc:sldChg chg="addSp modSp mod ord modShow modNotes modNotesTx">
        <pc:chgData name="Zixi Li" userId="7afddd65-cf6f-4657-8c89-fa7101aa5225" providerId="ADAL" clId="{AD783692-7993-4D3B-B21C-7E057EDEB8F3}" dt="2024-04-30T00:39:21.641" v="30879"/>
        <pc:sldMkLst>
          <pc:docMk/>
          <pc:sldMk cId="4283578361" sldId="318"/>
        </pc:sldMkLst>
        <pc:spChg chg="mod">
          <ac:chgData name="Zixi Li" userId="7afddd65-cf6f-4657-8c89-fa7101aa5225" providerId="ADAL" clId="{AD783692-7993-4D3B-B21C-7E057EDEB8F3}" dt="2024-04-24T20:07:29.797" v="23105" actId="948"/>
          <ac:spMkLst>
            <pc:docMk/>
            <pc:sldMk cId="4283578361" sldId="318"/>
            <ac:spMk id="3" creationId="{0E9BF026-BD04-BB1B-08CD-FCE0AB774500}"/>
          </ac:spMkLst>
        </pc:spChg>
        <pc:spChg chg="add mod">
          <ac:chgData name="Zixi Li" userId="7afddd65-cf6f-4657-8c89-fa7101aa5225" providerId="ADAL" clId="{AD783692-7993-4D3B-B21C-7E057EDEB8F3}" dt="2024-04-21T20:01:19.114" v="3828" actId="1036"/>
          <ac:spMkLst>
            <pc:docMk/>
            <pc:sldMk cId="4283578361" sldId="318"/>
            <ac:spMk id="4" creationId="{1875D8D6-8014-A9C4-2D30-82EA04741159}"/>
          </ac:spMkLst>
        </pc:spChg>
        <pc:picChg chg="add mod">
          <ac:chgData name="Zixi Li" userId="7afddd65-cf6f-4657-8c89-fa7101aa5225" providerId="ADAL" clId="{AD783692-7993-4D3B-B21C-7E057EDEB8F3}" dt="2024-04-21T20:01:25.174" v="3829" actId="1076"/>
          <ac:picMkLst>
            <pc:docMk/>
            <pc:sldMk cId="4283578361" sldId="318"/>
            <ac:picMk id="2050" creationId="{165D1EC5-98BF-C306-240F-F7D31DC47146}"/>
          </ac:picMkLst>
        </pc:picChg>
      </pc:sldChg>
      <pc:sldChg chg="del mod modShow modNotesTx">
        <pc:chgData name="Zixi Li" userId="7afddd65-cf6f-4657-8c89-fa7101aa5225" providerId="ADAL" clId="{AD783692-7993-4D3B-B21C-7E057EDEB8F3}" dt="2024-04-24T18:50:49.352" v="21389" actId="47"/>
        <pc:sldMkLst>
          <pc:docMk/>
          <pc:sldMk cId="1906504843" sldId="320"/>
        </pc:sldMkLst>
      </pc:sldChg>
      <pc:sldChg chg="addSp delSp modSp mod modAnim modNotes modNotesTx">
        <pc:chgData name="Zixi Li" userId="7afddd65-cf6f-4657-8c89-fa7101aa5225" providerId="ADAL" clId="{AD783692-7993-4D3B-B21C-7E057EDEB8F3}" dt="2024-04-30T18:01:38.171" v="37350"/>
        <pc:sldMkLst>
          <pc:docMk/>
          <pc:sldMk cId="3220826753" sldId="323"/>
        </pc:sldMkLst>
        <pc:spChg chg="mod">
          <ac:chgData name="Zixi Li" userId="7afddd65-cf6f-4657-8c89-fa7101aa5225" providerId="ADAL" clId="{AD783692-7993-4D3B-B21C-7E057EDEB8F3}" dt="2024-04-22T17:02:16.740" v="4624"/>
          <ac:spMkLst>
            <pc:docMk/>
            <pc:sldMk cId="3220826753" sldId="323"/>
            <ac:spMk id="25" creationId="{9D27EB90-88B6-BF38-D09C-7FD8B804E606}"/>
          </ac:spMkLst>
        </pc:spChg>
        <pc:spChg chg="mod">
          <ac:chgData name="Zixi Li" userId="7afddd65-cf6f-4657-8c89-fa7101aa5225" providerId="ADAL" clId="{AD783692-7993-4D3B-B21C-7E057EDEB8F3}" dt="2024-04-22T17:02:16.740" v="4624"/>
          <ac:spMkLst>
            <pc:docMk/>
            <pc:sldMk cId="3220826753" sldId="323"/>
            <ac:spMk id="26" creationId="{6C865631-5AAE-64F7-740F-9186D51E95B6}"/>
          </ac:spMkLst>
        </pc:spChg>
        <pc:spChg chg="mod">
          <ac:chgData name="Zixi Li" userId="7afddd65-cf6f-4657-8c89-fa7101aa5225" providerId="ADAL" clId="{AD783692-7993-4D3B-B21C-7E057EDEB8F3}" dt="2024-04-22T17:38:16.347" v="4913" actId="113"/>
          <ac:spMkLst>
            <pc:docMk/>
            <pc:sldMk cId="3220826753" sldId="323"/>
            <ac:spMk id="27" creationId="{5C8621B2-C965-7777-C0DF-5C05AB65233E}"/>
          </ac:spMkLst>
        </pc:spChg>
        <pc:spChg chg="mod">
          <ac:chgData name="Zixi Li" userId="7afddd65-cf6f-4657-8c89-fa7101aa5225" providerId="ADAL" clId="{AD783692-7993-4D3B-B21C-7E057EDEB8F3}" dt="2024-04-22T17:02:16.740" v="4624"/>
          <ac:spMkLst>
            <pc:docMk/>
            <pc:sldMk cId="3220826753" sldId="323"/>
            <ac:spMk id="29" creationId="{AFAB3E61-10ED-9037-BA73-E10E4256EB48}"/>
          </ac:spMkLst>
        </pc:spChg>
        <pc:spChg chg="mod">
          <ac:chgData name="Zixi Li" userId="7afddd65-cf6f-4657-8c89-fa7101aa5225" providerId="ADAL" clId="{AD783692-7993-4D3B-B21C-7E057EDEB8F3}" dt="2024-04-22T17:02:16.740" v="4624"/>
          <ac:spMkLst>
            <pc:docMk/>
            <pc:sldMk cId="3220826753" sldId="323"/>
            <ac:spMk id="30" creationId="{E11324A8-A1FF-93FC-C380-9C71B2CC79F1}"/>
          </ac:spMkLst>
        </pc:spChg>
        <pc:spChg chg="mod">
          <ac:chgData name="Zixi Li" userId="7afddd65-cf6f-4657-8c89-fa7101aa5225" providerId="ADAL" clId="{AD783692-7993-4D3B-B21C-7E057EDEB8F3}" dt="2024-04-22T17:02:16.740" v="4624"/>
          <ac:spMkLst>
            <pc:docMk/>
            <pc:sldMk cId="3220826753" sldId="323"/>
            <ac:spMk id="31" creationId="{10B647E3-4CD5-15A3-A1D0-0BF7BD0D4B12}"/>
          </ac:spMkLst>
        </pc:spChg>
        <pc:spChg chg="mod">
          <ac:chgData name="Zixi Li" userId="7afddd65-cf6f-4657-8c89-fa7101aa5225" providerId="ADAL" clId="{AD783692-7993-4D3B-B21C-7E057EDEB8F3}" dt="2024-04-22T17:02:16.740" v="4624"/>
          <ac:spMkLst>
            <pc:docMk/>
            <pc:sldMk cId="3220826753" sldId="323"/>
            <ac:spMk id="32" creationId="{1C65F082-0FD1-0A77-0B1C-57C3E3AC80D4}"/>
          </ac:spMkLst>
        </pc:spChg>
        <pc:spChg chg="mod">
          <ac:chgData name="Zixi Li" userId="7afddd65-cf6f-4657-8c89-fa7101aa5225" providerId="ADAL" clId="{AD783692-7993-4D3B-B21C-7E057EDEB8F3}" dt="2024-04-22T17:02:16.740" v="4624"/>
          <ac:spMkLst>
            <pc:docMk/>
            <pc:sldMk cId="3220826753" sldId="323"/>
            <ac:spMk id="33" creationId="{94E246CB-7FD9-BDE1-E696-61D53AE0D5B0}"/>
          </ac:spMkLst>
        </pc:spChg>
        <pc:spChg chg="mod">
          <ac:chgData name="Zixi Li" userId="7afddd65-cf6f-4657-8c89-fa7101aa5225" providerId="ADAL" clId="{AD783692-7993-4D3B-B21C-7E057EDEB8F3}" dt="2024-04-22T17:02:16.740" v="4624"/>
          <ac:spMkLst>
            <pc:docMk/>
            <pc:sldMk cId="3220826753" sldId="323"/>
            <ac:spMk id="34" creationId="{D309E037-0530-EC73-4152-3D0A542DCDE3}"/>
          </ac:spMkLst>
        </pc:spChg>
        <pc:spChg chg="mod">
          <ac:chgData name="Zixi Li" userId="7afddd65-cf6f-4657-8c89-fa7101aa5225" providerId="ADAL" clId="{AD783692-7993-4D3B-B21C-7E057EDEB8F3}" dt="2024-04-22T17:02:16.740" v="4624"/>
          <ac:spMkLst>
            <pc:docMk/>
            <pc:sldMk cId="3220826753" sldId="323"/>
            <ac:spMk id="35" creationId="{178D5A10-EDF8-8CEC-D765-672044243209}"/>
          </ac:spMkLst>
        </pc:spChg>
        <pc:spChg chg="mod">
          <ac:chgData name="Zixi Li" userId="7afddd65-cf6f-4657-8c89-fa7101aa5225" providerId="ADAL" clId="{AD783692-7993-4D3B-B21C-7E057EDEB8F3}" dt="2024-04-22T17:02:16.740" v="4624"/>
          <ac:spMkLst>
            <pc:docMk/>
            <pc:sldMk cId="3220826753" sldId="323"/>
            <ac:spMk id="36" creationId="{6E8EE226-7F02-473B-05CE-FC01BEF59B79}"/>
          </ac:spMkLst>
        </pc:spChg>
        <pc:spChg chg="mod">
          <ac:chgData name="Zixi Li" userId="7afddd65-cf6f-4657-8c89-fa7101aa5225" providerId="ADAL" clId="{AD783692-7993-4D3B-B21C-7E057EDEB8F3}" dt="2024-04-22T17:02:16.740" v="4624"/>
          <ac:spMkLst>
            <pc:docMk/>
            <pc:sldMk cId="3220826753" sldId="323"/>
            <ac:spMk id="42" creationId="{60CA70CF-37AD-19C4-EEEA-86045BB6CD45}"/>
          </ac:spMkLst>
        </pc:spChg>
        <pc:spChg chg="mod">
          <ac:chgData name="Zixi Li" userId="7afddd65-cf6f-4657-8c89-fa7101aa5225" providerId="ADAL" clId="{AD783692-7993-4D3B-B21C-7E057EDEB8F3}" dt="2024-04-22T17:02:16.740" v="4624"/>
          <ac:spMkLst>
            <pc:docMk/>
            <pc:sldMk cId="3220826753" sldId="323"/>
            <ac:spMk id="43" creationId="{62E775A3-3A75-8C74-CC32-AC4217D38B43}"/>
          </ac:spMkLst>
        </pc:spChg>
        <pc:spChg chg="mod">
          <ac:chgData name="Zixi Li" userId="7afddd65-cf6f-4657-8c89-fa7101aa5225" providerId="ADAL" clId="{AD783692-7993-4D3B-B21C-7E057EDEB8F3}" dt="2024-04-22T17:02:16.740" v="4624"/>
          <ac:spMkLst>
            <pc:docMk/>
            <pc:sldMk cId="3220826753" sldId="323"/>
            <ac:spMk id="45" creationId="{7DD12F7E-32E3-89E5-7B7D-3E2CCCC80AC1}"/>
          </ac:spMkLst>
        </pc:spChg>
        <pc:spChg chg="mod">
          <ac:chgData name="Zixi Li" userId="7afddd65-cf6f-4657-8c89-fa7101aa5225" providerId="ADAL" clId="{AD783692-7993-4D3B-B21C-7E057EDEB8F3}" dt="2024-04-22T17:02:16.740" v="4624"/>
          <ac:spMkLst>
            <pc:docMk/>
            <pc:sldMk cId="3220826753" sldId="323"/>
            <ac:spMk id="46" creationId="{2ADA6627-FC7A-3B62-8C9E-17AAF26721D2}"/>
          </ac:spMkLst>
        </pc:spChg>
        <pc:spChg chg="mod">
          <ac:chgData name="Zixi Li" userId="7afddd65-cf6f-4657-8c89-fa7101aa5225" providerId="ADAL" clId="{AD783692-7993-4D3B-B21C-7E057EDEB8F3}" dt="2024-04-22T17:02:25.468" v="4631"/>
          <ac:spMkLst>
            <pc:docMk/>
            <pc:sldMk cId="3220826753" sldId="323"/>
            <ac:spMk id="49" creationId="{FDC45166-5F9D-68DF-F639-29556322BC1C}"/>
          </ac:spMkLst>
        </pc:spChg>
        <pc:spChg chg="mod">
          <ac:chgData name="Zixi Li" userId="7afddd65-cf6f-4657-8c89-fa7101aa5225" providerId="ADAL" clId="{AD783692-7993-4D3B-B21C-7E057EDEB8F3}" dt="2024-04-22T17:02:25.468" v="4631"/>
          <ac:spMkLst>
            <pc:docMk/>
            <pc:sldMk cId="3220826753" sldId="323"/>
            <ac:spMk id="50" creationId="{5DBCCE23-C37C-B4D0-6C06-7294AABC7DAE}"/>
          </ac:spMkLst>
        </pc:spChg>
        <pc:spChg chg="mod">
          <ac:chgData name="Zixi Li" userId="7afddd65-cf6f-4657-8c89-fa7101aa5225" providerId="ADAL" clId="{AD783692-7993-4D3B-B21C-7E057EDEB8F3}" dt="2024-04-22T17:02:25.468" v="4631"/>
          <ac:spMkLst>
            <pc:docMk/>
            <pc:sldMk cId="3220826753" sldId="323"/>
            <ac:spMk id="51" creationId="{401E4EEA-AAE1-A8E1-B2CC-48A0AFCB705C}"/>
          </ac:spMkLst>
        </pc:spChg>
        <pc:spChg chg="mod">
          <ac:chgData name="Zixi Li" userId="7afddd65-cf6f-4657-8c89-fa7101aa5225" providerId="ADAL" clId="{AD783692-7993-4D3B-B21C-7E057EDEB8F3}" dt="2024-04-22T17:02:25.468" v="4631"/>
          <ac:spMkLst>
            <pc:docMk/>
            <pc:sldMk cId="3220826753" sldId="323"/>
            <ac:spMk id="52" creationId="{5678777B-515D-D8FF-35D5-EBEB03D5F7E0}"/>
          </ac:spMkLst>
        </pc:spChg>
        <pc:spChg chg="mod">
          <ac:chgData name="Zixi Li" userId="7afddd65-cf6f-4657-8c89-fa7101aa5225" providerId="ADAL" clId="{AD783692-7993-4D3B-B21C-7E057EDEB8F3}" dt="2024-04-22T17:02:25.468" v="4631"/>
          <ac:spMkLst>
            <pc:docMk/>
            <pc:sldMk cId="3220826753" sldId="323"/>
            <ac:spMk id="53" creationId="{B1264CD9-F904-4982-7901-BA0CABA8CB59}"/>
          </ac:spMkLst>
        </pc:spChg>
        <pc:spChg chg="mod">
          <ac:chgData name="Zixi Li" userId="7afddd65-cf6f-4657-8c89-fa7101aa5225" providerId="ADAL" clId="{AD783692-7993-4D3B-B21C-7E057EDEB8F3}" dt="2024-04-22T17:02:25.468" v="4631"/>
          <ac:spMkLst>
            <pc:docMk/>
            <pc:sldMk cId="3220826753" sldId="323"/>
            <ac:spMk id="54" creationId="{2E836063-425F-22AF-51CC-5625E87E0A0C}"/>
          </ac:spMkLst>
        </pc:spChg>
        <pc:spChg chg="mod">
          <ac:chgData name="Zixi Li" userId="7afddd65-cf6f-4657-8c89-fa7101aa5225" providerId="ADAL" clId="{AD783692-7993-4D3B-B21C-7E057EDEB8F3}" dt="2024-04-22T17:02:25.468" v="4631"/>
          <ac:spMkLst>
            <pc:docMk/>
            <pc:sldMk cId="3220826753" sldId="323"/>
            <ac:spMk id="55" creationId="{A1E86165-9208-71E6-E51B-D09FE8BA77B0}"/>
          </ac:spMkLst>
        </pc:spChg>
        <pc:spChg chg="mod">
          <ac:chgData name="Zixi Li" userId="7afddd65-cf6f-4657-8c89-fa7101aa5225" providerId="ADAL" clId="{AD783692-7993-4D3B-B21C-7E057EDEB8F3}" dt="2024-04-22T17:02:25.468" v="4631"/>
          <ac:spMkLst>
            <pc:docMk/>
            <pc:sldMk cId="3220826753" sldId="323"/>
            <ac:spMk id="56" creationId="{7A67464A-ABC2-DEF9-8ACB-A5192D2ECD49}"/>
          </ac:spMkLst>
        </pc:spChg>
        <pc:spChg chg="mod">
          <ac:chgData name="Zixi Li" userId="7afddd65-cf6f-4657-8c89-fa7101aa5225" providerId="ADAL" clId="{AD783692-7993-4D3B-B21C-7E057EDEB8F3}" dt="2024-04-22T17:02:25.468" v="4631"/>
          <ac:spMkLst>
            <pc:docMk/>
            <pc:sldMk cId="3220826753" sldId="323"/>
            <ac:spMk id="57" creationId="{C86D3132-D549-696C-97C6-43031C0C8DB1}"/>
          </ac:spMkLst>
        </pc:spChg>
        <pc:spChg chg="mod">
          <ac:chgData name="Zixi Li" userId="7afddd65-cf6f-4657-8c89-fa7101aa5225" providerId="ADAL" clId="{AD783692-7993-4D3B-B21C-7E057EDEB8F3}" dt="2024-04-22T17:02:25.468" v="4631"/>
          <ac:spMkLst>
            <pc:docMk/>
            <pc:sldMk cId="3220826753" sldId="323"/>
            <ac:spMk id="58" creationId="{F47A040E-7D9E-01CD-18B3-D3F2B7DA923E}"/>
          </ac:spMkLst>
        </pc:spChg>
        <pc:spChg chg="mod">
          <ac:chgData name="Zixi Li" userId="7afddd65-cf6f-4657-8c89-fa7101aa5225" providerId="ADAL" clId="{AD783692-7993-4D3B-B21C-7E057EDEB8F3}" dt="2024-04-22T17:02:25.468" v="4631"/>
          <ac:spMkLst>
            <pc:docMk/>
            <pc:sldMk cId="3220826753" sldId="323"/>
            <ac:spMk id="64" creationId="{9CE60C69-FED7-FE40-0B65-4D9E2F8B0CA2}"/>
          </ac:spMkLst>
        </pc:spChg>
        <pc:spChg chg="mod">
          <ac:chgData name="Zixi Li" userId="7afddd65-cf6f-4657-8c89-fa7101aa5225" providerId="ADAL" clId="{AD783692-7993-4D3B-B21C-7E057EDEB8F3}" dt="2024-04-22T17:02:25.468" v="4631"/>
          <ac:spMkLst>
            <pc:docMk/>
            <pc:sldMk cId="3220826753" sldId="323"/>
            <ac:spMk id="65" creationId="{62EFF491-8869-9E2A-E579-421FCF03DA27}"/>
          </ac:spMkLst>
        </pc:spChg>
        <pc:spChg chg="mod">
          <ac:chgData name="Zixi Li" userId="7afddd65-cf6f-4657-8c89-fa7101aa5225" providerId="ADAL" clId="{AD783692-7993-4D3B-B21C-7E057EDEB8F3}" dt="2024-04-22T17:02:25.468" v="4631"/>
          <ac:spMkLst>
            <pc:docMk/>
            <pc:sldMk cId="3220826753" sldId="323"/>
            <ac:spMk id="67" creationId="{D4A884AF-10FF-4919-C573-B929D1141DE9}"/>
          </ac:spMkLst>
        </pc:spChg>
        <pc:spChg chg="mod">
          <ac:chgData name="Zixi Li" userId="7afddd65-cf6f-4657-8c89-fa7101aa5225" providerId="ADAL" clId="{AD783692-7993-4D3B-B21C-7E057EDEB8F3}" dt="2024-04-22T17:02:25.468" v="4631"/>
          <ac:spMkLst>
            <pc:docMk/>
            <pc:sldMk cId="3220826753" sldId="323"/>
            <ac:spMk id="68" creationId="{D8A28500-B2EB-8B7D-D506-EF33235F153D}"/>
          </ac:spMkLst>
        </pc:spChg>
        <pc:spChg chg="mod">
          <ac:chgData name="Zixi Li" userId="7afddd65-cf6f-4657-8c89-fa7101aa5225" providerId="ADAL" clId="{AD783692-7993-4D3B-B21C-7E057EDEB8F3}" dt="2024-04-22T17:02:28.133" v="4632"/>
          <ac:spMkLst>
            <pc:docMk/>
            <pc:sldMk cId="3220826753" sldId="323"/>
            <ac:spMk id="71" creationId="{7FD5A02B-415C-CAB9-9F13-3CD96BC20658}"/>
          </ac:spMkLst>
        </pc:spChg>
        <pc:spChg chg="mod">
          <ac:chgData name="Zixi Li" userId="7afddd65-cf6f-4657-8c89-fa7101aa5225" providerId="ADAL" clId="{AD783692-7993-4D3B-B21C-7E057EDEB8F3}" dt="2024-04-22T17:02:28.133" v="4632"/>
          <ac:spMkLst>
            <pc:docMk/>
            <pc:sldMk cId="3220826753" sldId="323"/>
            <ac:spMk id="72" creationId="{5DA45A41-7E63-8237-9E73-FE5595AA1625}"/>
          </ac:spMkLst>
        </pc:spChg>
        <pc:spChg chg="mod">
          <ac:chgData name="Zixi Li" userId="7afddd65-cf6f-4657-8c89-fa7101aa5225" providerId="ADAL" clId="{AD783692-7993-4D3B-B21C-7E057EDEB8F3}" dt="2024-04-22T17:02:28.133" v="4632"/>
          <ac:spMkLst>
            <pc:docMk/>
            <pc:sldMk cId="3220826753" sldId="323"/>
            <ac:spMk id="73" creationId="{F8A08FE9-E2F6-48B1-D405-260BC22D8165}"/>
          </ac:spMkLst>
        </pc:spChg>
        <pc:spChg chg="mod">
          <ac:chgData name="Zixi Li" userId="7afddd65-cf6f-4657-8c89-fa7101aa5225" providerId="ADAL" clId="{AD783692-7993-4D3B-B21C-7E057EDEB8F3}" dt="2024-04-22T17:02:28.133" v="4632"/>
          <ac:spMkLst>
            <pc:docMk/>
            <pc:sldMk cId="3220826753" sldId="323"/>
            <ac:spMk id="74" creationId="{BA32B97E-C202-2058-5128-3FEABF07966D}"/>
          </ac:spMkLst>
        </pc:spChg>
        <pc:spChg chg="mod">
          <ac:chgData name="Zixi Li" userId="7afddd65-cf6f-4657-8c89-fa7101aa5225" providerId="ADAL" clId="{AD783692-7993-4D3B-B21C-7E057EDEB8F3}" dt="2024-04-22T17:02:28.133" v="4632"/>
          <ac:spMkLst>
            <pc:docMk/>
            <pc:sldMk cId="3220826753" sldId="323"/>
            <ac:spMk id="75" creationId="{3545C453-0AF4-9E18-BC56-A11071573645}"/>
          </ac:spMkLst>
        </pc:spChg>
        <pc:spChg chg="mod">
          <ac:chgData name="Zixi Li" userId="7afddd65-cf6f-4657-8c89-fa7101aa5225" providerId="ADAL" clId="{AD783692-7993-4D3B-B21C-7E057EDEB8F3}" dt="2024-04-22T17:02:28.133" v="4632"/>
          <ac:spMkLst>
            <pc:docMk/>
            <pc:sldMk cId="3220826753" sldId="323"/>
            <ac:spMk id="76" creationId="{3E09B74A-2ACE-5DE8-9667-7BF6DACAD9B6}"/>
          </ac:spMkLst>
        </pc:spChg>
        <pc:spChg chg="mod">
          <ac:chgData name="Zixi Li" userId="7afddd65-cf6f-4657-8c89-fa7101aa5225" providerId="ADAL" clId="{AD783692-7993-4D3B-B21C-7E057EDEB8F3}" dt="2024-04-22T17:02:28.133" v="4632"/>
          <ac:spMkLst>
            <pc:docMk/>
            <pc:sldMk cId="3220826753" sldId="323"/>
            <ac:spMk id="77" creationId="{AA8D7F1A-264E-873E-D9F6-79EF588E8120}"/>
          </ac:spMkLst>
        </pc:spChg>
        <pc:spChg chg="mod">
          <ac:chgData name="Zixi Li" userId="7afddd65-cf6f-4657-8c89-fa7101aa5225" providerId="ADAL" clId="{AD783692-7993-4D3B-B21C-7E057EDEB8F3}" dt="2024-04-22T17:02:28.133" v="4632"/>
          <ac:spMkLst>
            <pc:docMk/>
            <pc:sldMk cId="3220826753" sldId="323"/>
            <ac:spMk id="78" creationId="{721F5196-9B3C-B570-38C8-B7DEAE1FEA74}"/>
          </ac:spMkLst>
        </pc:spChg>
        <pc:spChg chg="mod">
          <ac:chgData name="Zixi Li" userId="7afddd65-cf6f-4657-8c89-fa7101aa5225" providerId="ADAL" clId="{AD783692-7993-4D3B-B21C-7E057EDEB8F3}" dt="2024-04-22T17:02:28.133" v="4632"/>
          <ac:spMkLst>
            <pc:docMk/>
            <pc:sldMk cId="3220826753" sldId="323"/>
            <ac:spMk id="79" creationId="{EF8FF76D-52C7-B6A9-62FC-20F2D6A86617}"/>
          </ac:spMkLst>
        </pc:spChg>
        <pc:spChg chg="mod">
          <ac:chgData name="Zixi Li" userId="7afddd65-cf6f-4657-8c89-fa7101aa5225" providerId="ADAL" clId="{AD783692-7993-4D3B-B21C-7E057EDEB8F3}" dt="2024-04-22T17:02:28.133" v="4632"/>
          <ac:spMkLst>
            <pc:docMk/>
            <pc:sldMk cId="3220826753" sldId="323"/>
            <ac:spMk id="80" creationId="{53A28A50-5D13-9D57-4F49-12E5C3580EA4}"/>
          </ac:spMkLst>
        </pc:spChg>
        <pc:spChg chg="mod">
          <ac:chgData name="Zixi Li" userId="7afddd65-cf6f-4657-8c89-fa7101aa5225" providerId="ADAL" clId="{AD783692-7993-4D3B-B21C-7E057EDEB8F3}" dt="2024-04-22T17:02:28.133" v="4632"/>
          <ac:spMkLst>
            <pc:docMk/>
            <pc:sldMk cId="3220826753" sldId="323"/>
            <ac:spMk id="86" creationId="{82C539DB-3CD2-A53E-2C37-818E5D4C99B7}"/>
          </ac:spMkLst>
        </pc:spChg>
        <pc:spChg chg="mod">
          <ac:chgData name="Zixi Li" userId="7afddd65-cf6f-4657-8c89-fa7101aa5225" providerId="ADAL" clId="{AD783692-7993-4D3B-B21C-7E057EDEB8F3}" dt="2024-04-22T17:02:28.133" v="4632"/>
          <ac:spMkLst>
            <pc:docMk/>
            <pc:sldMk cId="3220826753" sldId="323"/>
            <ac:spMk id="87" creationId="{92A2ED5A-65FE-8C98-08A6-DFDE1B5B24D9}"/>
          </ac:spMkLst>
        </pc:spChg>
        <pc:spChg chg="mod">
          <ac:chgData name="Zixi Li" userId="7afddd65-cf6f-4657-8c89-fa7101aa5225" providerId="ADAL" clId="{AD783692-7993-4D3B-B21C-7E057EDEB8F3}" dt="2024-04-22T17:02:28.133" v="4632"/>
          <ac:spMkLst>
            <pc:docMk/>
            <pc:sldMk cId="3220826753" sldId="323"/>
            <ac:spMk id="89" creationId="{28790404-CAA8-C516-6167-D7B1E009CEA0}"/>
          </ac:spMkLst>
        </pc:spChg>
        <pc:spChg chg="mod">
          <ac:chgData name="Zixi Li" userId="7afddd65-cf6f-4657-8c89-fa7101aa5225" providerId="ADAL" clId="{AD783692-7993-4D3B-B21C-7E057EDEB8F3}" dt="2024-04-22T17:02:28.133" v="4632"/>
          <ac:spMkLst>
            <pc:docMk/>
            <pc:sldMk cId="3220826753" sldId="323"/>
            <ac:spMk id="90" creationId="{9DB4D050-4F39-86D3-49CE-85952E34FBD5}"/>
          </ac:spMkLst>
        </pc:spChg>
        <pc:grpChg chg="add mod">
          <ac:chgData name="Zixi Li" userId="7afddd65-cf6f-4657-8c89-fa7101aa5225" providerId="ADAL" clId="{AD783692-7993-4D3B-B21C-7E057EDEB8F3}" dt="2024-04-22T17:02:24.309" v="4630" actId="1076"/>
          <ac:grpSpMkLst>
            <pc:docMk/>
            <pc:sldMk cId="3220826753" sldId="323"/>
            <ac:grpSpMk id="3" creationId="{E9898077-64B3-BDEE-DB07-B341F9B3D015}"/>
          </ac:grpSpMkLst>
        </pc:grpChg>
        <pc:grpChg chg="del mod">
          <ac:chgData name="Zixi Li" userId="7afddd65-cf6f-4657-8c89-fa7101aa5225" providerId="ADAL" clId="{AD783692-7993-4D3B-B21C-7E057EDEB8F3}" dt="2024-04-22T17:02:15.073" v="4623" actId="478"/>
          <ac:grpSpMkLst>
            <pc:docMk/>
            <pc:sldMk cId="3220826753" sldId="323"/>
            <ac:grpSpMk id="24" creationId="{1CA6A082-2268-00E5-9002-B9F1359D4083}"/>
          </ac:grpSpMkLst>
        </pc:grpChg>
        <pc:grpChg chg="add mod">
          <ac:chgData name="Zixi Li" userId="7afddd65-cf6f-4657-8c89-fa7101aa5225" providerId="ADAL" clId="{AD783692-7993-4D3B-B21C-7E057EDEB8F3}" dt="2024-04-22T17:02:25.468" v="4631"/>
          <ac:grpSpMkLst>
            <pc:docMk/>
            <pc:sldMk cId="3220826753" sldId="323"/>
            <ac:grpSpMk id="48" creationId="{46045B46-9A0E-E5ED-4B1F-1503D3245D20}"/>
          </ac:grpSpMkLst>
        </pc:grpChg>
        <pc:grpChg chg="add mod">
          <ac:chgData name="Zixi Li" userId="7afddd65-cf6f-4657-8c89-fa7101aa5225" providerId="ADAL" clId="{AD783692-7993-4D3B-B21C-7E057EDEB8F3}" dt="2024-04-22T17:02:47.343" v="4646" actId="1076"/>
          <ac:grpSpMkLst>
            <pc:docMk/>
            <pc:sldMk cId="3220826753" sldId="323"/>
            <ac:grpSpMk id="70" creationId="{75B75DEC-035A-327F-D73D-05DFDB557A8A}"/>
          </ac:grpSpMkLst>
        </pc:grpChg>
        <pc:picChg chg="add mod">
          <ac:chgData name="Zixi Li" userId="7afddd65-cf6f-4657-8c89-fa7101aa5225" providerId="ADAL" clId="{AD783692-7993-4D3B-B21C-7E057EDEB8F3}" dt="2024-04-30T18:01:35.024" v="37349"/>
          <ac:picMkLst>
            <pc:docMk/>
            <pc:sldMk cId="3220826753" sldId="323"/>
            <ac:picMk id="3" creationId="{AB061DD7-EF9F-DBAD-6179-3DCF776371BD}"/>
          </ac:picMkLst>
        </pc:picChg>
        <pc:picChg chg="mod">
          <ac:chgData name="Zixi Li" userId="7afddd65-cf6f-4657-8c89-fa7101aa5225" providerId="ADAL" clId="{AD783692-7993-4D3B-B21C-7E057EDEB8F3}" dt="2024-04-22T17:02:16.740" v="4624"/>
          <ac:picMkLst>
            <pc:docMk/>
            <pc:sldMk cId="3220826753" sldId="323"/>
            <ac:picMk id="37" creationId="{1FB38895-AADF-BCF3-0CFD-344D13CFF934}"/>
          </ac:picMkLst>
        </pc:picChg>
        <pc:picChg chg="mod">
          <ac:chgData name="Zixi Li" userId="7afddd65-cf6f-4657-8c89-fa7101aa5225" providerId="ADAL" clId="{AD783692-7993-4D3B-B21C-7E057EDEB8F3}" dt="2024-04-22T17:02:16.740" v="4624"/>
          <ac:picMkLst>
            <pc:docMk/>
            <pc:sldMk cId="3220826753" sldId="323"/>
            <ac:picMk id="38" creationId="{75B37FBF-4CC9-F8CD-04FE-0FC62D8B5738}"/>
          </ac:picMkLst>
        </pc:picChg>
        <pc:picChg chg="mod">
          <ac:chgData name="Zixi Li" userId="7afddd65-cf6f-4657-8c89-fa7101aa5225" providerId="ADAL" clId="{AD783692-7993-4D3B-B21C-7E057EDEB8F3}" dt="2024-04-22T17:02:16.740" v="4624"/>
          <ac:picMkLst>
            <pc:docMk/>
            <pc:sldMk cId="3220826753" sldId="323"/>
            <ac:picMk id="39" creationId="{ADC792D9-4BE6-C26F-54BA-7A5887F6EE30}"/>
          </ac:picMkLst>
        </pc:picChg>
        <pc:picChg chg="mod">
          <ac:chgData name="Zixi Li" userId="7afddd65-cf6f-4657-8c89-fa7101aa5225" providerId="ADAL" clId="{AD783692-7993-4D3B-B21C-7E057EDEB8F3}" dt="2024-04-22T17:02:16.740" v="4624"/>
          <ac:picMkLst>
            <pc:docMk/>
            <pc:sldMk cId="3220826753" sldId="323"/>
            <ac:picMk id="40" creationId="{A2697C80-7133-205A-FA99-E0A00D3272C4}"/>
          </ac:picMkLst>
        </pc:picChg>
        <pc:picChg chg="mod">
          <ac:chgData name="Zixi Li" userId="7afddd65-cf6f-4657-8c89-fa7101aa5225" providerId="ADAL" clId="{AD783692-7993-4D3B-B21C-7E057EDEB8F3}" dt="2024-04-22T17:02:16.740" v="4624"/>
          <ac:picMkLst>
            <pc:docMk/>
            <pc:sldMk cId="3220826753" sldId="323"/>
            <ac:picMk id="41" creationId="{D693A3B3-0B5C-857C-1205-283CA89380AC}"/>
          </ac:picMkLst>
        </pc:picChg>
        <pc:picChg chg="mod">
          <ac:chgData name="Zixi Li" userId="7afddd65-cf6f-4657-8c89-fa7101aa5225" providerId="ADAL" clId="{AD783692-7993-4D3B-B21C-7E057EDEB8F3}" dt="2024-04-22T17:02:16.740" v="4624"/>
          <ac:picMkLst>
            <pc:docMk/>
            <pc:sldMk cId="3220826753" sldId="323"/>
            <ac:picMk id="44" creationId="{FAE03F51-7C34-C837-C17F-C413BCECE515}"/>
          </ac:picMkLst>
        </pc:picChg>
        <pc:picChg chg="mod">
          <ac:chgData name="Zixi Li" userId="7afddd65-cf6f-4657-8c89-fa7101aa5225" providerId="ADAL" clId="{AD783692-7993-4D3B-B21C-7E057EDEB8F3}" dt="2024-04-22T17:02:16.740" v="4624"/>
          <ac:picMkLst>
            <pc:docMk/>
            <pc:sldMk cId="3220826753" sldId="323"/>
            <ac:picMk id="47" creationId="{70D97CBD-51D9-E8F7-B544-9CCE88AF9F80}"/>
          </ac:picMkLst>
        </pc:picChg>
        <pc:picChg chg="mod">
          <ac:chgData name="Zixi Li" userId="7afddd65-cf6f-4657-8c89-fa7101aa5225" providerId="ADAL" clId="{AD783692-7993-4D3B-B21C-7E057EDEB8F3}" dt="2024-04-22T17:02:25.468" v="4631"/>
          <ac:picMkLst>
            <pc:docMk/>
            <pc:sldMk cId="3220826753" sldId="323"/>
            <ac:picMk id="59" creationId="{349D2803-465B-0FE7-F072-C2C53554429C}"/>
          </ac:picMkLst>
        </pc:picChg>
        <pc:picChg chg="mod">
          <ac:chgData name="Zixi Li" userId="7afddd65-cf6f-4657-8c89-fa7101aa5225" providerId="ADAL" clId="{AD783692-7993-4D3B-B21C-7E057EDEB8F3}" dt="2024-04-22T17:02:25.468" v="4631"/>
          <ac:picMkLst>
            <pc:docMk/>
            <pc:sldMk cId="3220826753" sldId="323"/>
            <ac:picMk id="60" creationId="{97840A7B-774C-3EE5-C2B2-6AE350BE07AC}"/>
          </ac:picMkLst>
        </pc:picChg>
        <pc:picChg chg="mod">
          <ac:chgData name="Zixi Li" userId="7afddd65-cf6f-4657-8c89-fa7101aa5225" providerId="ADAL" clId="{AD783692-7993-4D3B-B21C-7E057EDEB8F3}" dt="2024-04-22T17:02:25.468" v="4631"/>
          <ac:picMkLst>
            <pc:docMk/>
            <pc:sldMk cId="3220826753" sldId="323"/>
            <ac:picMk id="61" creationId="{8694E013-74C9-E868-91B6-DEB6B64DFA16}"/>
          </ac:picMkLst>
        </pc:picChg>
        <pc:picChg chg="mod">
          <ac:chgData name="Zixi Li" userId="7afddd65-cf6f-4657-8c89-fa7101aa5225" providerId="ADAL" clId="{AD783692-7993-4D3B-B21C-7E057EDEB8F3}" dt="2024-04-22T17:02:25.468" v="4631"/>
          <ac:picMkLst>
            <pc:docMk/>
            <pc:sldMk cId="3220826753" sldId="323"/>
            <ac:picMk id="62" creationId="{A5F6808A-A382-048A-3285-CC25BDA7024F}"/>
          </ac:picMkLst>
        </pc:picChg>
        <pc:picChg chg="mod">
          <ac:chgData name="Zixi Li" userId="7afddd65-cf6f-4657-8c89-fa7101aa5225" providerId="ADAL" clId="{AD783692-7993-4D3B-B21C-7E057EDEB8F3}" dt="2024-04-22T17:02:25.468" v="4631"/>
          <ac:picMkLst>
            <pc:docMk/>
            <pc:sldMk cId="3220826753" sldId="323"/>
            <ac:picMk id="63" creationId="{D728B17F-1B2B-DA3B-1611-FBC6A461388E}"/>
          </ac:picMkLst>
        </pc:picChg>
        <pc:picChg chg="mod">
          <ac:chgData name="Zixi Li" userId="7afddd65-cf6f-4657-8c89-fa7101aa5225" providerId="ADAL" clId="{AD783692-7993-4D3B-B21C-7E057EDEB8F3}" dt="2024-04-22T17:02:25.468" v="4631"/>
          <ac:picMkLst>
            <pc:docMk/>
            <pc:sldMk cId="3220826753" sldId="323"/>
            <ac:picMk id="66" creationId="{D1B85C19-2DF9-A9DE-E90F-8A6DD09066FD}"/>
          </ac:picMkLst>
        </pc:picChg>
        <pc:picChg chg="mod">
          <ac:chgData name="Zixi Li" userId="7afddd65-cf6f-4657-8c89-fa7101aa5225" providerId="ADAL" clId="{AD783692-7993-4D3B-B21C-7E057EDEB8F3}" dt="2024-04-22T17:02:25.468" v="4631"/>
          <ac:picMkLst>
            <pc:docMk/>
            <pc:sldMk cId="3220826753" sldId="323"/>
            <ac:picMk id="69" creationId="{B300E50F-EE62-C318-52E7-01A011AE6B53}"/>
          </ac:picMkLst>
        </pc:picChg>
        <pc:picChg chg="mod">
          <ac:chgData name="Zixi Li" userId="7afddd65-cf6f-4657-8c89-fa7101aa5225" providerId="ADAL" clId="{AD783692-7993-4D3B-B21C-7E057EDEB8F3}" dt="2024-04-22T17:02:28.133" v="4632"/>
          <ac:picMkLst>
            <pc:docMk/>
            <pc:sldMk cId="3220826753" sldId="323"/>
            <ac:picMk id="81" creationId="{7A747038-AD3F-A21E-70B9-0E1D18EEF941}"/>
          </ac:picMkLst>
        </pc:picChg>
        <pc:picChg chg="mod">
          <ac:chgData name="Zixi Li" userId="7afddd65-cf6f-4657-8c89-fa7101aa5225" providerId="ADAL" clId="{AD783692-7993-4D3B-B21C-7E057EDEB8F3}" dt="2024-04-22T17:02:28.133" v="4632"/>
          <ac:picMkLst>
            <pc:docMk/>
            <pc:sldMk cId="3220826753" sldId="323"/>
            <ac:picMk id="82" creationId="{4D596F2F-B2FD-5FC4-E4DB-BCEE6BADEF55}"/>
          </ac:picMkLst>
        </pc:picChg>
        <pc:picChg chg="mod">
          <ac:chgData name="Zixi Li" userId="7afddd65-cf6f-4657-8c89-fa7101aa5225" providerId="ADAL" clId="{AD783692-7993-4D3B-B21C-7E057EDEB8F3}" dt="2024-04-22T17:02:28.133" v="4632"/>
          <ac:picMkLst>
            <pc:docMk/>
            <pc:sldMk cId="3220826753" sldId="323"/>
            <ac:picMk id="83" creationId="{FCC744DB-AB71-CAB4-43BE-BB995AC8331A}"/>
          </ac:picMkLst>
        </pc:picChg>
        <pc:picChg chg="mod">
          <ac:chgData name="Zixi Li" userId="7afddd65-cf6f-4657-8c89-fa7101aa5225" providerId="ADAL" clId="{AD783692-7993-4D3B-B21C-7E057EDEB8F3}" dt="2024-04-22T17:02:28.133" v="4632"/>
          <ac:picMkLst>
            <pc:docMk/>
            <pc:sldMk cId="3220826753" sldId="323"/>
            <ac:picMk id="84" creationId="{F20E51D7-1CFA-2CE5-A4F7-2D5981F90122}"/>
          </ac:picMkLst>
        </pc:picChg>
        <pc:picChg chg="mod">
          <ac:chgData name="Zixi Li" userId="7afddd65-cf6f-4657-8c89-fa7101aa5225" providerId="ADAL" clId="{AD783692-7993-4D3B-B21C-7E057EDEB8F3}" dt="2024-04-22T17:02:28.133" v="4632"/>
          <ac:picMkLst>
            <pc:docMk/>
            <pc:sldMk cId="3220826753" sldId="323"/>
            <ac:picMk id="85" creationId="{BCFB606D-625C-4089-85B1-42D72AC0CD8A}"/>
          </ac:picMkLst>
        </pc:picChg>
        <pc:picChg chg="mod">
          <ac:chgData name="Zixi Li" userId="7afddd65-cf6f-4657-8c89-fa7101aa5225" providerId="ADAL" clId="{AD783692-7993-4D3B-B21C-7E057EDEB8F3}" dt="2024-04-22T17:02:28.133" v="4632"/>
          <ac:picMkLst>
            <pc:docMk/>
            <pc:sldMk cId="3220826753" sldId="323"/>
            <ac:picMk id="88" creationId="{FC410BA0-0D07-14B4-5B3C-4852E8613223}"/>
          </ac:picMkLst>
        </pc:picChg>
        <pc:picChg chg="mod">
          <ac:chgData name="Zixi Li" userId="7afddd65-cf6f-4657-8c89-fa7101aa5225" providerId="ADAL" clId="{AD783692-7993-4D3B-B21C-7E057EDEB8F3}" dt="2024-04-22T17:02:28.133" v="4632"/>
          <ac:picMkLst>
            <pc:docMk/>
            <pc:sldMk cId="3220826753" sldId="323"/>
            <ac:picMk id="91" creationId="{1E6D4F64-A5F5-9C87-B9CA-25C2A3D26B57}"/>
          </ac:picMkLst>
        </pc:picChg>
        <pc:picChg chg="add mod">
          <ac:chgData name="Zixi Li" userId="7afddd65-cf6f-4657-8c89-fa7101aa5225" providerId="ADAL" clId="{AD783692-7993-4D3B-B21C-7E057EDEB8F3}" dt="2024-04-22T17:25:35.221" v="4886" actId="1076"/>
          <ac:picMkLst>
            <pc:docMk/>
            <pc:sldMk cId="3220826753" sldId="323"/>
            <ac:picMk id="93" creationId="{FBD03E4A-BE2F-1734-0A67-B7A29970E814}"/>
          </ac:picMkLst>
        </pc:picChg>
      </pc:sldChg>
      <pc:sldChg chg="modNotesTx">
        <pc:chgData name="Zixi Li" userId="7afddd65-cf6f-4657-8c89-fa7101aa5225" providerId="ADAL" clId="{AD783692-7993-4D3B-B21C-7E057EDEB8F3}" dt="2024-04-30T00:45:18.990" v="31853" actId="20577"/>
        <pc:sldMkLst>
          <pc:docMk/>
          <pc:sldMk cId="1215454683" sldId="325"/>
        </pc:sldMkLst>
      </pc:sldChg>
      <pc:sldChg chg="del mod modShow modNotesTx">
        <pc:chgData name="Zixi Li" userId="7afddd65-cf6f-4657-8c89-fa7101aa5225" providerId="ADAL" clId="{AD783692-7993-4D3B-B21C-7E057EDEB8F3}" dt="2024-04-24T18:50:46.147" v="21388" actId="47"/>
        <pc:sldMkLst>
          <pc:docMk/>
          <pc:sldMk cId="297354952" sldId="326"/>
        </pc:sldMkLst>
      </pc:sldChg>
      <pc:sldChg chg="del mod ord modShow">
        <pc:chgData name="Zixi Li" userId="7afddd65-cf6f-4657-8c89-fa7101aa5225" providerId="ADAL" clId="{AD783692-7993-4D3B-B21C-7E057EDEB8F3}" dt="2024-04-30T17:18:06.104" v="36829" actId="2696"/>
        <pc:sldMkLst>
          <pc:docMk/>
          <pc:sldMk cId="1861105382" sldId="327"/>
        </pc:sldMkLst>
      </pc:sldChg>
      <pc:sldChg chg="add">
        <pc:chgData name="Zixi Li" userId="7afddd65-cf6f-4657-8c89-fa7101aa5225" providerId="ADAL" clId="{AD783692-7993-4D3B-B21C-7E057EDEB8F3}" dt="2024-04-30T17:18:16.114" v="36830"/>
        <pc:sldMkLst>
          <pc:docMk/>
          <pc:sldMk cId="3913064589" sldId="327"/>
        </pc:sldMkLst>
      </pc:sldChg>
      <pc:sldChg chg="del mod ord modShow modNotes modNotesTx">
        <pc:chgData name="Zixi Li" userId="7afddd65-cf6f-4657-8c89-fa7101aa5225" providerId="ADAL" clId="{AD783692-7993-4D3B-B21C-7E057EDEB8F3}" dt="2024-04-30T17:18:06.104" v="36829" actId="2696"/>
        <pc:sldMkLst>
          <pc:docMk/>
          <pc:sldMk cId="2551927458" sldId="328"/>
        </pc:sldMkLst>
      </pc:sldChg>
      <pc:sldChg chg="add">
        <pc:chgData name="Zixi Li" userId="7afddd65-cf6f-4657-8c89-fa7101aa5225" providerId="ADAL" clId="{AD783692-7993-4D3B-B21C-7E057EDEB8F3}" dt="2024-04-30T17:18:16.114" v="36830"/>
        <pc:sldMkLst>
          <pc:docMk/>
          <pc:sldMk cId="2959633663" sldId="328"/>
        </pc:sldMkLst>
      </pc:sldChg>
      <pc:sldChg chg="modNotes modNotesTx">
        <pc:chgData name="Zixi Li" userId="7afddd65-cf6f-4657-8c89-fa7101aa5225" providerId="ADAL" clId="{AD783692-7993-4D3B-B21C-7E057EDEB8F3}" dt="2024-04-30T00:39:21.641" v="30879"/>
        <pc:sldMkLst>
          <pc:docMk/>
          <pc:sldMk cId="357629158" sldId="329"/>
        </pc:sldMkLst>
      </pc:sldChg>
      <pc:sldChg chg="modSp mod modNotes modNotesTx">
        <pc:chgData name="Zixi Li" userId="7afddd65-cf6f-4657-8c89-fa7101aa5225" providerId="ADAL" clId="{AD783692-7993-4D3B-B21C-7E057EDEB8F3}" dt="2024-04-30T00:39:21.641" v="30879"/>
        <pc:sldMkLst>
          <pc:docMk/>
          <pc:sldMk cId="4213964193" sldId="330"/>
        </pc:sldMkLst>
        <pc:spChg chg="mod">
          <ac:chgData name="Zixi Li" userId="7afddd65-cf6f-4657-8c89-fa7101aa5225" providerId="ADAL" clId="{AD783692-7993-4D3B-B21C-7E057EDEB8F3}" dt="2024-04-21T19:58:03.512" v="3621" actId="20577"/>
          <ac:spMkLst>
            <pc:docMk/>
            <pc:sldMk cId="4213964193" sldId="330"/>
            <ac:spMk id="337" creationId="{00000000-0000-0000-0000-000000000000}"/>
          </ac:spMkLst>
        </pc:spChg>
      </pc:sldChg>
      <pc:sldChg chg="modSp mod modNotes modNotesTx">
        <pc:chgData name="Zixi Li" userId="7afddd65-cf6f-4657-8c89-fa7101aa5225" providerId="ADAL" clId="{AD783692-7993-4D3B-B21C-7E057EDEB8F3}" dt="2024-04-30T00:39:21.641" v="30879"/>
        <pc:sldMkLst>
          <pc:docMk/>
          <pc:sldMk cId="1629460463" sldId="331"/>
        </pc:sldMkLst>
        <pc:spChg chg="mod">
          <ac:chgData name="Zixi Li" userId="7afddd65-cf6f-4657-8c89-fa7101aa5225" providerId="ADAL" clId="{AD783692-7993-4D3B-B21C-7E057EDEB8F3}" dt="2024-04-22T19:31:51.265" v="7096" actId="20577"/>
          <ac:spMkLst>
            <pc:docMk/>
            <pc:sldMk cId="1629460463" sldId="331"/>
            <ac:spMk id="335" creationId="{00000000-0000-0000-0000-000000000000}"/>
          </ac:spMkLst>
        </pc:spChg>
        <pc:spChg chg="mod">
          <ac:chgData name="Zixi Li" userId="7afddd65-cf6f-4657-8c89-fa7101aa5225" providerId="ADAL" clId="{AD783692-7993-4D3B-B21C-7E057EDEB8F3}" dt="2024-04-22T19:45:59.288" v="7545" actId="113"/>
          <ac:spMkLst>
            <pc:docMk/>
            <pc:sldMk cId="1629460463" sldId="331"/>
            <ac:spMk id="337" creationId="{00000000-0000-0000-0000-000000000000}"/>
          </ac:spMkLst>
        </pc:spChg>
      </pc:sldChg>
      <pc:sldChg chg="ord modNotes modNotesTx">
        <pc:chgData name="Zixi Li" userId="7afddd65-cf6f-4657-8c89-fa7101aa5225" providerId="ADAL" clId="{AD783692-7993-4D3B-B21C-7E057EDEB8F3}" dt="2024-04-30T00:45:23.541" v="31859" actId="20577"/>
        <pc:sldMkLst>
          <pc:docMk/>
          <pc:sldMk cId="1854793375" sldId="332"/>
        </pc:sldMkLst>
      </pc:sldChg>
      <pc:sldChg chg="add">
        <pc:chgData name="Zixi Li" userId="7afddd65-cf6f-4657-8c89-fa7101aa5225" providerId="ADAL" clId="{AD783692-7993-4D3B-B21C-7E057EDEB8F3}" dt="2024-04-30T17:18:16.114" v="36830"/>
        <pc:sldMkLst>
          <pc:docMk/>
          <pc:sldMk cId="154798488" sldId="333"/>
        </pc:sldMkLst>
      </pc:sldChg>
      <pc:sldChg chg="del mod ord modShow modNotes modNotesTx">
        <pc:chgData name="Zixi Li" userId="7afddd65-cf6f-4657-8c89-fa7101aa5225" providerId="ADAL" clId="{AD783692-7993-4D3B-B21C-7E057EDEB8F3}" dt="2024-04-30T17:18:06.104" v="36829" actId="2696"/>
        <pc:sldMkLst>
          <pc:docMk/>
          <pc:sldMk cId="577088827" sldId="333"/>
        </pc:sldMkLst>
      </pc:sldChg>
      <pc:sldChg chg="add">
        <pc:chgData name="Zixi Li" userId="7afddd65-cf6f-4657-8c89-fa7101aa5225" providerId="ADAL" clId="{AD783692-7993-4D3B-B21C-7E057EDEB8F3}" dt="2024-04-30T17:18:16.114" v="36830"/>
        <pc:sldMkLst>
          <pc:docMk/>
          <pc:sldMk cId="2381099948" sldId="334"/>
        </pc:sldMkLst>
      </pc:sldChg>
      <pc:sldChg chg="del mod ord modShow modNotes modNotesTx">
        <pc:chgData name="Zixi Li" userId="7afddd65-cf6f-4657-8c89-fa7101aa5225" providerId="ADAL" clId="{AD783692-7993-4D3B-B21C-7E057EDEB8F3}" dt="2024-04-30T17:18:06.104" v="36829" actId="2696"/>
        <pc:sldMkLst>
          <pc:docMk/>
          <pc:sldMk cId="3278818659" sldId="334"/>
        </pc:sldMkLst>
      </pc:sldChg>
      <pc:sldChg chg="modSp mod modNotes modNotesTx">
        <pc:chgData name="Zixi Li" userId="7afddd65-cf6f-4657-8c89-fa7101aa5225" providerId="ADAL" clId="{AD783692-7993-4D3B-B21C-7E057EDEB8F3}" dt="2024-04-30T00:39:21.641" v="30879"/>
        <pc:sldMkLst>
          <pc:docMk/>
          <pc:sldMk cId="805775175" sldId="336"/>
        </pc:sldMkLst>
        <pc:spChg chg="mod">
          <ac:chgData name="Zixi Li" userId="7afddd65-cf6f-4657-8c89-fa7101aa5225" providerId="ADAL" clId="{AD783692-7993-4D3B-B21C-7E057EDEB8F3}" dt="2024-04-23T23:09:45.018" v="14741" actId="20577"/>
          <ac:spMkLst>
            <pc:docMk/>
            <pc:sldMk cId="805775175" sldId="336"/>
            <ac:spMk id="2" creationId="{AA697C0F-7C35-1B7D-53D9-4E515A5803E4}"/>
          </ac:spMkLst>
        </pc:spChg>
      </pc:sldChg>
      <pc:sldChg chg="mod modShow">
        <pc:chgData name="Zixi Li" userId="7afddd65-cf6f-4657-8c89-fa7101aa5225" providerId="ADAL" clId="{AD783692-7993-4D3B-B21C-7E057EDEB8F3}" dt="2024-04-23T23:06:12.760" v="14611" actId="729"/>
        <pc:sldMkLst>
          <pc:docMk/>
          <pc:sldMk cId="1890180295" sldId="337"/>
        </pc:sldMkLst>
      </pc:sldChg>
      <pc:sldChg chg="modSp mod modShow modNotes modNotesTx">
        <pc:chgData name="Zixi Li" userId="7afddd65-cf6f-4657-8c89-fa7101aa5225" providerId="ADAL" clId="{AD783692-7993-4D3B-B21C-7E057EDEB8F3}" dt="2024-04-30T17:27:46.196" v="37212" actId="729"/>
        <pc:sldMkLst>
          <pc:docMk/>
          <pc:sldMk cId="173549881" sldId="338"/>
        </pc:sldMkLst>
        <pc:spChg chg="mod">
          <ac:chgData name="Zixi Li" userId="7afddd65-cf6f-4657-8c89-fa7101aa5225" providerId="ADAL" clId="{AD783692-7993-4D3B-B21C-7E057EDEB8F3}" dt="2024-04-22T19:32:01.098" v="7101" actId="20577"/>
          <ac:spMkLst>
            <pc:docMk/>
            <pc:sldMk cId="173549881" sldId="338"/>
            <ac:spMk id="4701" creationId="{00000000-0000-0000-0000-000000000000}"/>
          </ac:spMkLst>
        </pc:spChg>
        <pc:spChg chg="mod">
          <ac:chgData name="Zixi Li" userId="7afddd65-cf6f-4657-8c89-fa7101aa5225" providerId="ADAL" clId="{AD783692-7993-4D3B-B21C-7E057EDEB8F3}" dt="2024-04-22T19:32:07.326" v="7111" actId="20577"/>
          <ac:spMkLst>
            <pc:docMk/>
            <pc:sldMk cId="173549881" sldId="338"/>
            <ac:spMk id="4709" creationId="{00000000-0000-0000-0000-000000000000}"/>
          </ac:spMkLst>
        </pc:spChg>
      </pc:sldChg>
      <pc:sldChg chg="addSp delSp modSp mod ord modAnim modNotes modNotesTx">
        <pc:chgData name="Zixi Li" userId="7afddd65-cf6f-4657-8c89-fa7101aa5225" providerId="ADAL" clId="{AD783692-7993-4D3B-B21C-7E057EDEB8F3}" dt="2024-04-30T00:48:33.255" v="32080"/>
        <pc:sldMkLst>
          <pc:docMk/>
          <pc:sldMk cId="2911024051" sldId="340"/>
        </pc:sldMkLst>
        <pc:spChg chg="add del mod">
          <ac:chgData name="Zixi Li" userId="7afddd65-cf6f-4657-8c89-fa7101aa5225" providerId="ADAL" clId="{AD783692-7993-4D3B-B21C-7E057EDEB8F3}" dt="2024-04-22T20:15:14.222" v="9360" actId="207"/>
          <ac:spMkLst>
            <pc:docMk/>
            <pc:sldMk cId="2911024051" sldId="340"/>
            <ac:spMk id="2" creationId="{692587B9-7AA0-FE50-2226-998100052B06}"/>
          </ac:spMkLst>
        </pc:spChg>
        <pc:spChg chg="add mod">
          <ac:chgData name="Zixi Li" userId="7afddd65-cf6f-4657-8c89-fa7101aa5225" providerId="ADAL" clId="{AD783692-7993-4D3B-B21C-7E057EDEB8F3}" dt="2024-04-22T20:15:14.222" v="9360" actId="207"/>
          <ac:spMkLst>
            <pc:docMk/>
            <pc:sldMk cId="2911024051" sldId="340"/>
            <ac:spMk id="4" creationId="{899882B6-F8A9-66BF-9CEC-18C916908D9D}"/>
          </ac:spMkLst>
        </pc:spChg>
        <pc:spChg chg="add mod">
          <ac:chgData name="Zixi Li" userId="7afddd65-cf6f-4657-8c89-fa7101aa5225" providerId="ADAL" clId="{AD783692-7993-4D3B-B21C-7E057EDEB8F3}" dt="2024-04-22T20:15:14.222" v="9360" actId="207"/>
          <ac:spMkLst>
            <pc:docMk/>
            <pc:sldMk cId="2911024051" sldId="340"/>
            <ac:spMk id="5" creationId="{77EB5FCD-5FC4-8E87-CD1E-B06C15FFFD35}"/>
          </ac:spMkLst>
        </pc:spChg>
        <pc:spChg chg="add mod">
          <ac:chgData name="Zixi Li" userId="7afddd65-cf6f-4657-8c89-fa7101aa5225" providerId="ADAL" clId="{AD783692-7993-4D3B-B21C-7E057EDEB8F3}" dt="2024-04-22T20:15:14.222" v="9360" actId="207"/>
          <ac:spMkLst>
            <pc:docMk/>
            <pc:sldMk cId="2911024051" sldId="340"/>
            <ac:spMk id="6" creationId="{3F0B52B9-C977-8BC3-C3FC-6C12EDFFA4EB}"/>
          </ac:spMkLst>
        </pc:spChg>
        <pc:spChg chg="del">
          <ac:chgData name="Zixi Li" userId="7afddd65-cf6f-4657-8c89-fa7101aa5225" providerId="ADAL" clId="{AD783692-7993-4D3B-B21C-7E057EDEB8F3}" dt="2024-04-23T17:42:38.801" v="9939" actId="478"/>
          <ac:spMkLst>
            <pc:docMk/>
            <pc:sldMk cId="2911024051" sldId="340"/>
            <ac:spMk id="9" creationId="{9EB0029E-5815-5851-0FAC-4CB3239FD6AC}"/>
          </ac:spMkLst>
        </pc:spChg>
        <pc:spChg chg="mod">
          <ac:chgData name="Zixi Li" userId="7afddd65-cf6f-4657-8c89-fa7101aa5225" providerId="ADAL" clId="{AD783692-7993-4D3B-B21C-7E057EDEB8F3}" dt="2024-04-30T00:45:55.646" v="31924" actId="115"/>
          <ac:spMkLst>
            <pc:docMk/>
            <pc:sldMk cId="2911024051" sldId="340"/>
            <ac:spMk id="10" creationId="{28D77B62-C5BA-A272-2283-6DDD99C920C4}"/>
          </ac:spMkLst>
        </pc:spChg>
        <pc:spChg chg="mod">
          <ac:chgData name="Zixi Li" userId="7afddd65-cf6f-4657-8c89-fa7101aa5225" providerId="ADAL" clId="{AD783692-7993-4D3B-B21C-7E057EDEB8F3}" dt="2024-04-22T19:59:06.083" v="7765" actId="20577"/>
          <ac:spMkLst>
            <pc:docMk/>
            <pc:sldMk cId="2911024051" sldId="340"/>
            <ac:spMk id="12" creationId="{4780BDDA-EE83-8AE3-8185-0B8CEDC301F2}"/>
          </ac:spMkLst>
        </pc:spChg>
        <pc:spChg chg="add del">
          <ac:chgData name="Zixi Li" userId="7afddd65-cf6f-4657-8c89-fa7101aa5225" providerId="ADAL" clId="{AD783692-7993-4D3B-B21C-7E057EDEB8F3}" dt="2024-04-23T17:02:15.178" v="9815" actId="22"/>
          <ac:spMkLst>
            <pc:docMk/>
            <pc:sldMk cId="2911024051" sldId="340"/>
            <ac:spMk id="13" creationId="{E75CA08D-EEAC-FE75-6745-DA0516F03A0D}"/>
          </ac:spMkLst>
        </pc:spChg>
        <pc:spChg chg="add mod">
          <ac:chgData name="Zixi Li" userId="7afddd65-cf6f-4657-8c89-fa7101aa5225" providerId="ADAL" clId="{AD783692-7993-4D3B-B21C-7E057EDEB8F3}" dt="2024-04-24T20:07:08.729" v="23102" actId="1076"/>
          <ac:spMkLst>
            <pc:docMk/>
            <pc:sldMk cId="2911024051" sldId="340"/>
            <ac:spMk id="16" creationId="{0DF2A5AA-BD85-5C98-529D-E6D037CA9CAB}"/>
          </ac:spMkLst>
        </pc:spChg>
        <pc:picChg chg="mod">
          <ac:chgData name="Zixi Li" userId="7afddd65-cf6f-4657-8c89-fa7101aa5225" providerId="ADAL" clId="{AD783692-7993-4D3B-B21C-7E057EDEB8F3}" dt="2024-04-23T17:43:40.700" v="9947" actId="1076"/>
          <ac:picMkLst>
            <pc:docMk/>
            <pc:sldMk cId="2911024051" sldId="340"/>
            <ac:picMk id="7" creationId="{DB256296-E31E-1A6A-E54A-A7B517FEFF6C}"/>
          </ac:picMkLst>
        </pc:picChg>
        <pc:picChg chg="add mod">
          <ac:chgData name="Zixi Li" userId="7afddd65-cf6f-4657-8c89-fa7101aa5225" providerId="ADAL" clId="{AD783692-7993-4D3B-B21C-7E057EDEB8F3}" dt="2024-04-23T17:43:46.102" v="9949" actId="1076"/>
          <ac:picMkLst>
            <pc:docMk/>
            <pc:sldMk cId="2911024051" sldId="340"/>
            <ac:picMk id="15" creationId="{60083EB3-3536-867F-CD92-0326BE402C44}"/>
          </ac:picMkLst>
        </pc:picChg>
      </pc:sldChg>
      <pc:sldChg chg="del ord">
        <pc:chgData name="Zixi Li" userId="7afddd65-cf6f-4657-8c89-fa7101aa5225" providerId="ADAL" clId="{AD783692-7993-4D3B-B21C-7E057EDEB8F3}" dt="2024-04-23T22:43:49.280" v="12305" actId="47"/>
        <pc:sldMkLst>
          <pc:docMk/>
          <pc:sldMk cId="3943184582" sldId="341"/>
        </pc:sldMkLst>
      </pc:sldChg>
      <pc:sldChg chg="mod modShow">
        <pc:chgData name="Zixi Li" userId="7afddd65-cf6f-4657-8c89-fa7101aa5225" providerId="ADAL" clId="{AD783692-7993-4D3B-B21C-7E057EDEB8F3}" dt="2024-04-23T23:06:12.760" v="14611" actId="729"/>
        <pc:sldMkLst>
          <pc:docMk/>
          <pc:sldMk cId="916093373" sldId="342"/>
        </pc:sldMkLst>
      </pc:sldChg>
      <pc:sldChg chg="addSp delSp modSp mod ord delAnim modAnim modNotes modNotesTx">
        <pc:chgData name="Zixi Li" userId="7afddd65-cf6f-4657-8c89-fa7101aa5225" providerId="ADAL" clId="{AD783692-7993-4D3B-B21C-7E057EDEB8F3}" dt="2024-04-30T01:10:07.920" v="35233"/>
        <pc:sldMkLst>
          <pc:docMk/>
          <pc:sldMk cId="360375015" sldId="343"/>
        </pc:sldMkLst>
        <pc:spChg chg="mod">
          <ac:chgData name="Zixi Li" userId="7afddd65-cf6f-4657-8c89-fa7101aa5225" providerId="ADAL" clId="{AD783692-7993-4D3B-B21C-7E057EDEB8F3}" dt="2024-04-30T01:10:06.341" v="35231" actId="21"/>
          <ac:spMkLst>
            <pc:docMk/>
            <pc:sldMk cId="360375015" sldId="343"/>
            <ac:spMk id="3" creationId="{0D22D6A4-070B-A034-3A68-07995ACA9D67}"/>
          </ac:spMkLst>
        </pc:spChg>
        <pc:spChg chg="del">
          <ac:chgData name="Zixi Li" userId="7afddd65-cf6f-4657-8c89-fa7101aa5225" providerId="ADAL" clId="{AD783692-7993-4D3B-B21C-7E057EDEB8F3}" dt="2024-04-25T19:54:39.063" v="23142" actId="478"/>
          <ac:spMkLst>
            <pc:docMk/>
            <pc:sldMk cId="360375015" sldId="343"/>
            <ac:spMk id="4" creationId="{DD70C300-D5F2-6352-F4B0-3B39BED68DA2}"/>
          </ac:spMkLst>
        </pc:spChg>
        <pc:spChg chg="mod">
          <ac:chgData name="Zixi Li" userId="7afddd65-cf6f-4657-8c89-fa7101aa5225" providerId="ADAL" clId="{AD783692-7993-4D3B-B21C-7E057EDEB8F3}" dt="2024-04-25T20:01:05.391" v="23147"/>
          <ac:spMkLst>
            <pc:docMk/>
            <pc:sldMk cId="360375015" sldId="343"/>
            <ac:spMk id="8" creationId="{76A86538-B0B4-8E36-5CC9-83E79A3BB805}"/>
          </ac:spMkLst>
        </pc:spChg>
        <pc:spChg chg="mod">
          <ac:chgData name="Zixi Li" userId="7afddd65-cf6f-4657-8c89-fa7101aa5225" providerId="ADAL" clId="{AD783692-7993-4D3B-B21C-7E057EDEB8F3}" dt="2024-04-25T20:01:05.391" v="23147"/>
          <ac:spMkLst>
            <pc:docMk/>
            <pc:sldMk cId="360375015" sldId="343"/>
            <ac:spMk id="9" creationId="{0B8A6881-4796-3250-7411-49E2D55E4573}"/>
          </ac:spMkLst>
        </pc:spChg>
        <pc:spChg chg="add mod">
          <ac:chgData name="Zixi Li" userId="7afddd65-cf6f-4657-8c89-fa7101aa5225" providerId="ADAL" clId="{AD783692-7993-4D3B-B21C-7E057EDEB8F3}" dt="2024-04-25T20:02:50.751" v="23182" actId="1038"/>
          <ac:spMkLst>
            <pc:docMk/>
            <pc:sldMk cId="360375015" sldId="343"/>
            <ac:spMk id="18" creationId="{3C8AE1C7-B564-79E4-3D9A-9869FA9B65F4}"/>
          </ac:spMkLst>
        </pc:spChg>
        <pc:spChg chg="mod">
          <ac:chgData name="Zixi Li" userId="7afddd65-cf6f-4657-8c89-fa7101aa5225" providerId="ADAL" clId="{AD783692-7993-4D3B-B21C-7E057EDEB8F3}" dt="2024-04-25T20:02:28.134" v="23172" actId="20577"/>
          <ac:spMkLst>
            <pc:docMk/>
            <pc:sldMk cId="360375015" sldId="343"/>
            <ac:spMk id="25" creationId="{F70A3951-BE69-67BC-0F67-286437343BCB}"/>
          </ac:spMkLst>
        </pc:spChg>
        <pc:spChg chg="del mod topLvl">
          <ac:chgData name="Zixi Li" userId="7afddd65-cf6f-4657-8c89-fa7101aa5225" providerId="ADAL" clId="{AD783692-7993-4D3B-B21C-7E057EDEB8F3}" dt="2024-04-25T20:03:42.097" v="23216" actId="478"/>
          <ac:spMkLst>
            <pc:docMk/>
            <pc:sldMk cId="360375015" sldId="343"/>
            <ac:spMk id="31" creationId="{35854E98-C3BB-8908-FBFA-211A03E77D21}"/>
          </ac:spMkLst>
        </pc:spChg>
        <pc:grpChg chg="add mod">
          <ac:chgData name="Zixi Li" userId="7afddd65-cf6f-4657-8c89-fa7101aa5225" providerId="ADAL" clId="{AD783692-7993-4D3B-B21C-7E057EDEB8F3}" dt="2024-04-25T20:01:32.057" v="23153" actId="1076"/>
          <ac:grpSpMkLst>
            <pc:docMk/>
            <pc:sldMk cId="360375015" sldId="343"/>
            <ac:grpSpMk id="6" creationId="{253E3C25-B03C-D43A-57DB-C64DE30FAFB8}"/>
          </ac:grpSpMkLst>
        </pc:grpChg>
        <pc:grpChg chg="add mod">
          <ac:chgData name="Zixi Li" userId="7afddd65-cf6f-4657-8c89-fa7101aa5225" providerId="ADAL" clId="{AD783692-7993-4D3B-B21C-7E057EDEB8F3}" dt="2024-04-25T20:03:48.439" v="23231" actId="1037"/>
          <ac:grpSpMkLst>
            <pc:docMk/>
            <pc:sldMk cId="360375015" sldId="343"/>
            <ac:grpSpMk id="19" creationId="{A64CD8B4-19F6-869F-5988-3E50DF7EA6AB}"/>
          </ac:grpSpMkLst>
        </pc:grpChg>
        <pc:grpChg chg="add mod">
          <ac:chgData name="Zixi Li" userId="7afddd65-cf6f-4657-8c89-fa7101aa5225" providerId="ADAL" clId="{AD783692-7993-4D3B-B21C-7E057EDEB8F3}" dt="2024-04-27T18:50:07.963" v="27397" actId="1035"/>
          <ac:grpSpMkLst>
            <pc:docMk/>
            <pc:sldMk cId="360375015" sldId="343"/>
            <ac:grpSpMk id="20" creationId="{22E2875A-CE0A-C666-A403-6F2C02315CDB}"/>
          </ac:grpSpMkLst>
        </pc:grpChg>
        <pc:grpChg chg="add del mod">
          <ac:chgData name="Zixi Li" userId="7afddd65-cf6f-4657-8c89-fa7101aa5225" providerId="ADAL" clId="{AD783692-7993-4D3B-B21C-7E057EDEB8F3}" dt="2024-04-25T20:03:30.062" v="23192" actId="165"/>
          <ac:grpSpMkLst>
            <pc:docMk/>
            <pc:sldMk cId="360375015" sldId="343"/>
            <ac:grpSpMk id="26" creationId="{908016BB-C19E-FE55-F80F-ECA010179C4F}"/>
          </ac:grpSpMkLst>
        </pc:grpChg>
        <pc:picChg chg="mod">
          <ac:chgData name="Zixi Li" userId="7afddd65-cf6f-4657-8c89-fa7101aa5225" providerId="ADAL" clId="{AD783692-7993-4D3B-B21C-7E057EDEB8F3}" dt="2024-04-25T20:01:05.391" v="23147"/>
          <ac:picMkLst>
            <pc:docMk/>
            <pc:sldMk cId="360375015" sldId="343"/>
            <ac:picMk id="7" creationId="{116669E5-2CD9-DA8E-4C3C-2C7A395030D1}"/>
          </ac:picMkLst>
        </pc:picChg>
        <pc:picChg chg="del">
          <ac:chgData name="Zixi Li" userId="7afddd65-cf6f-4657-8c89-fa7101aa5225" providerId="ADAL" clId="{AD783692-7993-4D3B-B21C-7E057EDEB8F3}" dt="2024-04-25T19:54:36.802" v="23140" actId="478"/>
          <ac:picMkLst>
            <pc:docMk/>
            <pc:sldMk cId="360375015" sldId="343"/>
            <ac:picMk id="1026" creationId="{DA30BFA2-53DF-07E4-C57E-084EB08FBCC1}"/>
          </ac:picMkLst>
        </pc:picChg>
        <pc:picChg chg="del">
          <ac:chgData name="Zixi Li" userId="7afddd65-cf6f-4657-8c89-fa7101aa5225" providerId="ADAL" clId="{AD783692-7993-4D3B-B21C-7E057EDEB8F3}" dt="2024-04-25T19:54:37.240" v="23141" actId="478"/>
          <ac:picMkLst>
            <pc:docMk/>
            <pc:sldMk cId="360375015" sldId="343"/>
            <ac:picMk id="1028" creationId="{73D37651-71D9-7213-9265-AB5B49212D73}"/>
          </ac:picMkLst>
        </pc:picChg>
        <pc:cxnChg chg="add mod">
          <ac:chgData name="Zixi Li" userId="7afddd65-cf6f-4657-8c89-fa7101aa5225" providerId="ADAL" clId="{AD783692-7993-4D3B-B21C-7E057EDEB8F3}" dt="2024-04-25T20:02:13.961" v="23166" actId="164"/>
          <ac:cxnSpMkLst>
            <pc:docMk/>
            <pc:sldMk cId="360375015" sldId="343"/>
            <ac:cxnSpMk id="11" creationId="{41EBF73C-755B-BEE8-8311-8B245CD82D85}"/>
          </ac:cxnSpMkLst>
        </pc:cxnChg>
        <pc:cxnChg chg="add mod">
          <ac:chgData name="Zixi Li" userId="7afddd65-cf6f-4657-8c89-fa7101aa5225" providerId="ADAL" clId="{AD783692-7993-4D3B-B21C-7E057EDEB8F3}" dt="2024-04-25T20:02:13.961" v="23166" actId="164"/>
          <ac:cxnSpMkLst>
            <pc:docMk/>
            <pc:sldMk cId="360375015" sldId="343"/>
            <ac:cxnSpMk id="12" creationId="{76629CFD-3601-2D20-4805-8FA13D7A727E}"/>
          </ac:cxnSpMkLst>
        </pc:cxnChg>
        <pc:cxnChg chg="add mod">
          <ac:chgData name="Zixi Li" userId="7afddd65-cf6f-4657-8c89-fa7101aa5225" providerId="ADAL" clId="{AD783692-7993-4D3B-B21C-7E057EDEB8F3}" dt="2024-04-25T20:02:13.961" v="23166" actId="164"/>
          <ac:cxnSpMkLst>
            <pc:docMk/>
            <pc:sldMk cId="360375015" sldId="343"/>
            <ac:cxnSpMk id="14" creationId="{5E32D4E3-4BCD-1F1F-1E24-EDC316390EC3}"/>
          </ac:cxnSpMkLst>
        </pc:cxnChg>
        <pc:cxnChg chg="add mod">
          <ac:chgData name="Zixi Li" userId="7afddd65-cf6f-4657-8c89-fa7101aa5225" providerId="ADAL" clId="{AD783692-7993-4D3B-B21C-7E057EDEB8F3}" dt="2024-04-25T20:02:13.961" v="23166" actId="164"/>
          <ac:cxnSpMkLst>
            <pc:docMk/>
            <pc:sldMk cId="360375015" sldId="343"/>
            <ac:cxnSpMk id="15" creationId="{FB71C2B5-5092-6CF7-548E-E3E4E8998A8B}"/>
          </ac:cxnSpMkLst>
        </pc:cxnChg>
        <pc:cxnChg chg="mod">
          <ac:chgData name="Zixi Li" userId="7afddd65-cf6f-4657-8c89-fa7101aa5225" providerId="ADAL" clId="{AD783692-7993-4D3B-B21C-7E057EDEB8F3}" dt="2024-04-25T20:02:14.636" v="23167"/>
          <ac:cxnSpMkLst>
            <pc:docMk/>
            <pc:sldMk cId="360375015" sldId="343"/>
            <ac:cxnSpMk id="21" creationId="{FCEC7E41-E72F-71D4-06FC-102538C8C836}"/>
          </ac:cxnSpMkLst>
        </pc:cxnChg>
        <pc:cxnChg chg="mod">
          <ac:chgData name="Zixi Li" userId="7afddd65-cf6f-4657-8c89-fa7101aa5225" providerId="ADAL" clId="{AD783692-7993-4D3B-B21C-7E057EDEB8F3}" dt="2024-04-25T20:02:14.636" v="23167"/>
          <ac:cxnSpMkLst>
            <pc:docMk/>
            <pc:sldMk cId="360375015" sldId="343"/>
            <ac:cxnSpMk id="22" creationId="{229DF9AE-52E1-1CA7-913E-23652A36D578}"/>
          </ac:cxnSpMkLst>
        </pc:cxnChg>
        <pc:cxnChg chg="mod">
          <ac:chgData name="Zixi Li" userId="7afddd65-cf6f-4657-8c89-fa7101aa5225" providerId="ADAL" clId="{AD783692-7993-4D3B-B21C-7E057EDEB8F3}" dt="2024-04-25T20:02:14.636" v="23167"/>
          <ac:cxnSpMkLst>
            <pc:docMk/>
            <pc:sldMk cId="360375015" sldId="343"/>
            <ac:cxnSpMk id="23" creationId="{2A1A51CC-FAF0-9504-8262-A7CBBF13FA04}"/>
          </ac:cxnSpMkLst>
        </pc:cxnChg>
        <pc:cxnChg chg="mod">
          <ac:chgData name="Zixi Li" userId="7afddd65-cf6f-4657-8c89-fa7101aa5225" providerId="ADAL" clId="{AD783692-7993-4D3B-B21C-7E057EDEB8F3}" dt="2024-04-25T20:02:14.636" v="23167"/>
          <ac:cxnSpMkLst>
            <pc:docMk/>
            <pc:sldMk cId="360375015" sldId="343"/>
            <ac:cxnSpMk id="24" creationId="{25BDEE98-C203-66C8-DDAF-2E711BB86012}"/>
          </ac:cxnSpMkLst>
        </pc:cxnChg>
        <pc:cxnChg chg="mod topLvl">
          <ac:chgData name="Zixi Li" userId="7afddd65-cf6f-4657-8c89-fa7101aa5225" providerId="ADAL" clId="{AD783692-7993-4D3B-B21C-7E057EDEB8F3}" dt="2024-04-25T20:03:30.062" v="23192" actId="165"/>
          <ac:cxnSpMkLst>
            <pc:docMk/>
            <pc:sldMk cId="360375015" sldId="343"/>
            <ac:cxnSpMk id="27" creationId="{153A5642-5A35-294F-FE1D-3382A3D0B1F3}"/>
          </ac:cxnSpMkLst>
        </pc:cxnChg>
        <pc:cxnChg chg="del mod">
          <ac:chgData name="Zixi Li" userId="7afddd65-cf6f-4657-8c89-fa7101aa5225" providerId="ADAL" clId="{AD783692-7993-4D3B-B21C-7E057EDEB8F3}" dt="2024-04-25T20:03:27.068" v="23191" actId="478"/>
          <ac:cxnSpMkLst>
            <pc:docMk/>
            <pc:sldMk cId="360375015" sldId="343"/>
            <ac:cxnSpMk id="28" creationId="{E280CA5B-1624-8AE0-57C3-F8416F66D25E}"/>
          </ac:cxnSpMkLst>
        </pc:cxnChg>
        <pc:cxnChg chg="mod topLvl">
          <ac:chgData name="Zixi Li" userId="7afddd65-cf6f-4657-8c89-fa7101aa5225" providerId="ADAL" clId="{AD783692-7993-4D3B-B21C-7E057EDEB8F3}" dt="2024-04-25T20:03:43.436" v="23224" actId="1035"/>
          <ac:cxnSpMkLst>
            <pc:docMk/>
            <pc:sldMk cId="360375015" sldId="343"/>
            <ac:cxnSpMk id="29" creationId="{CA425367-BE51-EF98-41E9-5DBB8BE25836}"/>
          </ac:cxnSpMkLst>
        </pc:cxnChg>
        <pc:cxnChg chg="mod topLvl">
          <ac:chgData name="Zixi Li" userId="7afddd65-cf6f-4657-8c89-fa7101aa5225" providerId="ADAL" clId="{AD783692-7993-4D3B-B21C-7E057EDEB8F3}" dt="2024-04-25T20:03:30.062" v="23192" actId="165"/>
          <ac:cxnSpMkLst>
            <pc:docMk/>
            <pc:sldMk cId="360375015" sldId="343"/>
            <ac:cxnSpMk id="30" creationId="{BF3F195A-4B66-C261-4B18-8417D24559EB}"/>
          </ac:cxnSpMkLst>
        </pc:cxnChg>
        <pc:cxnChg chg="add mod">
          <ac:chgData name="Zixi Li" userId="7afddd65-cf6f-4657-8c89-fa7101aa5225" providerId="ADAL" clId="{AD783692-7993-4D3B-B21C-7E057EDEB8F3}" dt="2024-04-25T20:03:37.271" v="23200" actId="1076"/>
          <ac:cxnSpMkLst>
            <pc:docMk/>
            <pc:sldMk cId="360375015" sldId="343"/>
            <ac:cxnSpMk id="32" creationId="{D3F47375-69C7-61D9-03ED-0BE6A3673670}"/>
          </ac:cxnSpMkLst>
        </pc:cxnChg>
        <pc:cxnChg chg="add mod">
          <ac:chgData name="Zixi Li" userId="7afddd65-cf6f-4657-8c89-fa7101aa5225" providerId="ADAL" clId="{AD783692-7993-4D3B-B21C-7E057EDEB8F3}" dt="2024-04-27T18:49:49.485" v="27370" actId="1037"/>
          <ac:cxnSpMkLst>
            <pc:docMk/>
            <pc:sldMk cId="360375015" sldId="343"/>
            <ac:cxnSpMk id="33" creationId="{02483EFE-1591-1E72-8E49-9D7F6724FF10}"/>
          </ac:cxnSpMkLst>
        </pc:cxnChg>
        <pc:cxnChg chg="add mod">
          <ac:chgData name="Zixi Li" userId="7afddd65-cf6f-4657-8c89-fa7101aa5225" providerId="ADAL" clId="{AD783692-7993-4D3B-B21C-7E057EDEB8F3}" dt="2024-04-27T18:49:49.485" v="27370" actId="1037"/>
          <ac:cxnSpMkLst>
            <pc:docMk/>
            <pc:sldMk cId="360375015" sldId="343"/>
            <ac:cxnSpMk id="34" creationId="{5A0CD795-55AA-6C46-01EA-3D4605F43495}"/>
          </ac:cxnSpMkLst>
        </pc:cxnChg>
        <pc:cxnChg chg="add mod">
          <ac:chgData name="Zixi Li" userId="7afddd65-cf6f-4657-8c89-fa7101aa5225" providerId="ADAL" clId="{AD783692-7993-4D3B-B21C-7E057EDEB8F3}" dt="2024-04-27T18:49:49.485" v="27370" actId="1037"/>
          <ac:cxnSpMkLst>
            <pc:docMk/>
            <pc:sldMk cId="360375015" sldId="343"/>
            <ac:cxnSpMk id="35" creationId="{2D8840FB-44CA-2374-C124-1ECB78365E46}"/>
          </ac:cxnSpMkLst>
        </pc:cxnChg>
        <pc:cxnChg chg="add mod">
          <ac:chgData name="Zixi Li" userId="7afddd65-cf6f-4657-8c89-fa7101aa5225" providerId="ADAL" clId="{AD783692-7993-4D3B-B21C-7E057EDEB8F3}" dt="2024-04-27T18:49:49.485" v="27370" actId="1037"/>
          <ac:cxnSpMkLst>
            <pc:docMk/>
            <pc:sldMk cId="360375015" sldId="343"/>
            <ac:cxnSpMk id="36" creationId="{BCBF2808-AAFA-4066-62F1-D1E58552C70A}"/>
          </ac:cxnSpMkLst>
        </pc:cxnChg>
      </pc:sldChg>
      <pc:sldChg chg="mod modShow">
        <pc:chgData name="Zixi Li" userId="7afddd65-cf6f-4657-8c89-fa7101aa5225" providerId="ADAL" clId="{AD783692-7993-4D3B-B21C-7E057EDEB8F3}" dt="2024-04-23T23:06:12.760" v="14611" actId="729"/>
        <pc:sldMkLst>
          <pc:docMk/>
          <pc:sldMk cId="3493303762" sldId="344"/>
        </pc:sldMkLst>
      </pc:sldChg>
      <pc:sldChg chg="addSp delSp modSp mod ord modClrScheme chgLayout modNotes modNotesTx">
        <pc:chgData name="Zixi Li" userId="7afddd65-cf6f-4657-8c89-fa7101aa5225" providerId="ADAL" clId="{AD783692-7993-4D3B-B21C-7E057EDEB8F3}" dt="2024-05-01T00:05:28.380" v="40214" actId="1076"/>
        <pc:sldMkLst>
          <pc:docMk/>
          <pc:sldMk cId="2130289169" sldId="345"/>
        </pc:sldMkLst>
        <pc:spChg chg="mod ord">
          <ac:chgData name="Zixi Li" userId="7afddd65-cf6f-4657-8c89-fa7101aa5225" providerId="ADAL" clId="{AD783692-7993-4D3B-B21C-7E057EDEB8F3}" dt="2024-04-25T20:20:39.922" v="23698" actId="700"/>
          <ac:spMkLst>
            <pc:docMk/>
            <pc:sldMk cId="2130289169" sldId="345"/>
            <ac:spMk id="2" creationId="{9C390795-52CA-7EF7-BD27-B2411914928A}"/>
          </ac:spMkLst>
        </pc:spChg>
        <pc:spChg chg="mod ord">
          <ac:chgData name="Zixi Li" userId="7afddd65-cf6f-4657-8c89-fa7101aa5225" providerId="ADAL" clId="{AD783692-7993-4D3B-B21C-7E057EDEB8F3}" dt="2024-05-01T00:03:26.662" v="40179"/>
          <ac:spMkLst>
            <pc:docMk/>
            <pc:sldMk cId="2130289169" sldId="345"/>
            <ac:spMk id="3" creationId="{930C85F1-A473-094D-352D-46033728A2FB}"/>
          </ac:spMkLst>
        </pc:spChg>
        <pc:spChg chg="mod ord">
          <ac:chgData name="Zixi Li" userId="7afddd65-cf6f-4657-8c89-fa7101aa5225" providerId="ADAL" clId="{AD783692-7993-4D3B-B21C-7E057EDEB8F3}" dt="2024-05-01T00:03:41.397" v="40184" actId="20577"/>
          <ac:spMkLst>
            <pc:docMk/>
            <pc:sldMk cId="2130289169" sldId="345"/>
            <ac:spMk id="4" creationId="{84E1AAC7-5670-CD37-8989-D1D233544FCD}"/>
          </ac:spMkLst>
        </pc:spChg>
        <pc:spChg chg="del mod ord">
          <ac:chgData name="Zixi Li" userId="7afddd65-cf6f-4657-8c89-fa7101aa5225" providerId="ADAL" clId="{AD783692-7993-4D3B-B21C-7E057EDEB8F3}" dt="2024-04-25T21:36:56.941" v="24501" actId="478"/>
          <ac:spMkLst>
            <pc:docMk/>
            <pc:sldMk cId="2130289169" sldId="345"/>
            <ac:spMk id="5" creationId="{D41AC279-C262-5DA9-DD2D-29F4A97A7CA5}"/>
          </ac:spMkLst>
        </pc:spChg>
        <pc:spChg chg="add del mod ord">
          <ac:chgData name="Zixi Li" userId="7afddd65-cf6f-4657-8c89-fa7101aa5225" providerId="ADAL" clId="{AD783692-7993-4D3B-B21C-7E057EDEB8F3}" dt="2024-04-25T20:20:39.922" v="23698" actId="700"/>
          <ac:spMkLst>
            <pc:docMk/>
            <pc:sldMk cId="2130289169" sldId="345"/>
            <ac:spMk id="6" creationId="{85139DE4-82C3-E5BD-5C92-16E5B90AD5AB}"/>
          </ac:spMkLst>
        </pc:spChg>
        <pc:spChg chg="add del mod ord">
          <ac:chgData name="Zixi Li" userId="7afddd65-cf6f-4657-8c89-fa7101aa5225" providerId="ADAL" clId="{AD783692-7993-4D3B-B21C-7E057EDEB8F3}" dt="2024-04-25T20:20:39.922" v="23698" actId="700"/>
          <ac:spMkLst>
            <pc:docMk/>
            <pc:sldMk cId="2130289169" sldId="345"/>
            <ac:spMk id="7" creationId="{6449F019-D9EC-9DCA-0E03-D1B4F85CD59B}"/>
          </ac:spMkLst>
        </pc:spChg>
        <pc:spChg chg="add del mod ord">
          <ac:chgData name="Zixi Li" userId="7afddd65-cf6f-4657-8c89-fa7101aa5225" providerId="ADAL" clId="{AD783692-7993-4D3B-B21C-7E057EDEB8F3}" dt="2024-04-25T20:20:39.922" v="23698" actId="700"/>
          <ac:spMkLst>
            <pc:docMk/>
            <pc:sldMk cId="2130289169" sldId="345"/>
            <ac:spMk id="9" creationId="{48664240-0A7A-BFBE-DD8F-2388F486B228}"/>
          </ac:spMkLst>
        </pc:spChg>
        <pc:spChg chg="add del mod ord">
          <ac:chgData name="Zixi Li" userId="7afddd65-cf6f-4657-8c89-fa7101aa5225" providerId="ADAL" clId="{AD783692-7993-4D3B-B21C-7E057EDEB8F3}" dt="2024-04-25T20:20:39.922" v="23698" actId="700"/>
          <ac:spMkLst>
            <pc:docMk/>
            <pc:sldMk cId="2130289169" sldId="345"/>
            <ac:spMk id="10" creationId="{3E30CCB9-FF1A-2417-DC7F-0ED37987CEBB}"/>
          </ac:spMkLst>
        </pc:spChg>
        <pc:spChg chg="add del mod ord">
          <ac:chgData name="Zixi Li" userId="7afddd65-cf6f-4657-8c89-fa7101aa5225" providerId="ADAL" clId="{AD783692-7993-4D3B-B21C-7E057EDEB8F3}" dt="2024-04-25T20:20:39.922" v="23698" actId="700"/>
          <ac:spMkLst>
            <pc:docMk/>
            <pc:sldMk cId="2130289169" sldId="345"/>
            <ac:spMk id="11" creationId="{67E95F45-15ED-6689-0CC9-2BE042A493A5}"/>
          </ac:spMkLst>
        </pc:spChg>
        <pc:spChg chg="add del mod">
          <ac:chgData name="Zixi Li" userId="7afddd65-cf6f-4657-8c89-fa7101aa5225" providerId="ADAL" clId="{AD783692-7993-4D3B-B21C-7E057EDEB8F3}" dt="2024-04-25T21:36:58.266" v="24502" actId="478"/>
          <ac:spMkLst>
            <pc:docMk/>
            <pc:sldMk cId="2130289169" sldId="345"/>
            <ac:spMk id="13" creationId="{562A5B43-BD02-0831-CA09-F1F2164776E0}"/>
          </ac:spMkLst>
        </pc:spChg>
        <pc:picChg chg="del">
          <ac:chgData name="Zixi Li" userId="7afddd65-cf6f-4657-8c89-fa7101aa5225" providerId="ADAL" clId="{AD783692-7993-4D3B-B21C-7E057EDEB8F3}" dt="2024-04-24T17:42:21.673" v="19707" actId="478"/>
          <ac:picMkLst>
            <pc:docMk/>
            <pc:sldMk cId="2130289169" sldId="345"/>
            <ac:picMk id="7" creationId="{DD6E1733-6A3C-00D6-7450-D67FAFF39896}"/>
          </ac:picMkLst>
        </pc:picChg>
        <pc:picChg chg="add mod modCrop">
          <ac:chgData name="Zixi Li" userId="7afddd65-cf6f-4657-8c89-fa7101aa5225" providerId="ADAL" clId="{AD783692-7993-4D3B-B21C-7E057EDEB8F3}" dt="2024-05-01T00:05:28.380" v="40214" actId="1076"/>
          <ac:picMkLst>
            <pc:docMk/>
            <pc:sldMk cId="2130289169" sldId="345"/>
            <ac:picMk id="8" creationId="{A4DCD77B-28A4-661A-18C5-988C54472635}"/>
          </ac:picMkLst>
        </pc:picChg>
      </pc:sldChg>
      <pc:sldChg chg="modNotes modNotesTx">
        <pc:chgData name="Zixi Li" userId="7afddd65-cf6f-4657-8c89-fa7101aa5225" providerId="ADAL" clId="{AD783692-7993-4D3B-B21C-7E057EDEB8F3}" dt="2024-04-30T00:39:21.641" v="30879"/>
        <pc:sldMkLst>
          <pc:docMk/>
          <pc:sldMk cId="641323184" sldId="346"/>
        </pc:sldMkLst>
      </pc:sldChg>
      <pc:sldChg chg="modSp mod ord modShow modNotes modNotesTx">
        <pc:chgData name="Zixi Li" userId="7afddd65-cf6f-4657-8c89-fa7101aa5225" providerId="ADAL" clId="{AD783692-7993-4D3B-B21C-7E057EDEB8F3}" dt="2024-04-30T00:39:21.641" v="30879"/>
        <pc:sldMkLst>
          <pc:docMk/>
          <pc:sldMk cId="3559399226" sldId="347"/>
        </pc:sldMkLst>
        <pc:spChg chg="mod">
          <ac:chgData name="Zixi Li" userId="7afddd65-cf6f-4657-8c89-fa7101aa5225" providerId="ADAL" clId="{AD783692-7993-4D3B-B21C-7E057EDEB8F3}" dt="2024-04-24T17:43:58.867" v="19763" actId="113"/>
          <ac:spMkLst>
            <pc:docMk/>
            <pc:sldMk cId="3559399226" sldId="347"/>
            <ac:spMk id="343" creationId="{00000000-0000-0000-0000-000000000000}"/>
          </ac:spMkLst>
        </pc:spChg>
      </pc:sldChg>
      <pc:sldChg chg="del ord">
        <pc:chgData name="Zixi Li" userId="7afddd65-cf6f-4657-8c89-fa7101aa5225" providerId="ADAL" clId="{AD783692-7993-4D3B-B21C-7E057EDEB8F3}" dt="2024-04-24T19:26:30.082" v="23078" actId="47"/>
        <pc:sldMkLst>
          <pc:docMk/>
          <pc:sldMk cId="2873719694" sldId="348"/>
        </pc:sldMkLst>
      </pc:sldChg>
      <pc:sldChg chg="del">
        <pc:chgData name="Zixi Li" userId="7afddd65-cf6f-4657-8c89-fa7101aa5225" providerId="ADAL" clId="{AD783692-7993-4D3B-B21C-7E057EDEB8F3}" dt="2024-04-24T19:26:30.082" v="23078" actId="47"/>
        <pc:sldMkLst>
          <pc:docMk/>
          <pc:sldMk cId="3331865591" sldId="350"/>
        </pc:sldMkLst>
      </pc:sldChg>
      <pc:sldChg chg="modSp mod modAnim modNotes modNotesTx">
        <pc:chgData name="Zixi Li" userId="7afddd65-cf6f-4657-8c89-fa7101aa5225" providerId="ADAL" clId="{AD783692-7993-4D3B-B21C-7E057EDEB8F3}" dt="2024-05-01T15:15:56.187" v="40445" actId="20577"/>
        <pc:sldMkLst>
          <pc:docMk/>
          <pc:sldMk cId="3509152921" sldId="351"/>
        </pc:sldMkLst>
        <pc:spChg chg="mod">
          <ac:chgData name="Zixi Li" userId="7afddd65-cf6f-4657-8c89-fa7101aa5225" providerId="ADAL" clId="{AD783692-7993-4D3B-B21C-7E057EDEB8F3}" dt="2024-05-01T15:15:56.187" v="40445" actId="20577"/>
          <ac:spMkLst>
            <pc:docMk/>
            <pc:sldMk cId="3509152921" sldId="351"/>
            <ac:spMk id="6" creationId="{123F6516-29B6-553B-5719-39A69D1FC33B}"/>
          </ac:spMkLst>
        </pc:spChg>
      </pc:sldChg>
      <pc:sldChg chg="addSp delSp modSp mod modClrScheme chgLayout modNotes">
        <pc:chgData name="Zixi Li" userId="7afddd65-cf6f-4657-8c89-fa7101aa5225" providerId="ADAL" clId="{AD783692-7993-4D3B-B21C-7E057EDEB8F3}" dt="2024-04-30T22:40:12.163" v="38662" actId="6549"/>
        <pc:sldMkLst>
          <pc:docMk/>
          <pc:sldMk cId="3013947311" sldId="353"/>
        </pc:sldMkLst>
        <pc:spChg chg="add mod ord">
          <ac:chgData name="Zixi Li" userId="7afddd65-cf6f-4657-8c89-fa7101aa5225" providerId="ADAL" clId="{AD783692-7993-4D3B-B21C-7E057EDEB8F3}" dt="2024-04-25T21:04:45.120" v="24473" actId="700"/>
          <ac:spMkLst>
            <pc:docMk/>
            <pc:sldMk cId="3013947311" sldId="353"/>
            <ac:spMk id="2" creationId="{29DF0772-1608-935F-D6E7-09AC4C22F339}"/>
          </ac:spMkLst>
        </pc:spChg>
        <pc:spChg chg="add mod ord">
          <ac:chgData name="Zixi Li" userId="7afddd65-cf6f-4657-8c89-fa7101aa5225" providerId="ADAL" clId="{AD783692-7993-4D3B-B21C-7E057EDEB8F3}" dt="2024-04-25T21:04:45.120" v="24473" actId="700"/>
          <ac:spMkLst>
            <pc:docMk/>
            <pc:sldMk cId="3013947311" sldId="353"/>
            <ac:spMk id="3" creationId="{D7E2560A-B312-6FDD-F3CD-46A0B91B2D52}"/>
          </ac:spMkLst>
        </pc:spChg>
        <pc:spChg chg="add mod ord">
          <ac:chgData name="Zixi Li" userId="7afddd65-cf6f-4657-8c89-fa7101aa5225" providerId="ADAL" clId="{AD783692-7993-4D3B-B21C-7E057EDEB8F3}" dt="2024-04-25T21:04:45.120" v="24473" actId="700"/>
          <ac:spMkLst>
            <pc:docMk/>
            <pc:sldMk cId="3013947311" sldId="353"/>
            <ac:spMk id="4" creationId="{68663A15-BAC5-F39A-915A-28F169952224}"/>
          </ac:spMkLst>
        </pc:spChg>
        <pc:spChg chg="mod ord">
          <ac:chgData name="Zixi Li" userId="7afddd65-cf6f-4657-8c89-fa7101aa5225" providerId="ADAL" clId="{AD783692-7993-4D3B-B21C-7E057EDEB8F3}" dt="2024-04-30T22:40:12.163" v="38662" actId="6549"/>
          <ac:spMkLst>
            <pc:docMk/>
            <pc:sldMk cId="3013947311" sldId="353"/>
            <ac:spMk id="5" creationId="{74902FBB-D95C-EC66-F679-1C3CAD3B9A20}"/>
          </ac:spMkLst>
        </pc:spChg>
        <pc:spChg chg="del mod ord">
          <ac:chgData name="Zixi Li" userId="7afddd65-cf6f-4657-8c89-fa7101aa5225" providerId="ADAL" clId="{AD783692-7993-4D3B-B21C-7E057EDEB8F3}" dt="2024-04-25T20:20:47.700" v="23699" actId="700"/>
          <ac:spMkLst>
            <pc:docMk/>
            <pc:sldMk cId="3013947311" sldId="353"/>
            <ac:spMk id="6" creationId="{42C85EFD-B0CF-4531-0AA0-4FBB367250F5}"/>
          </ac:spMkLst>
        </pc:spChg>
        <pc:spChg chg="del mod ord">
          <ac:chgData name="Zixi Li" userId="7afddd65-cf6f-4657-8c89-fa7101aa5225" providerId="ADAL" clId="{AD783692-7993-4D3B-B21C-7E057EDEB8F3}" dt="2024-04-25T20:20:47.700" v="23699" actId="700"/>
          <ac:spMkLst>
            <pc:docMk/>
            <pc:sldMk cId="3013947311" sldId="353"/>
            <ac:spMk id="7" creationId="{C4900E42-B919-5596-FA87-1B8FC0076AB8}"/>
          </ac:spMkLst>
        </pc:spChg>
        <pc:spChg chg="add mod ord">
          <ac:chgData name="Zixi Li" userId="7afddd65-cf6f-4657-8c89-fa7101aa5225" providerId="ADAL" clId="{AD783692-7993-4D3B-B21C-7E057EDEB8F3}" dt="2024-04-25T21:04:45.120" v="24473" actId="700"/>
          <ac:spMkLst>
            <pc:docMk/>
            <pc:sldMk cId="3013947311" sldId="353"/>
            <ac:spMk id="8" creationId="{DCC7FB38-4898-9B9C-FEB3-9F9E5E22B6EF}"/>
          </ac:spMkLst>
        </pc:spChg>
        <pc:spChg chg="add mod ord">
          <ac:chgData name="Zixi Li" userId="7afddd65-cf6f-4657-8c89-fa7101aa5225" providerId="ADAL" clId="{AD783692-7993-4D3B-B21C-7E057EDEB8F3}" dt="2024-04-29T22:48:55.044" v="27787" actId="20577"/>
          <ac:spMkLst>
            <pc:docMk/>
            <pc:sldMk cId="3013947311" sldId="353"/>
            <ac:spMk id="9" creationId="{4E1EC9D2-BA57-65C6-ADDC-8A31B06AB76F}"/>
          </ac:spMkLst>
        </pc:spChg>
        <pc:spChg chg="add mod ord">
          <ac:chgData name="Zixi Li" userId="7afddd65-cf6f-4657-8c89-fa7101aa5225" providerId="ADAL" clId="{AD783692-7993-4D3B-B21C-7E057EDEB8F3}" dt="2024-04-29T22:48:41.833" v="27753" actId="20577"/>
          <ac:spMkLst>
            <pc:docMk/>
            <pc:sldMk cId="3013947311" sldId="353"/>
            <ac:spMk id="10" creationId="{6EAA1456-509E-9998-E02E-30C64656A511}"/>
          </ac:spMkLst>
        </pc:spChg>
        <pc:spChg chg="add del mod ord">
          <ac:chgData name="Zixi Li" userId="7afddd65-cf6f-4657-8c89-fa7101aa5225" providerId="ADAL" clId="{AD783692-7993-4D3B-B21C-7E057EDEB8F3}" dt="2024-04-25T21:04:45.120" v="24473" actId="700"/>
          <ac:spMkLst>
            <pc:docMk/>
            <pc:sldMk cId="3013947311" sldId="353"/>
            <ac:spMk id="11" creationId="{CDEE405A-DD63-F3AA-4748-C152C4A3D777}"/>
          </ac:spMkLst>
        </pc:spChg>
        <pc:spChg chg="add del mod ord">
          <ac:chgData name="Zixi Li" userId="7afddd65-cf6f-4657-8c89-fa7101aa5225" providerId="ADAL" clId="{AD783692-7993-4D3B-B21C-7E057EDEB8F3}" dt="2024-04-25T21:04:45.120" v="24473" actId="700"/>
          <ac:spMkLst>
            <pc:docMk/>
            <pc:sldMk cId="3013947311" sldId="353"/>
            <ac:spMk id="12" creationId="{706704D0-5D66-523E-0321-388E47E5BE1B}"/>
          </ac:spMkLst>
        </pc:spChg>
        <pc:spChg chg="add mod">
          <ac:chgData name="Zixi Li" userId="7afddd65-cf6f-4657-8c89-fa7101aa5225" providerId="ADAL" clId="{AD783692-7993-4D3B-B21C-7E057EDEB8F3}" dt="2024-04-25T21:08:53.361" v="24500"/>
          <ac:spMkLst>
            <pc:docMk/>
            <pc:sldMk cId="3013947311" sldId="353"/>
            <ac:spMk id="15" creationId="{7271E017-2589-D317-E5D9-BF1410818B3E}"/>
          </ac:spMkLst>
        </pc:spChg>
        <pc:picChg chg="add del mod">
          <ac:chgData name="Zixi Li" userId="7afddd65-cf6f-4657-8c89-fa7101aa5225" providerId="ADAL" clId="{AD783692-7993-4D3B-B21C-7E057EDEB8F3}" dt="2024-04-30T01:07:42.353" v="35121" actId="478"/>
          <ac:picMkLst>
            <pc:docMk/>
            <pc:sldMk cId="3013947311" sldId="353"/>
            <ac:picMk id="7" creationId="{CF070970-3242-A7C9-9696-7E228B440F7F}"/>
          </ac:picMkLst>
        </pc:picChg>
        <pc:picChg chg="add mod">
          <ac:chgData name="Zixi Li" userId="7afddd65-cf6f-4657-8c89-fa7101aa5225" providerId="ADAL" clId="{AD783692-7993-4D3B-B21C-7E057EDEB8F3}" dt="2024-04-30T01:07:50.103" v="35124" actId="1076"/>
          <ac:picMkLst>
            <pc:docMk/>
            <pc:sldMk cId="3013947311" sldId="353"/>
            <ac:picMk id="11" creationId="{80A71590-5743-2A11-3D32-FA1984D809E6}"/>
          </ac:picMkLst>
        </pc:picChg>
        <pc:picChg chg="add mod">
          <ac:chgData name="Zixi Li" userId="7afddd65-cf6f-4657-8c89-fa7101aa5225" providerId="ADAL" clId="{AD783692-7993-4D3B-B21C-7E057EDEB8F3}" dt="2024-04-25T21:07:45.970" v="24486" actId="1076"/>
          <ac:picMkLst>
            <pc:docMk/>
            <pc:sldMk cId="3013947311" sldId="353"/>
            <ac:picMk id="14" creationId="{3138507C-1423-FB5F-1DB4-20EADFA77CC1}"/>
          </ac:picMkLst>
        </pc:picChg>
        <pc:picChg chg="add del mod">
          <ac:chgData name="Zixi Li" userId="7afddd65-cf6f-4657-8c89-fa7101aa5225" providerId="ADAL" clId="{AD783692-7993-4D3B-B21C-7E057EDEB8F3}" dt="2024-04-29T22:48:34.815" v="27740" actId="478"/>
          <ac:picMkLst>
            <pc:docMk/>
            <pc:sldMk cId="3013947311" sldId="353"/>
            <ac:picMk id="2050" creationId="{9FC23637-B745-91D8-AEB6-9E3E87EFDEEE}"/>
          </ac:picMkLst>
        </pc:picChg>
        <pc:picChg chg="add mod">
          <ac:chgData name="Zixi Li" userId="7afddd65-cf6f-4657-8c89-fa7101aa5225" providerId="ADAL" clId="{AD783692-7993-4D3B-B21C-7E057EDEB8F3}" dt="2024-04-25T21:06:05.644" v="24483" actId="1076"/>
          <ac:picMkLst>
            <pc:docMk/>
            <pc:sldMk cId="3013947311" sldId="353"/>
            <ac:picMk id="2052" creationId="{3AA109FF-63C6-4145-F4B3-CD42C1589101}"/>
          </ac:picMkLst>
        </pc:picChg>
      </pc:sldChg>
      <pc:sldChg chg="addSp delSp modSp add mod ord modShow modNotes modNotesTx">
        <pc:chgData name="Zixi Li" userId="7afddd65-cf6f-4657-8c89-fa7101aa5225" providerId="ADAL" clId="{AD783692-7993-4D3B-B21C-7E057EDEB8F3}" dt="2024-04-30T00:39:21.641" v="30879"/>
        <pc:sldMkLst>
          <pc:docMk/>
          <pc:sldMk cId="1905256500" sldId="354"/>
        </pc:sldMkLst>
        <pc:spChg chg="mod">
          <ac:chgData name="Zixi Li" userId="7afddd65-cf6f-4657-8c89-fa7101aa5225" providerId="ADAL" clId="{AD783692-7993-4D3B-B21C-7E057EDEB8F3}" dt="2024-04-21T19:53:57.225" v="3371" actId="5793"/>
          <ac:spMkLst>
            <pc:docMk/>
            <pc:sldMk cId="1905256500" sldId="354"/>
            <ac:spMk id="3" creationId="{0E9BF026-BD04-BB1B-08CD-FCE0AB774500}"/>
          </ac:spMkLst>
        </pc:spChg>
        <pc:spChg chg="add del">
          <ac:chgData name="Zixi Li" userId="7afddd65-cf6f-4657-8c89-fa7101aa5225" providerId="ADAL" clId="{AD783692-7993-4D3B-B21C-7E057EDEB8F3}" dt="2024-04-21T19:54:01.235" v="3373" actId="478"/>
          <ac:spMkLst>
            <pc:docMk/>
            <pc:sldMk cId="1905256500" sldId="354"/>
            <ac:spMk id="5" creationId="{C4EA7860-CF24-D82F-31C2-E8132E9F2F7C}"/>
          </ac:spMkLst>
        </pc:spChg>
        <pc:spChg chg="add mod">
          <ac:chgData name="Zixi Li" userId="7afddd65-cf6f-4657-8c89-fa7101aa5225" providerId="ADAL" clId="{AD783692-7993-4D3B-B21C-7E057EDEB8F3}" dt="2024-04-21T19:54:51.463" v="3417" actId="403"/>
          <ac:spMkLst>
            <pc:docMk/>
            <pc:sldMk cId="1905256500" sldId="354"/>
            <ac:spMk id="6" creationId="{D0F221C8-1C4E-30AE-93BA-418611C3616C}"/>
          </ac:spMkLst>
        </pc:spChg>
        <pc:picChg chg="add mod">
          <ac:chgData name="Zixi Li" userId="7afddd65-cf6f-4657-8c89-fa7101aa5225" providerId="ADAL" clId="{AD783692-7993-4D3B-B21C-7E057EDEB8F3}" dt="2024-04-21T19:54:10.551" v="3378" actId="1076"/>
          <ac:picMkLst>
            <pc:docMk/>
            <pc:sldMk cId="1905256500" sldId="354"/>
            <ac:picMk id="1026" creationId="{5369203D-A05E-4B74-85B5-8167CFB1B32D}"/>
          </ac:picMkLst>
        </pc:picChg>
      </pc:sldChg>
      <pc:sldChg chg="modSp new mod ord modShow modNotes modNotesTx">
        <pc:chgData name="Zixi Li" userId="7afddd65-cf6f-4657-8c89-fa7101aa5225" providerId="ADAL" clId="{AD783692-7993-4D3B-B21C-7E057EDEB8F3}" dt="2024-05-01T00:00:28.487" v="40123" actId="729"/>
        <pc:sldMkLst>
          <pc:docMk/>
          <pc:sldMk cId="1554057959" sldId="355"/>
        </pc:sldMkLst>
        <pc:spChg chg="mod">
          <ac:chgData name="Zixi Li" userId="7afddd65-cf6f-4657-8c89-fa7101aa5225" providerId="ADAL" clId="{AD783692-7993-4D3B-B21C-7E057EDEB8F3}" dt="2024-04-22T18:00:20" v="5625" actId="20577"/>
          <ac:spMkLst>
            <pc:docMk/>
            <pc:sldMk cId="1554057959" sldId="355"/>
            <ac:spMk id="2" creationId="{E17903FC-E93A-3460-E7A9-02BC2C3F95EE}"/>
          </ac:spMkLst>
        </pc:spChg>
        <pc:spChg chg="mod">
          <ac:chgData name="Zixi Li" userId="7afddd65-cf6f-4657-8c89-fa7101aa5225" providerId="ADAL" clId="{AD783692-7993-4D3B-B21C-7E057EDEB8F3}" dt="2024-04-22T18:52:17.890" v="6129" actId="20577"/>
          <ac:spMkLst>
            <pc:docMk/>
            <pc:sldMk cId="1554057959" sldId="355"/>
            <ac:spMk id="3" creationId="{75B63E5E-49C8-D508-E11B-AA2EFA47E78E}"/>
          </ac:spMkLst>
        </pc:spChg>
        <pc:spChg chg="mod">
          <ac:chgData name="Zixi Li" userId="7afddd65-cf6f-4657-8c89-fa7101aa5225" providerId="ADAL" clId="{AD783692-7993-4D3B-B21C-7E057EDEB8F3}" dt="2024-04-22T19:04:04.095" v="6991" actId="20577"/>
          <ac:spMkLst>
            <pc:docMk/>
            <pc:sldMk cId="1554057959" sldId="355"/>
            <ac:spMk id="4" creationId="{A3EAED45-1EA3-0795-FB3B-15319327860A}"/>
          </ac:spMkLst>
        </pc:spChg>
        <pc:spChg chg="mod">
          <ac:chgData name="Zixi Li" userId="7afddd65-cf6f-4657-8c89-fa7101aa5225" providerId="ADAL" clId="{AD783692-7993-4D3B-B21C-7E057EDEB8F3}" dt="2024-04-22T18:42:01.476" v="6055" actId="120"/>
          <ac:spMkLst>
            <pc:docMk/>
            <pc:sldMk cId="1554057959" sldId="355"/>
            <ac:spMk id="5" creationId="{55DBF198-F00A-A9B1-F3C8-BCA9F5BD702D}"/>
          </ac:spMkLst>
        </pc:spChg>
        <pc:spChg chg="mod">
          <ac:chgData name="Zixi Li" userId="7afddd65-cf6f-4657-8c89-fa7101aa5225" providerId="ADAL" clId="{AD783692-7993-4D3B-B21C-7E057EDEB8F3}" dt="2024-04-22T18:47:15.059" v="6088" actId="108"/>
          <ac:spMkLst>
            <pc:docMk/>
            <pc:sldMk cId="1554057959" sldId="355"/>
            <ac:spMk id="6" creationId="{9789AF35-86B0-DBF4-7666-8E9C198AA402}"/>
          </ac:spMkLst>
        </pc:spChg>
        <pc:spChg chg="mod">
          <ac:chgData name="Zixi Li" userId="7afddd65-cf6f-4657-8c89-fa7101aa5225" providerId="ADAL" clId="{AD783692-7993-4D3B-B21C-7E057EDEB8F3}" dt="2024-04-22T18:41:53.578" v="6050" actId="20577"/>
          <ac:spMkLst>
            <pc:docMk/>
            <pc:sldMk cId="1554057959" sldId="355"/>
            <ac:spMk id="7" creationId="{EFEA703F-BB49-6D7A-0CD6-20D647C9104E}"/>
          </ac:spMkLst>
        </pc:spChg>
        <pc:spChg chg="mod">
          <ac:chgData name="Zixi Li" userId="7afddd65-cf6f-4657-8c89-fa7101aa5225" providerId="ADAL" clId="{AD783692-7993-4D3B-B21C-7E057EDEB8F3}" dt="2024-04-22T18:41:36.632" v="6000" actId="108"/>
          <ac:spMkLst>
            <pc:docMk/>
            <pc:sldMk cId="1554057959" sldId="355"/>
            <ac:spMk id="8" creationId="{32018FE2-0786-A425-A855-BEC40373F0C8}"/>
          </ac:spMkLst>
        </pc:spChg>
        <pc:spChg chg="mod">
          <ac:chgData name="Zixi Li" userId="7afddd65-cf6f-4657-8c89-fa7101aa5225" providerId="ADAL" clId="{AD783692-7993-4D3B-B21C-7E057EDEB8F3}" dt="2024-04-22T18:01:47.796" v="5713" actId="948"/>
          <ac:spMkLst>
            <pc:docMk/>
            <pc:sldMk cId="1554057959" sldId="355"/>
            <ac:spMk id="9" creationId="{8FB52677-0C29-F8E8-4E0B-1A28BD131BDF}"/>
          </ac:spMkLst>
        </pc:spChg>
        <pc:spChg chg="mod">
          <ac:chgData name="Zixi Li" userId="7afddd65-cf6f-4657-8c89-fa7101aa5225" providerId="ADAL" clId="{AD783692-7993-4D3B-B21C-7E057EDEB8F3}" dt="2024-04-22T18:00:58.908" v="5660" actId="113"/>
          <ac:spMkLst>
            <pc:docMk/>
            <pc:sldMk cId="1554057959" sldId="355"/>
            <ac:spMk id="10" creationId="{A360FB28-C73F-609B-5195-A1CDE1D03DF9}"/>
          </ac:spMkLst>
        </pc:spChg>
        <pc:spChg chg="mod">
          <ac:chgData name="Zixi Li" userId="7afddd65-cf6f-4657-8c89-fa7101aa5225" providerId="ADAL" clId="{AD783692-7993-4D3B-B21C-7E057EDEB8F3}" dt="2024-04-22T18:03:25.094" v="5831" actId="20577"/>
          <ac:spMkLst>
            <pc:docMk/>
            <pc:sldMk cId="1554057959" sldId="355"/>
            <ac:spMk id="11" creationId="{1BB0400E-576E-B879-6BEA-815820C61C79}"/>
          </ac:spMkLst>
        </pc:spChg>
        <pc:spChg chg="mod">
          <ac:chgData name="Zixi Li" userId="7afddd65-cf6f-4657-8c89-fa7101aa5225" providerId="ADAL" clId="{AD783692-7993-4D3B-B21C-7E057EDEB8F3}" dt="2024-04-22T18:02:40.103" v="5731" actId="20577"/>
          <ac:spMkLst>
            <pc:docMk/>
            <pc:sldMk cId="1554057959" sldId="355"/>
            <ac:spMk id="12" creationId="{72244BDA-D306-18A8-369C-4D961F827814}"/>
          </ac:spMkLst>
        </pc:spChg>
        <pc:spChg chg="mod">
          <ac:chgData name="Zixi Li" userId="7afddd65-cf6f-4657-8c89-fa7101aa5225" providerId="ADAL" clId="{AD783692-7993-4D3B-B21C-7E057EDEB8F3}" dt="2024-04-22T18:40:44.705" v="5930" actId="20577"/>
          <ac:spMkLst>
            <pc:docMk/>
            <pc:sldMk cId="1554057959" sldId="355"/>
            <ac:spMk id="13" creationId="{F49408B3-8929-9F71-A7BE-BD4DE3C83CDD}"/>
          </ac:spMkLst>
        </pc:spChg>
        <pc:spChg chg="mod">
          <ac:chgData name="Zixi Li" userId="7afddd65-cf6f-4657-8c89-fa7101aa5225" providerId="ADAL" clId="{AD783692-7993-4D3B-B21C-7E057EDEB8F3}" dt="2024-04-22T18:03:37.859" v="5844" actId="113"/>
          <ac:spMkLst>
            <pc:docMk/>
            <pc:sldMk cId="1554057959" sldId="355"/>
            <ac:spMk id="14" creationId="{1B9F9CCB-DFFF-1D16-5F46-797A461300AC}"/>
          </ac:spMkLst>
        </pc:spChg>
      </pc:sldChg>
      <pc:sldChg chg="new del">
        <pc:chgData name="Zixi Li" userId="7afddd65-cf6f-4657-8c89-fa7101aa5225" providerId="ADAL" clId="{AD783692-7993-4D3B-B21C-7E057EDEB8F3}" dt="2024-04-22T17:51:08.839" v="5617" actId="2696"/>
        <pc:sldMkLst>
          <pc:docMk/>
          <pc:sldMk cId="2572699914" sldId="355"/>
        </pc:sldMkLst>
      </pc:sldChg>
      <pc:sldChg chg="addSp delSp modSp new mod ord modNotes modNotesTx">
        <pc:chgData name="Zixi Li" userId="7afddd65-cf6f-4657-8c89-fa7101aa5225" providerId="ADAL" clId="{AD783692-7993-4D3B-B21C-7E057EDEB8F3}" dt="2024-04-30T17:08:26.295" v="36811" actId="20577"/>
        <pc:sldMkLst>
          <pc:docMk/>
          <pc:sldMk cId="103766747" sldId="356"/>
        </pc:sldMkLst>
        <pc:spChg chg="mod">
          <ac:chgData name="Zixi Li" userId="7afddd65-cf6f-4657-8c89-fa7101aa5225" providerId="ADAL" clId="{AD783692-7993-4D3B-B21C-7E057EDEB8F3}" dt="2024-04-22T20:16:28.347" v="9503" actId="20577"/>
          <ac:spMkLst>
            <pc:docMk/>
            <pc:sldMk cId="103766747" sldId="356"/>
            <ac:spMk id="2" creationId="{D7FF6835-ECB2-4270-7FB5-8F9E34DEAAE0}"/>
          </ac:spMkLst>
        </pc:spChg>
        <pc:spChg chg="mod">
          <ac:chgData name="Zixi Li" userId="7afddd65-cf6f-4657-8c89-fa7101aa5225" providerId="ADAL" clId="{AD783692-7993-4D3B-B21C-7E057EDEB8F3}" dt="2024-04-24T20:06:02.309" v="23096" actId="948"/>
          <ac:spMkLst>
            <pc:docMk/>
            <pc:sldMk cId="103766747" sldId="356"/>
            <ac:spMk id="3" creationId="{8C3800D0-59AC-3144-7ADA-A676E444326E}"/>
          </ac:spMkLst>
        </pc:spChg>
        <pc:spChg chg="del">
          <ac:chgData name="Zixi Li" userId="7afddd65-cf6f-4657-8c89-fa7101aa5225" providerId="ADAL" clId="{AD783692-7993-4D3B-B21C-7E057EDEB8F3}" dt="2024-04-23T17:44:30.546" v="9958" actId="478"/>
          <ac:spMkLst>
            <pc:docMk/>
            <pc:sldMk cId="103766747" sldId="356"/>
            <ac:spMk id="4" creationId="{982E5C8C-7E65-D0F6-44CB-BBE013C23322}"/>
          </ac:spMkLst>
        </pc:spChg>
        <pc:spChg chg="mod">
          <ac:chgData name="Zixi Li" userId="7afddd65-cf6f-4657-8c89-fa7101aa5225" providerId="ADAL" clId="{AD783692-7993-4D3B-B21C-7E057EDEB8F3}" dt="2024-04-22T20:16:37.375" v="9540" actId="20577"/>
          <ac:spMkLst>
            <pc:docMk/>
            <pc:sldMk cId="103766747" sldId="356"/>
            <ac:spMk id="5" creationId="{D2B10ACC-9462-2F84-2FA5-2EBE346EAD1A}"/>
          </ac:spMkLst>
        </pc:spChg>
        <pc:spChg chg="add mod">
          <ac:chgData name="Zixi Li" userId="7afddd65-cf6f-4657-8c89-fa7101aa5225" providerId="ADAL" clId="{AD783692-7993-4D3B-B21C-7E057EDEB8F3}" dt="2024-04-23T17:02:55.146" v="9825" actId="1035"/>
          <ac:spMkLst>
            <pc:docMk/>
            <pc:sldMk cId="103766747" sldId="356"/>
            <ac:spMk id="10" creationId="{A7231347-5482-A563-D0C4-4C73EE343220}"/>
          </ac:spMkLst>
        </pc:spChg>
        <pc:picChg chg="add del mod">
          <ac:chgData name="Zixi Li" userId="7afddd65-cf6f-4657-8c89-fa7101aa5225" providerId="ADAL" clId="{AD783692-7993-4D3B-B21C-7E057EDEB8F3}" dt="2024-04-23T17:13:21.282" v="9827" actId="478"/>
          <ac:picMkLst>
            <pc:docMk/>
            <pc:sldMk cId="103766747" sldId="356"/>
            <ac:picMk id="7" creationId="{7DF741B8-02EE-AAB2-014A-4387EB44B1B8}"/>
          </ac:picMkLst>
        </pc:picChg>
        <pc:picChg chg="add mod">
          <ac:chgData name="Zixi Li" userId="7afddd65-cf6f-4657-8c89-fa7101aa5225" providerId="ADAL" clId="{AD783692-7993-4D3B-B21C-7E057EDEB8F3}" dt="2024-04-23T17:15:22.747" v="9835" actId="1076"/>
          <ac:picMkLst>
            <pc:docMk/>
            <pc:sldMk cId="103766747" sldId="356"/>
            <ac:picMk id="9" creationId="{F37A3F54-B5BB-8D5B-D99D-D189B73CAE8C}"/>
          </ac:picMkLst>
        </pc:picChg>
        <pc:picChg chg="add mod modCrop">
          <ac:chgData name="Zixi Li" userId="7afddd65-cf6f-4657-8c89-fa7101aa5225" providerId="ADAL" clId="{AD783692-7993-4D3B-B21C-7E057EDEB8F3}" dt="2024-04-23T22:41:25.324" v="12015" actId="1076"/>
          <ac:picMkLst>
            <pc:docMk/>
            <pc:sldMk cId="103766747" sldId="356"/>
            <ac:picMk id="12" creationId="{BC6A426B-8570-75F4-9315-85B492B28201}"/>
          </ac:picMkLst>
        </pc:picChg>
      </pc:sldChg>
      <pc:sldChg chg="addSp modSp new mod ord modAnim modNotes modNotesTx">
        <pc:chgData name="Zixi Li" userId="7afddd65-cf6f-4657-8c89-fa7101aa5225" providerId="ADAL" clId="{AD783692-7993-4D3B-B21C-7E057EDEB8F3}" dt="2024-04-30T17:01:00.453" v="36375" actId="20577"/>
        <pc:sldMkLst>
          <pc:docMk/>
          <pc:sldMk cId="3184459395" sldId="357"/>
        </pc:sldMkLst>
        <pc:spChg chg="mod">
          <ac:chgData name="Zixi Li" userId="7afddd65-cf6f-4657-8c89-fa7101aa5225" providerId="ADAL" clId="{AD783692-7993-4D3B-B21C-7E057EDEB8F3}" dt="2024-04-23T17:55:40.099" v="9983"/>
          <ac:spMkLst>
            <pc:docMk/>
            <pc:sldMk cId="3184459395" sldId="357"/>
            <ac:spMk id="2" creationId="{831D0F7F-AB8A-CA33-CC6C-5FD233889F50}"/>
          </ac:spMkLst>
        </pc:spChg>
        <pc:spChg chg="mod">
          <ac:chgData name="Zixi Li" userId="7afddd65-cf6f-4657-8c89-fa7101aa5225" providerId="ADAL" clId="{AD783692-7993-4D3B-B21C-7E057EDEB8F3}" dt="2024-04-24T20:06:21.798" v="23098" actId="948"/>
          <ac:spMkLst>
            <pc:docMk/>
            <pc:sldMk cId="3184459395" sldId="357"/>
            <ac:spMk id="3" creationId="{3AB810F6-7D3B-A966-63A0-4ADB33DED7F4}"/>
          </ac:spMkLst>
        </pc:spChg>
        <pc:spChg chg="mod">
          <ac:chgData name="Zixi Li" userId="7afddd65-cf6f-4657-8c89-fa7101aa5225" providerId="ADAL" clId="{AD783692-7993-4D3B-B21C-7E057EDEB8F3}" dt="2024-04-23T17:55:52.435" v="10020" actId="20577"/>
          <ac:spMkLst>
            <pc:docMk/>
            <pc:sldMk cId="3184459395" sldId="357"/>
            <ac:spMk id="5" creationId="{CFF382DB-B721-D911-66AD-24D5C039D27A}"/>
          </ac:spMkLst>
        </pc:spChg>
        <pc:spChg chg="add mod">
          <ac:chgData name="Zixi Li" userId="7afddd65-cf6f-4657-8c89-fa7101aa5225" providerId="ADAL" clId="{AD783692-7993-4D3B-B21C-7E057EDEB8F3}" dt="2024-04-24T18:20:46.288" v="20330" actId="1036"/>
          <ac:spMkLst>
            <pc:docMk/>
            <pc:sldMk cId="3184459395" sldId="357"/>
            <ac:spMk id="7" creationId="{94F090BA-0128-AC49-FB18-C91334AA5BB4}"/>
          </ac:spMkLst>
        </pc:spChg>
        <pc:picChg chg="add mod">
          <ac:chgData name="Zixi Li" userId="7afddd65-cf6f-4657-8c89-fa7101aa5225" providerId="ADAL" clId="{AD783692-7993-4D3B-B21C-7E057EDEB8F3}" dt="2024-04-23T17:57:55.459" v="10095" actId="1076"/>
          <ac:picMkLst>
            <pc:docMk/>
            <pc:sldMk cId="3184459395" sldId="357"/>
            <ac:picMk id="6" creationId="{074A3275-D60B-0E2B-522B-CEEFC7AC2593}"/>
          </ac:picMkLst>
        </pc:picChg>
      </pc:sldChg>
      <pc:sldChg chg="new del">
        <pc:chgData name="Zixi Li" userId="7afddd65-cf6f-4657-8c89-fa7101aa5225" providerId="ADAL" clId="{AD783692-7993-4D3B-B21C-7E057EDEB8F3}" dt="2024-04-23T22:55:32.984" v="13490" actId="2696"/>
        <pc:sldMkLst>
          <pc:docMk/>
          <pc:sldMk cId="3525219275" sldId="358"/>
        </pc:sldMkLst>
      </pc:sldChg>
      <pc:sldChg chg="modSp add mod modNotes modNotesTx">
        <pc:chgData name="Zixi Li" userId="7afddd65-cf6f-4657-8c89-fa7101aa5225" providerId="ADAL" clId="{AD783692-7993-4D3B-B21C-7E057EDEB8F3}" dt="2024-04-30T00:39:21.641" v="30879"/>
        <pc:sldMkLst>
          <pc:docMk/>
          <pc:sldMk cId="4247221370" sldId="359"/>
        </pc:sldMkLst>
        <pc:spChg chg="mod">
          <ac:chgData name="Zixi Li" userId="7afddd65-cf6f-4657-8c89-fa7101aa5225" providerId="ADAL" clId="{AD783692-7993-4D3B-B21C-7E057EDEB8F3}" dt="2024-04-23T22:55:55.837" v="13552" actId="255"/>
          <ac:spMkLst>
            <pc:docMk/>
            <pc:sldMk cId="4247221370" sldId="359"/>
            <ac:spMk id="2" creationId="{D44F89E8-93A3-6BDE-E693-B4FD53DE25CA}"/>
          </ac:spMkLst>
        </pc:spChg>
      </pc:sldChg>
      <pc:sldChg chg="modSp new mod modNotes">
        <pc:chgData name="Zixi Li" userId="7afddd65-cf6f-4657-8c89-fa7101aa5225" providerId="ADAL" clId="{AD783692-7993-4D3B-B21C-7E057EDEB8F3}" dt="2024-04-30T00:39:21.641" v="30879"/>
        <pc:sldMkLst>
          <pc:docMk/>
          <pc:sldMk cId="3409668052" sldId="360"/>
        </pc:sldMkLst>
        <pc:spChg chg="mod">
          <ac:chgData name="Zixi Li" userId="7afddd65-cf6f-4657-8c89-fa7101aa5225" providerId="ADAL" clId="{AD783692-7993-4D3B-B21C-7E057EDEB8F3}" dt="2024-04-23T23:11:25.098" v="14954" actId="113"/>
          <ac:spMkLst>
            <pc:docMk/>
            <pc:sldMk cId="3409668052" sldId="360"/>
            <ac:spMk id="2" creationId="{B201D4F9-5174-DD3E-EE4E-C8339C3FA36E}"/>
          </ac:spMkLst>
        </pc:spChg>
        <pc:spChg chg="mod">
          <ac:chgData name="Zixi Li" userId="7afddd65-cf6f-4657-8c89-fa7101aa5225" providerId="ADAL" clId="{AD783692-7993-4D3B-B21C-7E057EDEB8F3}" dt="2024-04-23T23:10:18.218" v="14769" actId="20577"/>
          <ac:spMkLst>
            <pc:docMk/>
            <pc:sldMk cId="3409668052" sldId="360"/>
            <ac:spMk id="3" creationId="{6E3C0132-2352-0AFF-40F5-51F90254C298}"/>
          </ac:spMkLst>
        </pc:spChg>
      </pc:sldChg>
      <pc:sldChg chg="new del">
        <pc:chgData name="Zixi Li" userId="7afddd65-cf6f-4657-8c89-fa7101aa5225" providerId="ADAL" clId="{AD783692-7993-4D3B-B21C-7E057EDEB8F3}" dt="2024-04-23T23:07:08.620" v="14704" actId="47"/>
        <pc:sldMkLst>
          <pc:docMk/>
          <pc:sldMk cId="4084515134" sldId="360"/>
        </pc:sldMkLst>
      </pc:sldChg>
      <pc:sldChg chg="addSp delSp modSp new mod modClrScheme delAnim modAnim chgLayout modNotes">
        <pc:chgData name="Zixi Li" userId="7afddd65-cf6f-4657-8c89-fa7101aa5225" providerId="ADAL" clId="{AD783692-7993-4D3B-B21C-7E057EDEB8F3}" dt="2024-05-23T20:22:08.229" v="42449" actId="1076"/>
        <pc:sldMkLst>
          <pc:docMk/>
          <pc:sldMk cId="1632226413" sldId="361"/>
        </pc:sldMkLst>
        <pc:spChg chg="del">
          <ac:chgData name="Zixi Li" userId="7afddd65-cf6f-4657-8c89-fa7101aa5225" providerId="ADAL" clId="{AD783692-7993-4D3B-B21C-7E057EDEB8F3}" dt="2024-04-23T23:16:39.616" v="15071" actId="478"/>
          <ac:spMkLst>
            <pc:docMk/>
            <pc:sldMk cId="1632226413" sldId="361"/>
            <ac:spMk id="2" creationId="{6D3C4EDF-C919-CB21-9B69-6A5C9C15BB17}"/>
          </ac:spMkLst>
        </pc:spChg>
        <pc:spChg chg="mod ord">
          <ac:chgData name="Zixi Li" userId="7afddd65-cf6f-4657-8c89-fa7101aa5225" providerId="ADAL" clId="{AD783692-7993-4D3B-B21C-7E057EDEB8F3}" dt="2024-04-23T23:16:51.867" v="15072" actId="700"/>
          <ac:spMkLst>
            <pc:docMk/>
            <pc:sldMk cId="1632226413" sldId="361"/>
            <ac:spMk id="3" creationId="{CF398913-6884-E761-0BF6-CF312AD2FA96}"/>
          </ac:spMkLst>
        </pc:spChg>
        <pc:spChg chg="add del mod">
          <ac:chgData name="Zixi Li" userId="7afddd65-cf6f-4657-8c89-fa7101aa5225" providerId="ADAL" clId="{AD783692-7993-4D3B-B21C-7E057EDEB8F3}" dt="2024-04-23T23:13:36.420" v="14967" actId="478"/>
          <ac:spMkLst>
            <pc:docMk/>
            <pc:sldMk cId="1632226413" sldId="361"/>
            <ac:spMk id="6" creationId="{17863954-7C02-EB65-F3CA-1BCD5519937E}"/>
          </ac:spMkLst>
        </pc:spChg>
        <pc:spChg chg="add del mod">
          <ac:chgData name="Zixi Li" userId="7afddd65-cf6f-4657-8c89-fa7101aa5225" providerId="ADAL" clId="{AD783692-7993-4D3B-B21C-7E057EDEB8F3}" dt="2024-04-23T23:14:53.993" v="15045" actId="478"/>
          <ac:spMkLst>
            <pc:docMk/>
            <pc:sldMk cId="1632226413" sldId="361"/>
            <ac:spMk id="7" creationId="{88916ABB-FF91-640F-EFDF-7A29DB24D21D}"/>
          </ac:spMkLst>
        </pc:spChg>
        <pc:spChg chg="add del mod">
          <ac:chgData name="Zixi Li" userId="7afddd65-cf6f-4657-8c89-fa7101aa5225" providerId="ADAL" clId="{AD783692-7993-4D3B-B21C-7E057EDEB8F3}" dt="2024-04-23T23:17:21.508" v="15127" actId="478"/>
          <ac:spMkLst>
            <pc:docMk/>
            <pc:sldMk cId="1632226413" sldId="361"/>
            <ac:spMk id="8" creationId="{BA7C6601-6FA2-6A56-BF33-1CD7698C1F17}"/>
          </ac:spMkLst>
        </pc:spChg>
        <pc:spChg chg="add del mod">
          <ac:chgData name="Zixi Li" userId="7afddd65-cf6f-4657-8c89-fa7101aa5225" providerId="ADAL" clId="{AD783692-7993-4D3B-B21C-7E057EDEB8F3}" dt="2024-04-23T23:17:21.508" v="15127" actId="478"/>
          <ac:spMkLst>
            <pc:docMk/>
            <pc:sldMk cId="1632226413" sldId="361"/>
            <ac:spMk id="9" creationId="{BB39CD78-0913-03EA-4F76-8F2E9267BB23}"/>
          </ac:spMkLst>
        </pc:spChg>
        <pc:spChg chg="add del mod">
          <ac:chgData name="Zixi Li" userId="7afddd65-cf6f-4657-8c89-fa7101aa5225" providerId="ADAL" clId="{AD783692-7993-4D3B-B21C-7E057EDEB8F3}" dt="2024-04-23T23:17:21.508" v="15127" actId="478"/>
          <ac:spMkLst>
            <pc:docMk/>
            <pc:sldMk cId="1632226413" sldId="361"/>
            <ac:spMk id="10" creationId="{5379D776-E77E-9027-6D34-9372784EA341}"/>
          </ac:spMkLst>
        </pc:spChg>
        <pc:spChg chg="add del mod">
          <ac:chgData name="Zixi Li" userId="7afddd65-cf6f-4657-8c89-fa7101aa5225" providerId="ADAL" clId="{AD783692-7993-4D3B-B21C-7E057EDEB8F3}" dt="2024-04-23T23:14:54.746" v="15046" actId="478"/>
          <ac:spMkLst>
            <pc:docMk/>
            <pc:sldMk cId="1632226413" sldId="361"/>
            <ac:spMk id="11" creationId="{0BF6E76A-0F45-19E7-E63A-3F3CFC4B8675}"/>
          </ac:spMkLst>
        </pc:spChg>
        <pc:spChg chg="add del mod">
          <ac:chgData name="Zixi Li" userId="7afddd65-cf6f-4657-8c89-fa7101aa5225" providerId="ADAL" clId="{AD783692-7993-4D3B-B21C-7E057EDEB8F3}" dt="2024-04-23T23:17:21.508" v="15127" actId="478"/>
          <ac:spMkLst>
            <pc:docMk/>
            <pc:sldMk cId="1632226413" sldId="361"/>
            <ac:spMk id="12" creationId="{7C05627C-520C-2F25-E23A-3005F181A1B1}"/>
          </ac:spMkLst>
        </pc:spChg>
        <pc:spChg chg="add del mod">
          <ac:chgData name="Zixi Li" userId="7afddd65-cf6f-4657-8c89-fa7101aa5225" providerId="ADAL" clId="{AD783692-7993-4D3B-B21C-7E057EDEB8F3}" dt="2024-04-23T23:17:21.508" v="15127" actId="478"/>
          <ac:spMkLst>
            <pc:docMk/>
            <pc:sldMk cId="1632226413" sldId="361"/>
            <ac:spMk id="13" creationId="{07BE5A29-2A10-9207-CB89-E76A4EBBB078}"/>
          </ac:spMkLst>
        </pc:spChg>
        <pc:spChg chg="add del mod">
          <ac:chgData name="Zixi Li" userId="7afddd65-cf6f-4657-8c89-fa7101aa5225" providerId="ADAL" clId="{AD783692-7993-4D3B-B21C-7E057EDEB8F3}" dt="2024-04-23T23:17:21.508" v="15127" actId="478"/>
          <ac:spMkLst>
            <pc:docMk/>
            <pc:sldMk cId="1632226413" sldId="361"/>
            <ac:spMk id="14" creationId="{C56C87E5-A00A-54BB-4275-25401262FA0E}"/>
          </ac:spMkLst>
        </pc:spChg>
        <pc:spChg chg="add del mod">
          <ac:chgData name="Zixi Li" userId="7afddd65-cf6f-4657-8c89-fa7101aa5225" providerId="ADAL" clId="{AD783692-7993-4D3B-B21C-7E057EDEB8F3}" dt="2024-04-23T23:17:21.508" v="15127" actId="478"/>
          <ac:spMkLst>
            <pc:docMk/>
            <pc:sldMk cId="1632226413" sldId="361"/>
            <ac:spMk id="15" creationId="{8547FA63-DDE0-C1B4-A02C-036ACDEE385E}"/>
          </ac:spMkLst>
        </pc:spChg>
        <pc:spChg chg="add del mod">
          <ac:chgData name="Zixi Li" userId="7afddd65-cf6f-4657-8c89-fa7101aa5225" providerId="ADAL" clId="{AD783692-7993-4D3B-B21C-7E057EDEB8F3}" dt="2024-04-23T23:17:21.508" v="15127" actId="478"/>
          <ac:spMkLst>
            <pc:docMk/>
            <pc:sldMk cId="1632226413" sldId="361"/>
            <ac:spMk id="16" creationId="{613FCA69-0D91-FD72-5BF6-2A0EE3887992}"/>
          </ac:spMkLst>
        </pc:spChg>
        <pc:spChg chg="add del mod">
          <ac:chgData name="Zixi Li" userId="7afddd65-cf6f-4657-8c89-fa7101aa5225" providerId="ADAL" clId="{AD783692-7993-4D3B-B21C-7E057EDEB8F3}" dt="2024-04-23T23:17:21.508" v="15127" actId="478"/>
          <ac:spMkLst>
            <pc:docMk/>
            <pc:sldMk cId="1632226413" sldId="361"/>
            <ac:spMk id="17" creationId="{8A9E6B21-A1AC-8CC3-E1DB-30F60C0BCF56}"/>
          </ac:spMkLst>
        </pc:spChg>
        <pc:spChg chg="add del mod">
          <ac:chgData name="Zixi Li" userId="7afddd65-cf6f-4657-8c89-fa7101aa5225" providerId="ADAL" clId="{AD783692-7993-4D3B-B21C-7E057EDEB8F3}" dt="2024-04-23T23:17:21.508" v="15127" actId="478"/>
          <ac:spMkLst>
            <pc:docMk/>
            <pc:sldMk cId="1632226413" sldId="361"/>
            <ac:spMk id="18" creationId="{B2AA9580-C89C-16E1-7956-55B5B6715529}"/>
          </ac:spMkLst>
        </pc:spChg>
        <pc:spChg chg="add del mod">
          <ac:chgData name="Zixi Li" userId="7afddd65-cf6f-4657-8c89-fa7101aa5225" providerId="ADAL" clId="{AD783692-7993-4D3B-B21C-7E057EDEB8F3}" dt="2024-04-23T23:17:21.508" v="15127" actId="478"/>
          <ac:spMkLst>
            <pc:docMk/>
            <pc:sldMk cId="1632226413" sldId="361"/>
            <ac:spMk id="19" creationId="{89C7B3EA-D851-A786-6792-E77E8AE4CAFF}"/>
          </ac:spMkLst>
        </pc:spChg>
        <pc:spChg chg="add del mod">
          <ac:chgData name="Zixi Li" userId="7afddd65-cf6f-4657-8c89-fa7101aa5225" providerId="ADAL" clId="{AD783692-7993-4D3B-B21C-7E057EDEB8F3}" dt="2024-04-23T23:17:21.508" v="15127" actId="478"/>
          <ac:spMkLst>
            <pc:docMk/>
            <pc:sldMk cId="1632226413" sldId="361"/>
            <ac:spMk id="20" creationId="{1EDFB1E6-5FB7-39FD-1E6A-99224ED92CEE}"/>
          </ac:spMkLst>
        </pc:spChg>
        <pc:spChg chg="add del mod">
          <ac:chgData name="Zixi Li" userId="7afddd65-cf6f-4657-8c89-fa7101aa5225" providerId="ADAL" clId="{AD783692-7993-4D3B-B21C-7E057EDEB8F3}" dt="2024-04-23T23:17:21.508" v="15127" actId="478"/>
          <ac:spMkLst>
            <pc:docMk/>
            <pc:sldMk cId="1632226413" sldId="361"/>
            <ac:spMk id="21" creationId="{AB8B0E8B-938F-02EE-A803-C215663240AD}"/>
          </ac:spMkLst>
        </pc:spChg>
        <pc:spChg chg="add del mod">
          <ac:chgData name="Zixi Li" userId="7afddd65-cf6f-4657-8c89-fa7101aa5225" providerId="ADAL" clId="{AD783692-7993-4D3B-B21C-7E057EDEB8F3}" dt="2024-04-23T23:17:21.508" v="15127" actId="478"/>
          <ac:spMkLst>
            <pc:docMk/>
            <pc:sldMk cId="1632226413" sldId="361"/>
            <ac:spMk id="22" creationId="{AB714FDB-69B4-0AB4-3D9B-38D061DAFDF3}"/>
          </ac:spMkLst>
        </pc:spChg>
        <pc:spChg chg="add del mod">
          <ac:chgData name="Zixi Li" userId="7afddd65-cf6f-4657-8c89-fa7101aa5225" providerId="ADAL" clId="{AD783692-7993-4D3B-B21C-7E057EDEB8F3}" dt="2024-04-23T23:17:21.508" v="15127" actId="478"/>
          <ac:spMkLst>
            <pc:docMk/>
            <pc:sldMk cId="1632226413" sldId="361"/>
            <ac:spMk id="23" creationId="{E4A24147-BC0B-3376-D515-5E761020C436}"/>
          </ac:spMkLst>
        </pc:spChg>
        <pc:spChg chg="add del mod">
          <ac:chgData name="Zixi Li" userId="7afddd65-cf6f-4657-8c89-fa7101aa5225" providerId="ADAL" clId="{AD783692-7993-4D3B-B21C-7E057EDEB8F3}" dt="2024-04-23T23:17:21.508" v="15127" actId="478"/>
          <ac:spMkLst>
            <pc:docMk/>
            <pc:sldMk cId="1632226413" sldId="361"/>
            <ac:spMk id="24" creationId="{2D2BD994-A2F8-6561-0DF6-D5081ADC9A44}"/>
          </ac:spMkLst>
        </pc:spChg>
        <pc:spChg chg="add del mod ord">
          <ac:chgData name="Zixi Li" userId="7afddd65-cf6f-4657-8c89-fa7101aa5225" providerId="ADAL" clId="{AD783692-7993-4D3B-B21C-7E057EDEB8F3}" dt="2024-04-24T00:07:06.368" v="16619" actId="478"/>
          <ac:spMkLst>
            <pc:docMk/>
            <pc:sldMk cId="1632226413" sldId="361"/>
            <ac:spMk id="25" creationId="{5F6DDAF3-2562-3773-E36D-1E1DE1F7FF2E}"/>
          </ac:spMkLst>
        </pc:spChg>
        <pc:spChg chg="add mod ord">
          <ac:chgData name="Zixi Li" userId="7afddd65-cf6f-4657-8c89-fa7101aa5225" providerId="ADAL" clId="{AD783692-7993-4D3B-B21C-7E057EDEB8F3}" dt="2024-04-24T15:36:30.298" v="17286" actId="20577"/>
          <ac:spMkLst>
            <pc:docMk/>
            <pc:sldMk cId="1632226413" sldId="361"/>
            <ac:spMk id="26" creationId="{36395634-4BC8-18E5-F704-E4D1492AF842}"/>
          </ac:spMkLst>
        </pc:spChg>
        <pc:spChg chg="add mod">
          <ac:chgData name="Zixi Li" userId="7afddd65-cf6f-4657-8c89-fa7101aa5225" providerId="ADAL" clId="{AD783692-7993-4D3B-B21C-7E057EDEB8F3}" dt="2024-04-24T14:52:11.423" v="17156" actId="14100"/>
          <ac:spMkLst>
            <pc:docMk/>
            <pc:sldMk cId="1632226413" sldId="361"/>
            <ac:spMk id="30" creationId="{F69A70B0-87D1-174E-D133-8919CA50D5E3}"/>
          </ac:spMkLst>
        </pc:spChg>
        <pc:spChg chg="add mod">
          <ac:chgData name="Zixi Li" userId="7afddd65-cf6f-4657-8c89-fa7101aa5225" providerId="ADAL" clId="{AD783692-7993-4D3B-B21C-7E057EDEB8F3}" dt="2024-04-24T14:52:21.826" v="17159" actId="14100"/>
          <ac:spMkLst>
            <pc:docMk/>
            <pc:sldMk cId="1632226413" sldId="361"/>
            <ac:spMk id="31" creationId="{C0E8F3EB-5487-A2AE-28AB-B938D90F8DE1}"/>
          </ac:spMkLst>
        </pc:spChg>
        <pc:spChg chg="add mod">
          <ac:chgData name="Zixi Li" userId="7afddd65-cf6f-4657-8c89-fa7101aa5225" providerId="ADAL" clId="{AD783692-7993-4D3B-B21C-7E057EDEB8F3}" dt="2024-04-24T14:52:03.712" v="17153" actId="14100"/>
          <ac:spMkLst>
            <pc:docMk/>
            <pc:sldMk cId="1632226413" sldId="361"/>
            <ac:spMk id="32" creationId="{7A12E2C0-91AA-586C-0F72-16BE8F851839}"/>
          </ac:spMkLst>
        </pc:spChg>
        <pc:spChg chg="add mod">
          <ac:chgData name="Zixi Li" userId="7afddd65-cf6f-4657-8c89-fa7101aa5225" providerId="ADAL" clId="{AD783692-7993-4D3B-B21C-7E057EDEB8F3}" dt="2024-04-24T14:51:56.151" v="17150" actId="14100"/>
          <ac:spMkLst>
            <pc:docMk/>
            <pc:sldMk cId="1632226413" sldId="361"/>
            <ac:spMk id="33" creationId="{A3E34AAA-63D8-4D81-FF86-C2D9F93E57DB}"/>
          </ac:spMkLst>
        </pc:spChg>
        <pc:spChg chg="add mod">
          <ac:chgData name="Zixi Li" userId="7afddd65-cf6f-4657-8c89-fa7101aa5225" providerId="ADAL" clId="{AD783692-7993-4D3B-B21C-7E057EDEB8F3}" dt="2024-04-23T23:24:57.090" v="15437" actId="207"/>
          <ac:spMkLst>
            <pc:docMk/>
            <pc:sldMk cId="1632226413" sldId="361"/>
            <ac:spMk id="36" creationId="{2486569C-5B90-36D9-A556-0CA8D13807FD}"/>
          </ac:spMkLst>
        </pc:spChg>
        <pc:spChg chg="add mod">
          <ac:chgData name="Zixi Li" userId="7afddd65-cf6f-4657-8c89-fa7101aa5225" providerId="ADAL" clId="{AD783692-7993-4D3B-B21C-7E057EDEB8F3}" dt="2024-04-23T23:25:47.246" v="15446" actId="164"/>
          <ac:spMkLst>
            <pc:docMk/>
            <pc:sldMk cId="1632226413" sldId="361"/>
            <ac:spMk id="38" creationId="{B0B5DF79-30EC-6D3C-6354-D297C9B4FF83}"/>
          </ac:spMkLst>
        </pc:spChg>
        <pc:spChg chg="add mod">
          <ac:chgData name="Zixi Li" userId="7afddd65-cf6f-4657-8c89-fa7101aa5225" providerId="ADAL" clId="{AD783692-7993-4D3B-B21C-7E057EDEB8F3}" dt="2024-04-23T23:25:47.246" v="15446" actId="164"/>
          <ac:spMkLst>
            <pc:docMk/>
            <pc:sldMk cId="1632226413" sldId="361"/>
            <ac:spMk id="39" creationId="{D6EAAD62-5814-970C-A58C-235016BB3F83}"/>
          </ac:spMkLst>
        </pc:spChg>
        <pc:spChg chg="del mod">
          <ac:chgData name="Zixi Li" userId="7afddd65-cf6f-4657-8c89-fa7101aa5225" providerId="ADAL" clId="{AD783692-7993-4D3B-B21C-7E057EDEB8F3}" dt="2024-04-23T23:26:15.444" v="15451" actId="478"/>
          <ac:spMkLst>
            <pc:docMk/>
            <pc:sldMk cId="1632226413" sldId="361"/>
            <ac:spMk id="47" creationId="{F95C044F-E260-74D3-53B7-145CD1C2A9CF}"/>
          </ac:spMkLst>
        </pc:spChg>
        <pc:spChg chg="mod topLvl">
          <ac:chgData name="Zixi Li" userId="7afddd65-cf6f-4657-8c89-fa7101aa5225" providerId="ADAL" clId="{AD783692-7993-4D3B-B21C-7E057EDEB8F3}" dt="2024-04-23T23:27:34.987" v="15504" actId="164"/>
          <ac:spMkLst>
            <pc:docMk/>
            <pc:sldMk cId="1632226413" sldId="361"/>
            <ac:spMk id="48" creationId="{44457527-749C-DA75-17A9-78606DE5647D}"/>
          </ac:spMkLst>
        </pc:spChg>
        <pc:spChg chg="add mod">
          <ac:chgData name="Zixi Li" userId="7afddd65-cf6f-4657-8c89-fa7101aa5225" providerId="ADAL" clId="{AD783692-7993-4D3B-B21C-7E057EDEB8F3}" dt="2024-04-24T14:51:52.528" v="17149" actId="14100"/>
          <ac:spMkLst>
            <pc:docMk/>
            <pc:sldMk cId="1632226413" sldId="361"/>
            <ac:spMk id="51" creationId="{7E1B07E7-6F37-BF5B-1CB5-38E5324A3316}"/>
          </ac:spMkLst>
        </pc:spChg>
        <pc:spChg chg="add mod">
          <ac:chgData name="Zixi Li" userId="7afddd65-cf6f-4657-8c89-fa7101aa5225" providerId="ADAL" clId="{AD783692-7993-4D3B-B21C-7E057EDEB8F3}" dt="2024-04-24T14:52:00.006" v="17152" actId="14100"/>
          <ac:spMkLst>
            <pc:docMk/>
            <pc:sldMk cId="1632226413" sldId="361"/>
            <ac:spMk id="52" creationId="{A12937EF-8E4F-C8A7-45E9-EEB7F2A7A12F}"/>
          </ac:spMkLst>
        </pc:spChg>
        <pc:spChg chg="add mod">
          <ac:chgData name="Zixi Li" userId="7afddd65-cf6f-4657-8c89-fa7101aa5225" providerId="ADAL" clId="{AD783692-7993-4D3B-B21C-7E057EDEB8F3}" dt="2024-04-24T14:52:17.850" v="17158" actId="14100"/>
          <ac:spMkLst>
            <pc:docMk/>
            <pc:sldMk cId="1632226413" sldId="361"/>
            <ac:spMk id="53" creationId="{30519143-2A57-B51E-3A8E-1F46A78C63EE}"/>
          </ac:spMkLst>
        </pc:spChg>
        <pc:spChg chg="add mod">
          <ac:chgData name="Zixi Li" userId="7afddd65-cf6f-4657-8c89-fa7101aa5225" providerId="ADAL" clId="{AD783692-7993-4D3B-B21C-7E057EDEB8F3}" dt="2024-04-24T14:52:07.979" v="17155" actId="14100"/>
          <ac:spMkLst>
            <pc:docMk/>
            <pc:sldMk cId="1632226413" sldId="361"/>
            <ac:spMk id="54" creationId="{7ABD90E3-19F8-A6E2-0B5A-EC2C854E401B}"/>
          </ac:spMkLst>
        </pc:spChg>
        <pc:spChg chg="mod">
          <ac:chgData name="Zixi Li" userId="7afddd65-cf6f-4657-8c89-fa7101aa5225" providerId="ADAL" clId="{AD783692-7993-4D3B-B21C-7E057EDEB8F3}" dt="2024-04-23T23:49:44.963" v="15966"/>
          <ac:spMkLst>
            <pc:docMk/>
            <pc:sldMk cId="1632226413" sldId="361"/>
            <ac:spMk id="57" creationId="{8E52F98A-62F1-E2A5-AC1C-1F9266FDF017}"/>
          </ac:spMkLst>
        </pc:spChg>
        <pc:spChg chg="mod">
          <ac:chgData name="Zixi Li" userId="7afddd65-cf6f-4657-8c89-fa7101aa5225" providerId="ADAL" clId="{AD783692-7993-4D3B-B21C-7E057EDEB8F3}" dt="2024-04-23T23:49:44.963" v="15966"/>
          <ac:spMkLst>
            <pc:docMk/>
            <pc:sldMk cId="1632226413" sldId="361"/>
            <ac:spMk id="58" creationId="{F4676792-7C7D-DF1C-278E-BC73D94B4ACD}"/>
          </ac:spMkLst>
        </pc:spChg>
        <pc:spChg chg="mod">
          <ac:chgData name="Zixi Li" userId="7afddd65-cf6f-4657-8c89-fa7101aa5225" providerId="ADAL" clId="{AD783692-7993-4D3B-B21C-7E057EDEB8F3}" dt="2024-04-23T23:49:44.963" v="15966"/>
          <ac:spMkLst>
            <pc:docMk/>
            <pc:sldMk cId="1632226413" sldId="361"/>
            <ac:spMk id="60" creationId="{F807F8EF-7B64-D329-7C2C-890851FC91D0}"/>
          </ac:spMkLst>
        </pc:spChg>
        <pc:spChg chg="mod">
          <ac:chgData name="Zixi Li" userId="7afddd65-cf6f-4657-8c89-fa7101aa5225" providerId="ADAL" clId="{AD783692-7993-4D3B-B21C-7E057EDEB8F3}" dt="2024-04-23T23:49:44.963" v="15966"/>
          <ac:spMkLst>
            <pc:docMk/>
            <pc:sldMk cId="1632226413" sldId="361"/>
            <ac:spMk id="61" creationId="{0F9C6DA6-7E88-088F-AB1F-F0A8DB06F603}"/>
          </ac:spMkLst>
        </pc:spChg>
        <pc:spChg chg="mod">
          <ac:chgData name="Zixi Li" userId="7afddd65-cf6f-4657-8c89-fa7101aa5225" providerId="ADAL" clId="{AD783692-7993-4D3B-B21C-7E057EDEB8F3}" dt="2024-04-23T23:49:44.963" v="15966"/>
          <ac:spMkLst>
            <pc:docMk/>
            <pc:sldMk cId="1632226413" sldId="361"/>
            <ac:spMk id="62" creationId="{F0F156B8-A616-FA51-1F34-43396A28C7DE}"/>
          </ac:spMkLst>
        </pc:spChg>
        <pc:spChg chg="mod">
          <ac:chgData name="Zixi Li" userId="7afddd65-cf6f-4657-8c89-fa7101aa5225" providerId="ADAL" clId="{AD783692-7993-4D3B-B21C-7E057EDEB8F3}" dt="2024-04-23T23:49:44.963" v="15966"/>
          <ac:spMkLst>
            <pc:docMk/>
            <pc:sldMk cId="1632226413" sldId="361"/>
            <ac:spMk id="66" creationId="{2B9E2E04-0E3B-BB02-92FD-F1BA63860D32}"/>
          </ac:spMkLst>
        </pc:spChg>
        <pc:spChg chg="mod">
          <ac:chgData name="Zixi Li" userId="7afddd65-cf6f-4657-8c89-fa7101aa5225" providerId="ADAL" clId="{AD783692-7993-4D3B-B21C-7E057EDEB8F3}" dt="2024-04-23T23:49:44.963" v="15966"/>
          <ac:spMkLst>
            <pc:docMk/>
            <pc:sldMk cId="1632226413" sldId="361"/>
            <ac:spMk id="67" creationId="{C311439E-6811-7A53-5CBF-6ACEEC025D3C}"/>
          </ac:spMkLst>
        </pc:spChg>
        <pc:spChg chg="mod">
          <ac:chgData name="Zixi Li" userId="7afddd65-cf6f-4657-8c89-fa7101aa5225" providerId="ADAL" clId="{AD783692-7993-4D3B-B21C-7E057EDEB8F3}" dt="2024-04-23T23:49:44.963" v="15966"/>
          <ac:spMkLst>
            <pc:docMk/>
            <pc:sldMk cId="1632226413" sldId="361"/>
            <ac:spMk id="68" creationId="{70CE3B93-9E13-FBCD-14F9-1A4DE048A005}"/>
          </ac:spMkLst>
        </pc:spChg>
        <pc:spChg chg="mod">
          <ac:chgData name="Zixi Li" userId="7afddd65-cf6f-4657-8c89-fa7101aa5225" providerId="ADAL" clId="{AD783692-7993-4D3B-B21C-7E057EDEB8F3}" dt="2024-04-23T23:49:44.963" v="15966"/>
          <ac:spMkLst>
            <pc:docMk/>
            <pc:sldMk cId="1632226413" sldId="361"/>
            <ac:spMk id="69" creationId="{CEDC2F9F-1691-7219-4BC6-529B37BAE6CF}"/>
          </ac:spMkLst>
        </pc:spChg>
        <pc:spChg chg="mod">
          <ac:chgData name="Zixi Li" userId="7afddd65-cf6f-4657-8c89-fa7101aa5225" providerId="ADAL" clId="{AD783692-7993-4D3B-B21C-7E057EDEB8F3}" dt="2024-04-23T23:49:44.963" v="15966"/>
          <ac:spMkLst>
            <pc:docMk/>
            <pc:sldMk cId="1632226413" sldId="361"/>
            <ac:spMk id="70" creationId="{04D39758-420E-4167-7BCA-0121813C2197}"/>
          </ac:spMkLst>
        </pc:spChg>
        <pc:spChg chg="mod">
          <ac:chgData name="Zixi Li" userId="7afddd65-cf6f-4657-8c89-fa7101aa5225" providerId="ADAL" clId="{AD783692-7993-4D3B-B21C-7E057EDEB8F3}" dt="2024-04-23T23:49:44.963" v="15966"/>
          <ac:spMkLst>
            <pc:docMk/>
            <pc:sldMk cId="1632226413" sldId="361"/>
            <ac:spMk id="71" creationId="{57CA8826-5960-DA52-ED71-170571DDFB03}"/>
          </ac:spMkLst>
        </pc:spChg>
        <pc:spChg chg="mod">
          <ac:chgData name="Zixi Li" userId="7afddd65-cf6f-4657-8c89-fa7101aa5225" providerId="ADAL" clId="{AD783692-7993-4D3B-B21C-7E057EDEB8F3}" dt="2024-04-23T23:49:44.963" v="15966"/>
          <ac:spMkLst>
            <pc:docMk/>
            <pc:sldMk cId="1632226413" sldId="361"/>
            <ac:spMk id="72" creationId="{B0D9C907-BA09-0539-1F23-09FE3A1A1050}"/>
          </ac:spMkLst>
        </pc:spChg>
        <pc:spChg chg="mod">
          <ac:chgData name="Zixi Li" userId="7afddd65-cf6f-4657-8c89-fa7101aa5225" providerId="ADAL" clId="{AD783692-7993-4D3B-B21C-7E057EDEB8F3}" dt="2024-04-23T23:49:44.963" v="15966"/>
          <ac:spMkLst>
            <pc:docMk/>
            <pc:sldMk cId="1632226413" sldId="361"/>
            <ac:spMk id="73" creationId="{D0E2377D-DA83-41AE-E048-2A73F2E9526E}"/>
          </ac:spMkLst>
        </pc:spChg>
        <pc:spChg chg="mod">
          <ac:chgData name="Zixi Li" userId="7afddd65-cf6f-4657-8c89-fa7101aa5225" providerId="ADAL" clId="{AD783692-7993-4D3B-B21C-7E057EDEB8F3}" dt="2024-04-23T23:49:44.963" v="15966"/>
          <ac:spMkLst>
            <pc:docMk/>
            <pc:sldMk cId="1632226413" sldId="361"/>
            <ac:spMk id="74" creationId="{E5EC7421-3FBA-6DB1-33FF-F970344E694E}"/>
          </ac:spMkLst>
        </pc:spChg>
        <pc:spChg chg="mod">
          <ac:chgData name="Zixi Li" userId="7afddd65-cf6f-4657-8c89-fa7101aa5225" providerId="ADAL" clId="{AD783692-7993-4D3B-B21C-7E057EDEB8F3}" dt="2024-04-23T23:49:44.963" v="15966"/>
          <ac:spMkLst>
            <pc:docMk/>
            <pc:sldMk cId="1632226413" sldId="361"/>
            <ac:spMk id="75" creationId="{598DE12F-5AFF-0010-2257-DBE62A1F3B34}"/>
          </ac:spMkLst>
        </pc:spChg>
        <pc:spChg chg="mod">
          <ac:chgData name="Zixi Li" userId="7afddd65-cf6f-4657-8c89-fa7101aa5225" providerId="ADAL" clId="{AD783692-7993-4D3B-B21C-7E057EDEB8F3}" dt="2024-04-23T23:49:44.963" v="15966"/>
          <ac:spMkLst>
            <pc:docMk/>
            <pc:sldMk cId="1632226413" sldId="361"/>
            <ac:spMk id="76" creationId="{1E5C5BFE-5B53-C21D-A4D8-5CE0EF98EFB9}"/>
          </ac:spMkLst>
        </pc:spChg>
        <pc:spChg chg="mod">
          <ac:chgData name="Zixi Li" userId="7afddd65-cf6f-4657-8c89-fa7101aa5225" providerId="ADAL" clId="{AD783692-7993-4D3B-B21C-7E057EDEB8F3}" dt="2024-04-23T23:49:44.963" v="15966"/>
          <ac:spMkLst>
            <pc:docMk/>
            <pc:sldMk cId="1632226413" sldId="361"/>
            <ac:spMk id="77" creationId="{E0470EB2-EC82-0552-CE47-3CDC5A8D5FDE}"/>
          </ac:spMkLst>
        </pc:spChg>
        <pc:spChg chg="mod">
          <ac:chgData name="Zixi Li" userId="7afddd65-cf6f-4657-8c89-fa7101aa5225" providerId="ADAL" clId="{AD783692-7993-4D3B-B21C-7E057EDEB8F3}" dt="2024-04-23T23:49:44.963" v="15966"/>
          <ac:spMkLst>
            <pc:docMk/>
            <pc:sldMk cId="1632226413" sldId="361"/>
            <ac:spMk id="78" creationId="{69F863C5-6F2D-C582-B033-4F6B8A9999EB}"/>
          </ac:spMkLst>
        </pc:spChg>
        <pc:spChg chg="mod">
          <ac:chgData name="Zixi Li" userId="7afddd65-cf6f-4657-8c89-fa7101aa5225" providerId="ADAL" clId="{AD783692-7993-4D3B-B21C-7E057EDEB8F3}" dt="2024-04-23T23:49:44.963" v="15966"/>
          <ac:spMkLst>
            <pc:docMk/>
            <pc:sldMk cId="1632226413" sldId="361"/>
            <ac:spMk id="79" creationId="{8BE0721E-8A0C-873E-3DA0-12F917BCD3E1}"/>
          </ac:spMkLst>
        </pc:spChg>
        <pc:spChg chg="mod">
          <ac:chgData name="Zixi Li" userId="7afddd65-cf6f-4657-8c89-fa7101aa5225" providerId="ADAL" clId="{AD783692-7993-4D3B-B21C-7E057EDEB8F3}" dt="2024-04-23T23:49:44.963" v="15966"/>
          <ac:spMkLst>
            <pc:docMk/>
            <pc:sldMk cId="1632226413" sldId="361"/>
            <ac:spMk id="80" creationId="{81A27214-5259-BCEE-0246-EAF2E089A139}"/>
          </ac:spMkLst>
        </pc:spChg>
        <pc:spChg chg="mod">
          <ac:chgData name="Zixi Li" userId="7afddd65-cf6f-4657-8c89-fa7101aa5225" providerId="ADAL" clId="{AD783692-7993-4D3B-B21C-7E057EDEB8F3}" dt="2024-04-23T23:49:44.963" v="15966"/>
          <ac:spMkLst>
            <pc:docMk/>
            <pc:sldMk cId="1632226413" sldId="361"/>
            <ac:spMk id="81" creationId="{DF9F0CE7-2D41-4ED6-E36C-9C0ED615D992}"/>
          </ac:spMkLst>
        </pc:spChg>
        <pc:spChg chg="mod">
          <ac:chgData name="Zixi Li" userId="7afddd65-cf6f-4657-8c89-fa7101aa5225" providerId="ADAL" clId="{AD783692-7993-4D3B-B21C-7E057EDEB8F3}" dt="2024-04-23T23:49:44.963" v="15966"/>
          <ac:spMkLst>
            <pc:docMk/>
            <pc:sldMk cId="1632226413" sldId="361"/>
            <ac:spMk id="82" creationId="{EFBB1E90-9FA9-8776-8C3E-6F66A9117E9A}"/>
          </ac:spMkLst>
        </pc:spChg>
        <pc:spChg chg="mod">
          <ac:chgData name="Zixi Li" userId="7afddd65-cf6f-4657-8c89-fa7101aa5225" providerId="ADAL" clId="{AD783692-7993-4D3B-B21C-7E057EDEB8F3}" dt="2024-04-23T23:49:44.963" v="15966"/>
          <ac:spMkLst>
            <pc:docMk/>
            <pc:sldMk cId="1632226413" sldId="361"/>
            <ac:spMk id="83" creationId="{6D66FB7A-E4BD-AA4E-11D5-49DFDBAB61B2}"/>
          </ac:spMkLst>
        </pc:spChg>
        <pc:spChg chg="mod">
          <ac:chgData name="Zixi Li" userId="7afddd65-cf6f-4657-8c89-fa7101aa5225" providerId="ADAL" clId="{AD783692-7993-4D3B-B21C-7E057EDEB8F3}" dt="2024-04-23T23:49:44.963" v="15966"/>
          <ac:spMkLst>
            <pc:docMk/>
            <pc:sldMk cId="1632226413" sldId="361"/>
            <ac:spMk id="84" creationId="{CECB0E70-1619-F7C6-1C1C-8C1A297964FD}"/>
          </ac:spMkLst>
        </pc:spChg>
        <pc:spChg chg="mod">
          <ac:chgData name="Zixi Li" userId="7afddd65-cf6f-4657-8c89-fa7101aa5225" providerId="ADAL" clId="{AD783692-7993-4D3B-B21C-7E057EDEB8F3}" dt="2024-04-23T23:49:44.963" v="15966"/>
          <ac:spMkLst>
            <pc:docMk/>
            <pc:sldMk cId="1632226413" sldId="361"/>
            <ac:spMk id="85" creationId="{89CE3D57-9F60-EC0E-9B20-48FA3018EEB2}"/>
          </ac:spMkLst>
        </pc:spChg>
        <pc:spChg chg="mod">
          <ac:chgData name="Zixi Li" userId="7afddd65-cf6f-4657-8c89-fa7101aa5225" providerId="ADAL" clId="{AD783692-7993-4D3B-B21C-7E057EDEB8F3}" dt="2024-04-23T23:49:44.963" v="15966"/>
          <ac:spMkLst>
            <pc:docMk/>
            <pc:sldMk cId="1632226413" sldId="361"/>
            <ac:spMk id="86" creationId="{55BB0639-2647-74F8-1A90-55AF767F94E2}"/>
          </ac:spMkLst>
        </pc:spChg>
        <pc:spChg chg="mod">
          <ac:chgData name="Zixi Li" userId="7afddd65-cf6f-4657-8c89-fa7101aa5225" providerId="ADAL" clId="{AD783692-7993-4D3B-B21C-7E057EDEB8F3}" dt="2024-04-23T23:49:44.963" v="15966"/>
          <ac:spMkLst>
            <pc:docMk/>
            <pc:sldMk cId="1632226413" sldId="361"/>
            <ac:spMk id="87" creationId="{31AD15B3-C169-E0E7-CFB9-FFFBC010C7C1}"/>
          </ac:spMkLst>
        </pc:spChg>
        <pc:spChg chg="mod">
          <ac:chgData name="Zixi Li" userId="7afddd65-cf6f-4657-8c89-fa7101aa5225" providerId="ADAL" clId="{AD783692-7993-4D3B-B21C-7E057EDEB8F3}" dt="2024-04-23T23:49:44.963" v="15966"/>
          <ac:spMkLst>
            <pc:docMk/>
            <pc:sldMk cId="1632226413" sldId="361"/>
            <ac:spMk id="88" creationId="{E4BA77E3-0368-037A-BD97-0C6B9DF3550E}"/>
          </ac:spMkLst>
        </pc:spChg>
        <pc:spChg chg="mod">
          <ac:chgData name="Zixi Li" userId="7afddd65-cf6f-4657-8c89-fa7101aa5225" providerId="ADAL" clId="{AD783692-7993-4D3B-B21C-7E057EDEB8F3}" dt="2024-04-23T23:49:44.963" v="15966"/>
          <ac:spMkLst>
            <pc:docMk/>
            <pc:sldMk cId="1632226413" sldId="361"/>
            <ac:spMk id="89" creationId="{481A82BD-6374-E1A1-E49C-0C99184C4CBE}"/>
          </ac:spMkLst>
        </pc:spChg>
        <pc:spChg chg="mod">
          <ac:chgData name="Zixi Li" userId="7afddd65-cf6f-4657-8c89-fa7101aa5225" providerId="ADAL" clId="{AD783692-7993-4D3B-B21C-7E057EDEB8F3}" dt="2024-04-23T23:49:44.963" v="15966"/>
          <ac:spMkLst>
            <pc:docMk/>
            <pc:sldMk cId="1632226413" sldId="361"/>
            <ac:spMk id="90" creationId="{D9596A79-E0D3-EAA7-5D47-65CC296EB4F2}"/>
          </ac:spMkLst>
        </pc:spChg>
        <pc:spChg chg="mod">
          <ac:chgData name="Zixi Li" userId="7afddd65-cf6f-4657-8c89-fa7101aa5225" providerId="ADAL" clId="{AD783692-7993-4D3B-B21C-7E057EDEB8F3}" dt="2024-04-23T23:49:44.963" v="15966"/>
          <ac:spMkLst>
            <pc:docMk/>
            <pc:sldMk cId="1632226413" sldId="361"/>
            <ac:spMk id="91" creationId="{78272371-CC4B-BFA7-4540-84E161FA0BC0}"/>
          </ac:spMkLst>
        </pc:spChg>
        <pc:spChg chg="mod">
          <ac:chgData name="Zixi Li" userId="7afddd65-cf6f-4657-8c89-fa7101aa5225" providerId="ADAL" clId="{AD783692-7993-4D3B-B21C-7E057EDEB8F3}" dt="2024-04-23T23:49:44.963" v="15966"/>
          <ac:spMkLst>
            <pc:docMk/>
            <pc:sldMk cId="1632226413" sldId="361"/>
            <ac:spMk id="92" creationId="{3D18DDE9-64ED-4B31-B8A0-F767BF98CC84}"/>
          </ac:spMkLst>
        </pc:spChg>
        <pc:spChg chg="mod">
          <ac:chgData name="Zixi Li" userId="7afddd65-cf6f-4657-8c89-fa7101aa5225" providerId="ADAL" clId="{AD783692-7993-4D3B-B21C-7E057EDEB8F3}" dt="2024-04-23T23:49:44.963" v="15966"/>
          <ac:spMkLst>
            <pc:docMk/>
            <pc:sldMk cId="1632226413" sldId="361"/>
            <ac:spMk id="93" creationId="{1F092AA4-0CA3-3ED4-9E3B-A9310EC3E4B0}"/>
          </ac:spMkLst>
        </pc:spChg>
        <pc:spChg chg="mod">
          <ac:chgData name="Zixi Li" userId="7afddd65-cf6f-4657-8c89-fa7101aa5225" providerId="ADAL" clId="{AD783692-7993-4D3B-B21C-7E057EDEB8F3}" dt="2024-04-23T23:49:44.963" v="15966"/>
          <ac:spMkLst>
            <pc:docMk/>
            <pc:sldMk cId="1632226413" sldId="361"/>
            <ac:spMk id="94" creationId="{B9BA2CE8-5D74-059F-E991-4E1E0C840571}"/>
          </ac:spMkLst>
        </pc:spChg>
        <pc:spChg chg="mod">
          <ac:chgData name="Zixi Li" userId="7afddd65-cf6f-4657-8c89-fa7101aa5225" providerId="ADAL" clId="{AD783692-7993-4D3B-B21C-7E057EDEB8F3}" dt="2024-04-23T23:49:44.963" v="15966"/>
          <ac:spMkLst>
            <pc:docMk/>
            <pc:sldMk cId="1632226413" sldId="361"/>
            <ac:spMk id="95" creationId="{DF677C4C-72A7-2DDA-CC24-69BCC680327F}"/>
          </ac:spMkLst>
        </pc:spChg>
        <pc:spChg chg="mod">
          <ac:chgData name="Zixi Li" userId="7afddd65-cf6f-4657-8c89-fa7101aa5225" providerId="ADAL" clId="{AD783692-7993-4D3B-B21C-7E057EDEB8F3}" dt="2024-04-23T23:49:44.963" v="15966"/>
          <ac:spMkLst>
            <pc:docMk/>
            <pc:sldMk cId="1632226413" sldId="361"/>
            <ac:spMk id="96" creationId="{54282AA8-BCA9-2C1C-6947-CCC9F5D08532}"/>
          </ac:spMkLst>
        </pc:spChg>
        <pc:spChg chg="mod">
          <ac:chgData name="Zixi Li" userId="7afddd65-cf6f-4657-8c89-fa7101aa5225" providerId="ADAL" clId="{AD783692-7993-4D3B-B21C-7E057EDEB8F3}" dt="2024-04-23T23:49:44.963" v="15966"/>
          <ac:spMkLst>
            <pc:docMk/>
            <pc:sldMk cId="1632226413" sldId="361"/>
            <ac:spMk id="97" creationId="{54550474-59ED-F707-A479-5C3DDAE2E509}"/>
          </ac:spMkLst>
        </pc:spChg>
        <pc:spChg chg="mod">
          <ac:chgData name="Zixi Li" userId="7afddd65-cf6f-4657-8c89-fa7101aa5225" providerId="ADAL" clId="{AD783692-7993-4D3B-B21C-7E057EDEB8F3}" dt="2024-04-23T23:49:44.963" v="15966"/>
          <ac:spMkLst>
            <pc:docMk/>
            <pc:sldMk cId="1632226413" sldId="361"/>
            <ac:spMk id="98" creationId="{EA3548D9-4C86-4202-3479-6876925A615C}"/>
          </ac:spMkLst>
        </pc:spChg>
        <pc:spChg chg="mod">
          <ac:chgData name="Zixi Li" userId="7afddd65-cf6f-4657-8c89-fa7101aa5225" providerId="ADAL" clId="{AD783692-7993-4D3B-B21C-7E057EDEB8F3}" dt="2024-04-23T23:49:44.963" v="15966"/>
          <ac:spMkLst>
            <pc:docMk/>
            <pc:sldMk cId="1632226413" sldId="361"/>
            <ac:spMk id="99" creationId="{D7DA6629-28EF-CEF4-4FFA-2B51E455C628}"/>
          </ac:spMkLst>
        </pc:spChg>
        <pc:spChg chg="mod">
          <ac:chgData name="Zixi Li" userId="7afddd65-cf6f-4657-8c89-fa7101aa5225" providerId="ADAL" clId="{AD783692-7993-4D3B-B21C-7E057EDEB8F3}" dt="2024-04-23T23:49:44.963" v="15966"/>
          <ac:spMkLst>
            <pc:docMk/>
            <pc:sldMk cId="1632226413" sldId="361"/>
            <ac:spMk id="100" creationId="{86DA3EEB-3569-9E72-616A-012282A57342}"/>
          </ac:spMkLst>
        </pc:spChg>
        <pc:spChg chg="mod">
          <ac:chgData name="Zixi Li" userId="7afddd65-cf6f-4657-8c89-fa7101aa5225" providerId="ADAL" clId="{AD783692-7993-4D3B-B21C-7E057EDEB8F3}" dt="2024-04-23T23:49:44.963" v="15966"/>
          <ac:spMkLst>
            <pc:docMk/>
            <pc:sldMk cId="1632226413" sldId="361"/>
            <ac:spMk id="101" creationId="{C9B7E5BF-A328-B824-DF8E-B4ACD29946A3}"/>
          </ac:spMkLst>
        </pc:spChg>
        <pc:spChg chg="mod">
          <ac:chgData name="Zixi Li" userId="7afddd65-cf6f-4657-8c89-fa7101aa5225" providerId="ADAL" clId="{AD783692-7993-4D3B-B21C-7E057EDEB8F3}" dt="2024-04-23T23:49:44.963" v="15966"/>
          <ac:spMkLst>
            <pc:docMk/>
            <pc:sldMk cId="1632226413" sldId="361"/>
            <ac:spMk id="102" creationId="{F1220524-200C-F6FC-0EAB-E4D92C6B5441}"/>
          </ac:spMkLst>
        </pc:spChg>
        <pc:spChg chg="mod">
          <ac:chgData name="Zixi Li" userId="7afddd65-cf6f-4657-8c89-fa7101aa5225" providerId="ADAL" clId="{AD783692-7993-4D3B-B21C-7E057EDEB8F3}" dt="2024-04-23T23:49:44.963" v="15966"/>
          <ac:spMkLst>
            <pc:docMk/>
            <pc:sldMk cId="1632226413" sldId="361"/>
            <ac:spMk id="103" creationId="{B4B6A557-716C-96BC-3CEC-59A159BDDEEA}"/>
          </ac:spMkLst>
        </pc:spChg>
        <pc:spChg chg="mod">
          <ac:chgData name="Zixi Li" userId="7afddd65-cf6f-4657-8c89-fa7101aa5225" providerId="ADAL" clId="{AD783692-7993-4D3B-B21C-7E057EDEB8F3}" dt="2024-04-23T23:49:44.963" v="15966"/>
          <ac:spMkLst>
            <pc:docMk/>
            <pc:sldMk cId="1632226413" sldId="361"/>
            <ac:spMk id="104" creationId="{736B6F03-1B14-31CC-F577-01287270DCD5}"/>
          </ac:spMkLst>
        </pc:spChg>
        <pc:spChg chg="mod">
          <ac:chgData name="Zixi Li" userId="7afddd65-cf6f-4657-8c89-fa7101aa5225" providerId="ADAL" clId="{AD783692-7993-4D3B-B21C-7E057EDEB8F3}" dt="2024-04-23T23:49:44.963" v="15966"/>
          <ac:spMkLst>
            <pc:docMk/>
            <pc:sldMk cId="1632226413" sldId="361"/>
            <ac:spMk id="105" creationId="{5285F8E7-05AC-CCDC-F80E-D0CB0A9D625C}"/>
          </ac:spMkLst>
        </pc:spChg>
        <pc:spChg chg="mod">
          <ac:chgData name="Zixi Li" userId="7afddd65-cf6f-4657-8c89-fa7101aa5225" providerId="ADAL" clId="{AD783692-7993-4D3B-B21C-7E057EDEB8F3}" dt="2024-04-23T23:49:44.963" v="15966"/>
          <ac:spMkLst>
            <pc:docMk/>
            <pc:sldMk cId="1632226413" sldId="361"/>
            <ac:spMk id="106" creationId="{944FB16E-5144-A973-DEE5-D167ECA90AA7}"/>
          </ac:spMkLst>
        </pc:spChg>
        <pc:spChg chg="mod">
          <ac:chgData name="Zixi Li" userId="7afddd65-cf6f-4657-8c89-fa7101aa5225" providerId="ADAL" clId="{AD783692-7993-4D3B-B21C-7E057EDEB8F3}" dt="2024-04-23T23:49:44.963" v="15966"/>
          <ac:spMkLst>
            <pc:docMk/>
            <pc:sldMk cId="1632226413" sldId="361"/>
            <ac:spMk id="107" creationId="{6521386C-BA59-0FC6-5F79-8AF22B9DA51B}"/>
          </ac:spMkLst>
        </pc:spChg>
        <pc:spChg chg="mod">
          <ac:chgData name="Zixi Li" userId="7afddd65-cf6f-4657-8c89-fa7101aa5225" providerId="ADAL" clId="{AD783692-7993-4D3B-B21C-7E057EDEB8F3}" dt="2024-04-23T23:49:44.963" v="15966"/>
          <ac:spMkLst>
            <pc:docMk/>
            <pc:sldMk cId="1632226413" sldId="361"/>
            <ac:spMk id="108" creationId="{7F368BAB-D71B-7D11-EE37-4C4A06E68387}"/>
          </ac:spMkLst>
        </pc:spChg>
        <pc:spChg chg="mod">
          <ac:chgData name="Zixi Li" userId="7afddd65-cf6f-4657-8c89-fa7101aa5225" providerId="ADAL" clId="{AD783692-7993-4D3B-B21C-7E057EDEB8F3}" dt="2024-04-23T23:49:44.963" v="15966"/>
          <ac:spMkLst>
            <pc:docMk/>
            <pc:sldMk cId="1632226413" sldId="361"/>
            <ac:spMk id="109" creationId="{B11D0707-F9A9-BD95-91F3-F72529EB800B}"/>
          </ac:spMkLst>
        </pc:spChg>
        <pc:spChg chg="mod">
          <ac:chgData name="Zixi Li" userId="7afddd65-cf6f-4657-8c89-fa7101aa5225" providerId="ADAL" clId="{AD783692-7993-4D3B-B21C-7E057EDEB8F3}" dt="2024-04-23T23:49:44.963" v="15966"/>
          <ac:spMkLst>
            <pc:docMk/>
            <pc:sldMk cId="1632226413" sldId="361"/>
            <ac:spMk id="110" creationId="{D93CFAE0-C6D2-BF2E-975A-98B9A2B5066F}"/>
          </ac:spMkLst>
        </pc:spChg>
        <pc:spChg chg="mod">
          <ac:chgData name="Zixi Li" userId="7afddd65-cf6f-4657-8c89-fa7101aa5225" providerId="ADAL" clId="{AD783692-7993-4D3B-B21C-7E057EDEB8F3}" dt="2024-04-23T23:49:44.963" v="15966"/>
          <ac:spMkLst>
            <pc:docMk/>
            <pc:sldMk cId="1632226413" sldId="361"/>
            <ac:spMk id="111" creationId="{66F6B9E0-2866-6892-B5C3-8F48AEDB2DA0}"/>
          </ac:spMkLst>
        </pc:spChg>
        <pc:spChg chg="mod">
          <ac:chgData name="Zixi Li" userId="7afddd65-cf6f-4657-8c89-fa7101aa5225" providerId="ADAL" clId="{AD783692-7993-4D3B-B21C-7E057EDEB8F3}" dt="2024-04-23T23:49:44.963" v="15966"/>
          <ac:spMkLst>
            <pc:docMk/>
            <pc:sldMk cId="1632226413" sldId="361"/>
            <ac:spMk id="112" creationId="{5F743613-3BE6-709B-F1BA-DAD41CC4ED69}"/>
          </ac:spMkLst>
        </pc:spChg>
        <pc:spChg chg="mod">
          <ac:chgData name="Zixi Li" userId="7afddd65-cf6f-4657-8c89-fa7101aa5225" providerId="ADAL" clId="{AD783692-7993-4D3B-B21C-7E057EDEB8F3}" dt="2024-04-23T23:49:44.963" v="15966"/>
          <ac:spMkLst>
            <pc:docMk/>
            <pc:sldMk cId="1632226413" sldId="361"/>
            <ac:spMk id="113" creationId="{3817AE35-C206-AA75-BF28-1B4B4E36546D}"/>
          </ac:spMkLst>
        </pc:spChg>
        <pc:spChg chg="mod">
          <ac:chgData name="Zixi Li" userId="7afddd65-cf6f-4657-8c89-fa7101aa5225" providerId="ADAL" clId="{AD783692-7993-4D3B-B21C-7E057EDEB8F3}" dt="2024-04-23T23:49:44.963" v="15966"/>
          <ac:spMkLst>
            <pc:docMk/>
            <pc:sldMk cId="1632226413" sldId="361"/>
            <ac:spMk id="114" creationId="{3D6585E7-6848-77DE-DF53-50CC995CFF77}"/>
          </ac:spMkLst>
        </pc:spChg>
        <pc:spChg chg="mod">
          <ac:chgData name="Zixi Li" userId="7afddd65-cf6f-4657-8c89-fa7101aa5225" providerId="ADAL" clId="{AD783692-7993-4D3B-B21C-7E057EDEB8F3}" dt="2024-04-23T23:49:44.963" v="15966"/>
          <ac:spMkLst>
            <pc:docMk/>
            <pc:sldMk cId="1632226413" sldId="361"/>
            <ac:spMk id="115" creationId="{1BECE5A7-6F36-B4E6-C1C3-415F73CDA699}"/>
          </ac:spMkLst>
        </pc:spChg>
        <pc:spChg chg="mod">
          <ac:chgData name="Zixi Li" userId="7afddd65-cf6f-4657-8c89-fa7101aa5225" providerId="ADAL" clId="{AD783692-7993-4D3B-B21C-7E057EDEB8F3}" dt="2024-04-23T23:49:44.963" v="15966"/>
          <ac:spMkLst>
            <pc:docMk/>
            <pc:sldMk cId="1632226413" sldId="361"/>
            <ac:spMk id="116" creationId="{3FC996B4-4F7D-DA99-49D6-E2D07EB6C6D2}"/>
          </ac:spMkLst>
        </pc:spChg>
        <pc:spChg chg="mod">
          <ac:chgData name="Zixi Li" userId="7afddd65-cf6f-4657-8c89-fa7101aa5225" providerId="ADAL" clId="{AD783692-7993-4D3B-B21C-7E057EDEB8F3}" dt="2024-04-23T23:49:44.963" v="15966"/>
          <ac:spMkLst>
            <pc:docMk/>
            <pc:sldMk cId="1632226413" sldId="361"/>
            <ac:spMk id="117" creationId="{63009F7A-A0B7-ADF8-2C84-B7BB5C56738F}"/>
          </ac:spMkLst>
        </pc:spChg>
        <pc:spChg chg="mod">
          <ac:chgData name="Zixi Li" userId="7afddd65-cf6f-4657-8c89-fa7101aa5225" providerId="ADAL" clId="{AD783692-7993-4D3B-B21C-7E057EDEB8F3}" dt="2024-04-23T23:49:44.963" v="15966"/>
          <ac:spMkLst>
            <pc:docMk/>
            <pc:sldMk cId="1632226413" sldId="361"/>
            <ac:spMk id="118" creationId="{226D6FA1-DB6F-6E5C-3A0D-8C9FECDEE645}"/>
          </ac:spMkLst>
        </pc:spChg>
        <pc:spChg chg="mod">
          <ac:chgData name="Zixi Li" userId="7afddd65-cf6f-4657-8c89-fa7101aa5225" providerId="ADAL" clId="{AD783692-7993-4D3B-B21C-7E057EDEB8F3}" dt="2024-04-23T23:49:44.963" v="15966"/>
          <ac:spMkLst>
            <pc:docMk/>
            <pc:sldMk cId="1632226413" sldId="361"/>
            <ac:spMk id="119" creationId="{31602307-C4DF-3B2F-6801-2B47D301D4B3}"/>
          </ac:spMkLst>
        </pc:spChg>
        <pc:spChg chg="mod">
          <ac:chgData name="Zixi Li" userId="7afddd65-cf6f-4657-8c89-fa7101aa5225" providerId="ADAL" clId="{AD783692-7993-4D3B-B21C-7E057EDEB8F3}" dt="2024-04-23T23:49:44.963" v="15966"/>
          <ac:spMkLst>
            <pc:docMk/>
            <pc:sldMk cId="1632226413" sldId="361"/>
            <ac:spMk id="120" creationId="{E4F1D825-A0A2-F931-0E46-33519411F4D4}"/>
          </ac:spMkLst>
        </pc:spChg>
        <pc:spChg chg="mod">
          <ac:chgData name="Zixi Li" userId="7afddd65-cf6f-4657-8c89-fa7101aa5225" providerId="ADAL" clId="{AD783692-7993-4D3B-B21C-7E057EDEB8F3}" dt="2024-04-23T23:49:44.963" v="15966"/>
          <ac:spMkLst>
            <pc:docMk/>
            <pc:sldMk cId="1632226413" sldId="361"/>
            <ac:spMk id="121" creationId="{046B1D89-E839-08A5-2D26-D5D6527A955A}"/>
          </ac:spMkLst>
        </pc:spChg>
        <pc:spChg chg="mod">
          <ac:chgData name="Zixi Li" userId="7afddd65-cf6f-4657-8c89-fa7101aa5225" providerId="ADAL" clId="{AD783692-7993-4D3B-B21C-7E057EDEB8F3}" dt="2024-04-23T23:49:44.963" v="15966"/>
          <ac:spMkLst>
            <pc:docMk/>
            <pc:sldMk cId="1632226413" sldId="361"/>
            <ac:spMk id="122" creationId="{E2915F14-BD51-D4B0-F0CC-B996B5592341}"/>
          </ac:spMkLst>
        </pc:spChg>
        <pc:spChg chg="mod">
          <ac:chgData name="Zixi Li" userId="7afddd65-cf6f-4657-8c89-fa7101aa5225" providerId="ADAL" clId="{AD783692-7993-4D3B-B21C-7E057EDEB8F3}" dt="2024-04-23T23:49:44.963" v="15966"/>
          <ac:spMkLst>
            <pc:docMk/>
            <pc:sldMk cId="1632226413" sldId="361"/>
            <ac:spMk id="123" creationId="{56F11EE8-8BA1-31D5-3463-963C795A9648}"/>
          </ac:spMkLst>
        </pc:spChg>
        <pc:spChg chg="mod">
          <ac:chgData name="Zixi Li" userId="7afddd65-cf6f-4657-8c89-fa7101aa5225" providerId="ADAL" clId="{AD783692-7993-4D3B-B21C-7E057EDEB8F3}" dt="2024-04-23T23:49:44.963" v="15966"/>
          <ac:spMkLst>
            <pc:docMk/>
            <pc:sldMk cId="1632226413" sldId="361"/>
            <ac:spMk id="124" creationId="{61F793E2-E21A-65B4-C25D-6EB9C7EA675C}"/>
          </ac:spMkLst>
        </pc:spChg>
        <pc:spChg chg="mod">
          <ac:chgData name="Zixi Li" userId="7afddd65-cf6f-4657-8c89-fa7101aa5225" providerId="ADAL" clId="{AD783692-7993-4D3B-B21C-7E057EDEB8F3}" dt="2024-04-23T23:49:44.963" v="15966"/>
          <ac:spMkLst>
            <pc:docMk/>
            <pc:sldMk cId="1632226413" sldId="361"/>
            <ac:spMk id="125" creationId="{0B1809EC-C3B7-0F37-E55A-6AD5D779BC86}"/>
          </ac:spMkLst>
        </pc:spChg>
        <pc:spChg chg="mod">
          <ac:chgData name="Zixi Li" userId="7afddd65-cf6f-4657-8c89-fa7101aa5225" providerId="ADAL" clId="{AD783692-7993-4D3B-B21C-7E057EDEB8F3}" dt="2024-04-23T23:49:44.963" v="15966"/>
          <ac:spMkLst>
            <pc:docMk/>
            <pc:sldMk cId="1632226413" sldId="361"/>
            <ac:spMk id="126" creationId="{1DA1F92D-484B-6D62-7B2B-842C9D3B2DA8}"/>
          </ac:spMkLst>
        </pc:spChg>
        <pc:spChg chg="mod">
          <ac:chgData name="Zixi Li" userId="7afddd65-cf6f-4657-8c89-fa7101aa5225" providerId="ADAL" clId="{AD783692-7993-4D3B-B21C-7E057EDEB8F3}" dt="2024-04-23T23:49:44.963" v="15966"/>
          <ac:spMkLst>
            <pc:docMk/>
            <pc:sldMk cId="1632226413" sldId="361"/>
            <ac:spMk id="127" creationId="{168C78E2-81DF-AFE5-CAA0-7C4C89D50426}"/>
          </ac:spMkLst>
        </pc:spChg>
        <pc:spChg chg="mod">
          <ac:chgData name="Zixi Li" userId="7afddd65-cf6f-4657-8c89-fa7101aa5225" providerId="ADAL" clId="{AD783692-7993-4D3B-B21C-7E057EDEB8F3}" dt="2024-04-23T23:49:44.963" v="15966"/>
          <ac:spMkLst>
            <pc:docMk/>
            <pc:sldMk cId="1632226413" sldId="361"/>
            <ac:spMk id="128" creationId="{06BD6CE2-5413-1A3E-CDB7-3FF7C1BC8CCC}"/>
          </ac:spMkLst>
        </pc:spChg>
        <pc:spChg chg="mod">
          <ac:chgData name="Zixi Li" userId="7afddd65-cf6f-4657-8c89-fa7101aa5225" providerId="ADAL" clId="{AD783692-7993-4D3B-B21C-7E057EDEB8F3}" dt="2024-04-23T23:49:44.963" v="15966"/>
          <ac:spMkLst>
            <pc:docMk/>
            <pc:sldMk cId="1632226413" sldId="361"/>
            <ac:spMk id="129" creationId="{F6279B4D-194A-A269-2E50-7DFCE7A7D5E2}"/>
          </ac:spMkLst>
        </pc:spChg>
        <pc:spChg chg="mod">
          <ac:chgData name="Zixi Li" userId="7afddd65-cf6f-4657-8c89-fa7101aa5225" providerId="ADAL" clId="{AD783692-7993-4D3B-B21C-7E057EDEB8F3}" dt="2024-04-23T23:49:44.963" v="15966"/>
          <ac:spMkLst>
            <pc:docMk/>
            <pc:sldMk cId="1632226413" sldId="361"/>
            <ac:spMk id="130" creationId="{951E2D83-5C24-B2AC-A983-80345E42D704}"/>
          </ac:spMkLst>
        </pc:spChg>
        <pc:spChg chg="mod">
          <ac:chgData name="Zixi Li" userId="7afddd65-cf6f-4657-8c89-fa7101aa5225" providerId="ADAL" clId="{AD783692-7993-4D3B-B21C-7E057EDEB8F3}" dt="2024-04-23T23:49:44.963" v="15966"/>
          <ac:spMkLst>
            <pc:docMk/>
            <pc:sldMk cId="1632226413" sldId="361"/>
            <ac:spMk id="131" creationId="{C7C48101-5713-144A-777F-E98B890E8B1A}"/>
          </ac:spMkLst>
        </pc:spChg>
        <pc:spChg chg="mod">
          <ac:chgData name="Zixi Li" userId="7afddd65-cf6f-4657-8c89-fa7101aa5225" providerId="ADAL" clId="{AD783692-7993-4D3B-B21C-7E057EDEB8F3}" dt="2024-04-23T23:49:44.963" v="15966"/>
          <ac:spMkLst>
            <pc:docMk/>
            <pc:sldMk cId="1632226413" sldId="361"/>
            <ac:spMk id="132" creationId="{3100D16C-BF01-1D6C-864D-FF1F9148235D}"/>
          </ac:spMkLst>
        </pc:spChg>
        <pc:spChg chg="mod">
          <ac:chgData name="Zixi Li" userId="7afddd65-cf6f-4657-8c89-fa7101aa5225" providerId="ADAL" clId="{AD783692-7993-4D3B-B21C-7E057EDEB8F3}" dt="2024-04-23T23:49:44.963" v="15966"/>
          <ac:spMkLst>
            <pc:docMk/>
            <pc:sldMk cId="1632226413" sldId="361"/>
            <ac:spMk id="133" creationId="{FDBEC6D7-82E3-4349-3A9A-B9F5B85CDA31}"/>
          </ac:spMkLst>
        </pc:spChg>
        <pc:spChg chg="mod">
          <ac:chgData name="Zixi Li" userId="7afddd65-cf6f-4657-8c89-fa7101aa5225" providerId="ADAL" clId="{AD783692-7993-4D3B-B21C-7E057EDEB8F3}" dt="2024-04-23T23:49:44.963" v="15966"/>
          <ac:spMkLst>
            <pc:docMk/>
            <pc:sldMk cId="1632226413" sldId="361"/>
            <ac:spMk id="134" creationId="{91824EFD-27CC-A94C-2432-CD6A90D4F59E}"/>
          </ac:spMkLst>
        </pc:spChg>
        <pc:spChg chg="mod">
          <ac:chgData name="Zixi Li" userId="7afddd65-cf6f-4657-8c89-fa7101aa5225" providerId="ADAL" clId="{AD783692-7993-4D3B-B21C-7E057EDEB8F3}" dt="2024-04-23T23:49:44.963" v="15966"/>
          <ac:spMkLst>
            <pc:docMk/>
            <pc:sldMk cId="1632226413" sldId="361"/>
            <ac:spMk id="135" creationId="{E6948AE1-BA42-EDFE-BE3B-2BB3F1824B44}"/>
          </ac:spMkLst>
        </pc:spChg>
        <pc:spChg chg="mod">
          <ac:chgData name="Zixi Li" userId="7afddd65-cf6f-4657-8c89-fa7101aa5225" providerId="ADAL" clId="{AD783692-7993-4D3B-B21C-7E057EDEB8F3}" dt="2024-04-23T23:49:44.963" v="15966"/>
          <ac:spMkLst>
            <pc:docMk/>
            <pc:sldMk cId="1632226413" sldId="361"/>
            <ac:spMk id="136" creationId="{25952B07-F92B-3E5A-86A7-40CB0D98A189}"/>
          </ac:spMkLst>
        </pc:spChg>
        <pc:spChg chg="mod">
          <ac:chgData name="Zixi Li" userId="7afddd65-cf6f-4657-8c89-fa7101aa5225" providerId="ADAL" clId="{AD783692-7993-4D3B-B21C-7E057EDEB8F3}" dt="2024-04-23T23:49:44.963" v="15966"/>
          <ac:spMkLst>
            <pc:docMk/>
            <pc:sldMk cId="1632226413" sldId="361"/>
            <ac:spMk id="137" creationId="{EBE8F282-9295-EE39-1420-8BBC455C6B25}"/>
          </ac:spMkLst>
        </pc:spChg>
        <pc:spChg chg="mod">
          <ac:chgData name="Zixi Li" userId="7afddd65-cf6f-4657-8c89-fa7101aa5225" providerId="ADAL" clId="{AD783692-7993-4D3B-B21C-7E057EDEB8F3}" dt="2024-04-23T23:49:44.963" v="15966"/>
          <ac:spMkLst>
            <pc:docMk/>
            <pc:sldMk cId="1632226413" sldId="361"/>
            <ac:spMk id="138" creationId="{054D6C4E-A9E3-E554-9B36-CCD99817F6BE}"/>
          </ac:spMkLst>
        </pc:spChg>
        <pc:spChg chg="mod">
          <ac:chgData name="Zixi Li" userId="7afddd65-cf6f-4657-8c89-fa7101aa5225" providerId="ADAL" clId="{AD783692-7993-4D3B-B21C-7E057EDEB8F3}" dt="2024-04-23T23:49:44.963" v="15966"/>
          <ac:spMkLst>
            <pc:docMk/>
            <pc:sldMk cId="1632226413" sldId="361"/>
            <ac:spMk id="139" creationId="{9CE3CDBB-2FBC-7B3F-CAE1-699EC31C9F81}"/>
          </ac:spMkLst>
        </pc:spChg>
        <pc:spChg chg="mod">
          <ac:chgData name="Zixi Li" userId="7afddd65-cf6f-4657-8c89-fa7101aa5225" providerId="ADAL" clId="{AD783692-7993-4D3B-B21C-7E057EDEB8F3}" dt="2024-04-23T23:49:44.963" v="15966"/>
          <ac:spMkLst>
            <pc:docMk/>
            <pc:sldMk cId="1632226413" sldId="361"/>
            <ac:spMk id="140" creationId="{A3BBDD02-38CD-17E5-CC93-F6F1C08D0F0B}"/>
          </ac:spMkLst>
        </pc:spChg>
        <pc:spChg chg="mod">
          <ac:chgData name="Zixi Li" userId="7afddd65-cf6f-4657-8c89-fa7101aa5225" providerId="ADAL" clId="{AD783692-7993-4D3B-B21C-7E057EDEB8F3}" dt="2024-04-23T23:49:44.963" v="15966"/>
          <ac:spMkLst>
            <pc:docMk/>
            <pc:sldMk cId="1632226413" sldId="361"/>
            <ac:spMk id="141" creationId="{57212C0C-3D91-90BF-B948-B443B2BCA1A3}"/>
          </ac:spMkLst>
        </pc:spChg>
        <pc:spChg chg="add del mod">
          <ac:chgData name="Zixi Li" userId="7afddd65-cf6f-4657-8c89-fa7101aa5225" providerId="ADAL" clId="{AD783692-7993-4D3B-B21C-7E057EDEB8F3}" dt="2024-04-23T23:50:13.503" v="15974" actId="478"/>
          <ac:spMkLst>
            <pc:docMk/>
            <pc:sldMk cId="1632226413" sldId="361"/>
            <ac:spMk id="142" creationId="{165E3145-C3A9-AFAB-D3DF-083C77333AF4}"/>
          </ac:spMkLst>
        </pc:spChg>
        <pc:spChg chg="add mod">
          <ac:chgData name="Zixi Li" userId="7afddd65-cf6f-4657-8c89-fa7101aa5225" providerId="ADAL" clId="{AD783692-7993-4D3B-B21C-7E057EDEB8F3}" dt="2024-04-24T00:05:31.111" v="16593" actId="14100"/>
          <ac:spMkLst>
            <pc:docMk/>
            <pc:sldMk cId="1632226413" sldId="361"/>
            <ac:spMk id="143" creationId="{FBC7B60F-B3A0-EDC6-2A18-49C0DC01DE0B}"/>
          </ac:spMkLst>
        </pc:spChg>
        <pc:spChg chg="add mod">
          <ac:chgData name="Zixi Li" userId="7afddd65-cf6f-4657-8c89-fa7101aa5225" providerId="ADAL" clId="{AD783692-7993-4D3B-B21C-7E057EDEB8F3}" dt="2024-04-24T00:06:14.220" v="16609" actId="14100"/>
          <ac:spMkLst>
            <pc:docMk/>
            <pc:sldMk cId="1632226413" sldId="361"/>
            <ac:spMk id="144" creationId="{5953A038-EE1E-65FD-B02C-839E0A94C401}"/>
          </ac:spMkLst>
        </pc:spChg>
        <pc:spChg chg="add mod">
          <ac:chgData name="Zixi Li" userId="7afddd65-cf6f-4657-8c89-fa7101aa5225" providerId="ADAL" clId="{AD783692-7993-4D3B-B21C-7E057EDEB8F3}" dt="2024-04-24T00:06:04.696" v="16606" actId="14100"/>
          <ac:spMkLst>
            <pc:docMk/>
            <pc:sldMk cId="1632226413" sldId="361"/>
            <ac:spMk id="145" creationId="{02A595FB-127C-1331-4C14-6E7DBF442431}"/>
          </ac:spMkLst>
        </pc:spChg>
        <pc:spChg chg="add mod">
          <ac:chgData name="Zixi Li" userId="7afddd65-cf6f-4657-8c89-fa7101aa5225" providerId="ADAL" clId="{AD783692-7993-4D3B-B21C-7E057EDEB8F3}" dt="2024-04-24T00:06:24.832" v="16613" actId="14100"/>
          <ac:spMkLst>
            <pc:docMk/>
            <pc:sldMk cId="1632226413" sldId="361"/>
            <ac:spMk id="146" creationId="{E1A3E889-40CB-06A6-5882-936C0C863E09}"/>
          </ac:spMkLst>
        </pc:spChg>
        <pc:spChg chg="add mod">
          <ac:chgData name="Zixi Li" userId="7afddd65-cf6f-4657-8c89-fa7101aa5225" providerId="ADAL" clId="{AD783692-7993-4D3B-B21C-7E057EDEB8F3}" dt="2024-04-24T15:36:48.170" v="17288" actId="14100"/>
          <ac:spMkLst>
            <pc:docMk/>
            <pc:sldMk cId="1632226413" sldId="361"/>
            <ac:spMk id="148" creationId="{43870ADB-B6F6-9C47-C591-71B7A797379C}"/>
          </ac:spMkLst>
        </pc:spChg>
        <pc:spChg chg="add mod">
          <ac:chgData name="Zixi Li" userId="7afddd65-cf6f-4657-8c89-fa7101aa5225" providerId="ADAL" clId="{AD783692-7993-4D3B-B21C-7E057EDEB8F3}" dt="2024-04-24T00:06:07.944" v="16607" actId="14100"/>
          <ac:spMkLst>
            <pc:docMk/>
            <pc:sldMk cId="1632226413" sldId="361"/>
            <ac:spMk id="149" creationId="{75443BF9-AA79-F419-2291-F2207F300605}"/>
          </ac:spMkLst>
        </pc:spChg>
        <pc:spChg chg="add mod">
          <ac:chgData name="Zixi Li" userId="7afddd65-cf6f-4657-8c89-fa7101aa5225" providerId="ADAL" clId="{AD783692-7993-4D3B-B21C-7E057EDEB8F3}" dt="2024-04-24T00:05:20.778" v="16589" actId="14100"/>
          <ac:spMkLst>
            <pc:docMk/>
            <pc:sldMk cId="1632226413" sldId="361"/>
            <ac:spMk id="150" creationId="{1608BD4A-12C4-490D-F47E-B8ED10777ABA}"/>
          </ac:spMkLst>
        </pc:spChg>
        <pc:spChg chg="add mod">
          <ac:chgData name="Zixi Li" userId="7afddd65-cf6f-4657-8c89-fa7101aa5225" providerId="ADAL" clId="{AD783692-7993-4D3B-B21C-7E057EDEB8F3}" dt="2024-04-24T00:06:38.070" v="16617" actId="14100"/>
          <ac:spMkLst>
            <pc:docMk/>
            <pc:sldMk cId="1632226413" sldId="361"/>
            <ac:spMk id="151" creationId="{7373E451-1474-4931-89EA-985240C66903}"/>
          </ac:spMkLst>
        </pc:spChg>
        <pc:spChg chg="add mod">
          <ac:chgData name="Zixi Li" userId="7afddd65-cf6f-4657-8c89-fa7101aa5225" providerId="ADAL" clId="{AD783692-7993-4D3B-B21C-7E057EDEB8F3}" dt="2024-04-24T00:06:20.159" v="16611" actId="14100"/>
          <ac:spMkLst>
            <pc:docMk/>
            <pc:sldMk cId="1632226413" sldId="361"/>
            <ac:spMk id="152" creationId="{F48E66AF-05FB-5DDA-D8D8-20E04FA9FDF6}"/>
          </ac:spMkLst>
        </pc:spChg>
        <pc:spChg chg="add mod">
          <ac:chgData name="Zixi Li" userId="7afddd65-cf6f-4657-8c89-fa7101aa5225" providerId="ADAL" clId="{AD783692-7993-4D3B-B21C-7E057EDEB8F3}" dt="2024-04-23T23:54:13.609" v="16078" actId="13822"/>
          <ac:spMkLst>
            <pc:docMk/>
            <pc:sldMk cId="1632226413" sldId="361"/>
            <ac:spMk id="154" creationId="{37E0CD96-2AB5-926A-7B69-D6B86BBB8839}"/>
          </ac:spMkLst>
        </pc:spChg>
        <pc:spChg chg="add mod">
          <ac:chgData name="Zixi Li" userId="7afddd65-cf6f-4657-8c89-fa7101aa5225" providerId="ADAL" clId="{AD783692-7993-4D3B-B21C-7E057EDEB8F3}" dt="2024-04-24T00:04:33.395" v="16579"/>
          <ac:spMkLst>
            <pc:docMk/>
            <pc:sldMk cId="1632226413" sldId="361"/>
            <ac:spMk id="155" creationId="{B2F304E6-C40B-2A45-8407-C5A269B6C295}"/>
          </ac:spMkLst>
        </pc:spChg>
        <pc:spChg chg="mod">
          <ac:chgData name="Zixi Li" userId="7afddd65-cf6f-4657-8c89-fa7101aa5225" providerId="ADAL" clId="{AD783692-7993-4D3B-B21C-7E057EDEB8F3}" dt="2024-04-24T00:04:44.028" v="16581"/>
          <ac:spMkLst>
            <pc:docMk/>
            <pc:sldMk cId="1632226413" sldId="361"/>
            <ac:spMk id="157" creationId="{7D533697-9D3B-DBF3-3F08-C4D6B138EA89}"/>
          </ac:spMkLst>
        </pc:spChg>
        <pc:spChg chg="mod">
          <ac:chgData name="Zixi Li" userId="7afddd65-cf6f-4657-8c89-fa7101aa5225" providerId="ADAL" clId="{AD783692-7993-4D3B-B21C-7E057EDEB8F3}" dt="2024-04-24T00:04:44.028" v="16581"/>
          <ac:spMkLst>
            <pc:docMk/>
            <pc:sldMk cId="1632226413" sldId="361"/>
            <ac:spMk id="176" creationId="{15F06C49-92AC-A782-C9FE-77B0D3AB1B9E}"/>
          </ac:spMkLst>
        </pc:spChg>
        <pc:spChg chg="mod">
          <ac:chgData name="Zixi Li" userId="7afddd65-cf6f-4657-8c89-fa7101aa5225" providerId="ADAL" clId="{AD783692-7993-4D3B-B21C-7E057EDEB8F3}" dt="2024-04-24T00:04:44.028" v="16581"/>
          <ac:spMkLst>
            <pc:docMk/>
            <pc:sldMk cId="1632226413" sldId="361"/>
            <ac:spMk id="177" creationId="{9E2AB433-28C9-CF14-1D2A-C931EDBC8EF0}"/>
          </ac:spMkLst>
        </pc:spChg>
        <pc:spChg chg="mod">
          <ac:chgData name="Zixi Li" userId="7afddd65-cf6f-4657-8c89-fa7101aa5225" providerId="ADAL" clId="{AD783692-7993-4D3B-B21C-7E057EDEB8F3}" dt="2024-04-24T00:04:44.028" v="16581"/>
          <ac:spMkLst>
            <pc:docMk/>
            <pc:sldMk cId="1632226413" sldId="361"/>
            <ac:spMk id="178" creationId="{BAB74E2C-2F42-8B9E-2E14-83D7E836FABA}"/>
          </ac:spMkLst>
        </pc:spChg>
        <pc:spChg chg="mod">
          <ac:chgData name="Zixi Li" userId="7afddd65-cf6f-4657-8c89-fa7101aa5225" providerId="ADAL" clId="{AD783692-7993-4D3B-B21C-7E057EDEB8F3}" dt="2024-04-24T00:04:44.028" v="16581"/>
          <ac:spMkLst>
            <pc:docMk/>
            <pc:sldMk cId="1632226413" sldId="361"/>
            <ac:spMk id="179" creationId="{30A31358-9182-F7BF-A58B-541B6EB61BAF}"/>
          </ac:spMkLst>
        </pc:spChg>
        <pc:spChg chg="mod">
          <ac:chgData name="Zixi Li" userId="7afddd65-cf6f-4657-8c89-fa7101aa5225" providerId="ADAL" clId="{AD783692-7993-4D3B-B21C-7E057EDEB8F3}" dt="2024-04-24T00:04:44.028" v="16581"/>
          <ac:spMkLst>
            <pc:docMk/>
            <pc:sldMk cId="1632226413" sldId="361"/>
            <ac:spMk id="180" creationId="{FD661D70-8E40-FEF8-CDB4-7FB084C2256F}"/>
          </ac:spMkLst>
        </pc:spChg>
        <pc:spChg chg="mod">
          <ac:chgData name="Zixi Li" userId="7afddd65-cf6f-4657-8c89-fa7101aa5225" providerId="ADAL" clId="{AD783692-7993-4D3B-B21C-7E057EDEB8F3}" dt="2024-04-24T00:04:44.028" v="16581"/>
          <ac:spMkLst>
            <pc:docMk/>
            <pc:sldMk cId="1632226413" sldId="361"/>
            <ac:spMk id="181" creationId="{5C0ACC93-AC39-DC89-2C8D-7055E5536010}"/>
          </ac:spMkLst>
        </pc:spChg>
        <pc:spChg chg="mod">
          <ac:chgData name="Zixi Li" userId="7afddd65-cf6f-4657-8c89-fa7101aa5225" providerId="ADAL" clId="{AD783692-7993-4D3B-B21C-7E057EDEB8F3}" dt="2024-04-24T00:04:44.028" v="16581"/>
          <ac:spMkLst>
            <pc:docMk/>
            <pc:sldMk cId="1632226413" sldId="361"/>
            <ac:spMk id="182" creationId="{22B994D4-FEC3-3F25-E89F-56D640C2467A}"/>
          </ac:spMkLst>
        </pc:spChg>
        <pc:spChg chg="mod">
          <ac:chgData name="Zixi Li" userId="7afddd65-cf6f-4657-8c89-fa7101aa5225" providerId="ADAL" clId="{AD783692-7993-4D3B-B21C-7E057EDEB8F3}" dt="2024-04-24T00:04:44.028" v="16581"/>
          <ac:spMkLst>
            <pc:docMk/>
            <pc:sldMk cId="1632226413" sldId="361"/>
            <ac:spMk id="183" creationId="{3EB81838-26F3-9088-CE2F-76962A4C1404}"/>
          </ac:spMkLst>
        </pc:spChg>
        <pc:spChg chg="mod">
          <ac:chgData name="Zixi Li" userId="7afddd65-cf6f-4657-8c89-fa7101aa5225" providerId="ADAL" clId="{AD783692-7993-4D3B-B21C-7E057EDEB8F3}" dt="2024-04-24T00:04:44.028" v="16581"/>
          <ac:spMkLst>
            <pc:docMk/>
            <pc:sldMk cId="1632226413" sldId="361"/>
            <ac:spMk id="184" creationId="{63B89CF3-3221-808F-86D6-8B83FC4A6D0C}"/>
          </ac:spMkLst>
        </pc:spChg>
        <pc:spChg chg="mod">
          <ac:chgData name="Zixi Li" userId="7afddd65-cf6f-4657-8c89-fa7101aa5225" providerId="ADAL" clId="{AD783692-7993-4D3B-B21C-7E057EDEB8F3}" dt="2024-04-24T00:04:44.028" v="16581"/>
          <ac:spMkLst>
            <pc:docMk/>
            <pc:sldMk cId="1632226413" sldId="361"/>
            <ac:spMk id="185" creationId="{DB0AF36B-02E7-BFF4-34B9-6F5ED69D6120}"/>
          </ac:spMkLst>
        </pc:spChg>
        <pc:spChg chg="mod">
          <ac:chgData name="Zixi Li" userId="7afddd65-cf6f-4657-8c89-fa7101aa5225" providerId="ADAL" clId="{AD783692-7993-4D3B-B21C-7E057EDEB8F3}" dt="2024-04-24T00:04:44.028" v="16581"/>
          <ac:spMkLst>
            <pc:docMk/>
            <pc:sldMk cId="1632226413" sldId="361"/>
            <ac:spMk id="186" creationId="{455DD194-FDFE-1124-6EE7-76623BA7513D}"/>
          </ac:spMkLst>
        </pc:spChg>
        <pc:spChg chg="mod">
          <ac:chgData name="Zixi Li" userId="7afddd65-cf6f-4657-8c89-fa7101aa5225" providerId="ADAL" clId="{AD783692-7993-4D3B-B21C-7E057EDEB8F3}" dt="2024-04-24T00:04:44.028" v="16581"/>
          <ac:spMkLst>
            <pc:docMk/>
            <pc:sldMk cId="1632226413" sldId="361"/>
            <ac:spMk id="187" creationId="{E4C64ED4-B407-F111-5877-19EE9B8E226B}"/>
          </ac:spMkLst>
        </pc:spChg>
        <pc:spChg chg="mod">
          <ac:chgData name="Zixi Li" userId="7afddd65-cf6f-4657-8c89-fa7101aa5225" providerId="ADAL" clId="{AD783692-7993-4D3B-B21C-7E057EDEB8F3}" dt="2024-04-24T00:04:44.028" v="16581"/>
          <ac:spMkLst>
            <pc:docMk/>
            <pc:sldMk cId="1632226413" sldId="361"/>
            <ac:spMk id="188" creationId="{379DD685-4AE6-DF3B-4333-EAAD7EE90EF8}"/>
          </ac:spMkLst>
        </pc:spChg>
        <pc:spChg chg="mod">
          <ac:chgData name="Zixi Li" userId="7afddd65-cf6f-4657-8c89-fa7101aa5225" providerId="ADAL" clId="{AD783692-7993-4D3B-B21C-7E057EDEB8F3}" dt="2024-04-24T00:04:44.028" v="16581"/>
          <ac:spMkLst>
            <pc:docMk/>
            <pc:sldMk cId="1632226413" sldId="361"/>
            <ac:spMk id="189" creationId="{E818A87C-F545-195B-B081-E32BFF6876D9}"/>
          </ac:spMkLst>
        </pc:spChg>
        <pc:spChg chg="mod">
          <ac:chgData name="Zixi Li" userId="7afddd65-cf6f-4657-8c89-fa7101aa5225" providerId="ADAL" clId="{AD783692-7993-4D3B-B21C-7E057EDEB8F3}" dt="2024-04-24T00:04:44.028" v="16581"/>
          <ac:spMkLst>
            <pc:docMk/>
            <pc:sldMk cId="1632226413" sldId="361"/>
            <ac:spMk id="190" creationId="{CC3D6B7A-A7B0-82C2-AA6F-51F60F4D0F27}"/>
          </ac:spMkLst>
        </pc:spChg>
        <pc:spChg chg="mod">
          <ac:chgData name="Zixi Li" userId="7afddd65-cf6f-4657-8c89-fa7101aa5225" providerId="ADAL" clId="{AD783692-7993-4D3B-B21C-7E057EDEB8F3}" dt="2024-04-24T00:04:44.028" v="16581"/>
          <ac:spMkLst>
            <pc:docMk/>
            <pc:sldMk cId="1632226413" sldId="361"/>
            <ac:spMk id="191" creationId="{7E46BFD2-A313-BB8E-25BD-9AAAE5BE5A19}"/>
          </ac:spMkLst>
        </pc:spChg>
        <pc:spChg chg="mod">
          <ac:chgData name="Zixi Li" userId="7afddd65-cf6f-4657-8c89-fa7101aa5225" providerId="ADAL" clId="{AD783692-7993-4D3B-B21C-7E057EDEB8F3}" dt="2024-04-24T00:04:44.028" v="16581"/>
          <ac:spMkLst>
            <pc:docMk/>
            <pc:sldMk cId="1632226413" sldId="361"/>
            <ac:spMk id="192" creationId="{1CE6F844-BF11-618A-FF5B-00989EAAAF53}"/>
          </ac:spMkLst>
        </pc:spChg>
        <pc:spChg chg="mod">
          <ac:chgData name="Zixi Li" userId="7afddd65-cf6f-4657-8c89-fa7101aa5225" providerId="ADAL" clId="{AD783692-7993-4D3B-B21C-7E057EDEB8F3}" dt="2024-04-24T00:04:44.028" v="16581"/>
          <ac:spMkLst>
            <pc:docMk/>
            <pc:sldMk cId="1632226413" sldId="361"/>
            <ac:spMk id="193" creationId="{ECF1262A-5101-1770-84FB-9EAF932751B8}"/>
          </ac:spMkLst>
        </pc:spChg>
        <pc:spChg chg="mod">
          <ac:chgData name="Zixi Li" userId="7afddd65-cf6f-4657-8c89-fa7101aa5225" providerId="ADAL" clId="{AD783692-7993-4D3B-B21C-7E057EDEB8F3}" dt="2024-04-24T00:04:44.028" v="16581"/>
          <ac:spMkLst>
            <pc:docMk/>
            <pc:sldMk cId="1632226413" sldId="361"/>
            <ac:spMk id="194" creationId="{1B085F7D-CCF2-6479-C33F-220A2A4891E0}"/>
          </ac:spMkLst>
        </pc:spChg>
        <pc:spChg chg="mod">
          <ac:chgData name="Zixi Li" userId="7afddd65-cf6f-4657-8c89-fa7101aa5225" providerId="ADAL" clId="{AD783692-7993-4D3B-B21C-7E057EDEB8F3}" dt="2024-04-24T00:04:44.028" v="16581"/>
          <ac:spMkLst>
            <pc:docMk/>
            <pc:sldMk cId="1632226413" sldId="361"/>
            <ac:spMk id="195" creationId="{CDAAD999-50E9-044E-E4EC-3F61503826F9}"/>
          </ac:spMkLst>
        </pc:spChg>
        <pc:spChg chg="mod">
          <ac:chgData name="Zixi Li" userId="7afddd65-cf6f-4657-8c89-fa7101aa5225" providerId="ADAL" clId="{AD783692-7993-4D3B-B21C-7E057EDEB8F3}" dt="2024-04-24T00:04:44.028" v="16581"/>
          <ac:spMkLst>
            <pc:docMk/>
            <pc:sldMk cId="1632226413" sldId="361"/>
            <ac:spMk id="196" creationId="{89877452-9F74-FFB2-D1B6-7DE9160E3D14}"/>
          </ac:spMkLst>
        </pc:spChg>
        <pc:spChg chg="mod">
          <ac:chgData name="Zixi Li" userId="7afddd65-cf6f-4657-8c89-fa7101aa5225" providerId="ADAL" clId="{AD783692-7993-4D3B-B21C-7E057EDEB8F3}" dt="2024-04-24T00:04:44.028" v="16581"/>
          <ac:spMkLst>
            <pc:docMk/>
            <pc:sldMk cId="1632226413" sldId="361"/>
            <ac:spMk id="197" creationId="{B7DAB270-204B-B339-9177-851130A7D558}"/>
          </ac:spMkLst>
        </pc:spChg>
        <pc:spChg chg="mod">
          <ac:chgData name="Zixi Li" userId="7afddd65-cf6f-4657-8c89-fa7101aa5225" providerId="ADAL" clId="{AD783692-7993-4D3B-B21C-7E057EDEB8F3}" dt="2024-04-24T00:04:44.028" v="16581"/>
          <ac:spMkLst>
            <pc:docMk/>
            <pc:sldMk cId="1632226413" sldId="361"/>
            <ac:spMk id="198" creationId="{52570EC5-AD39-6887-7E5E-60D87ECD8F94}"/>
          </ac:spMkLst>
        </pc:spChg>
        <pc:spChg chg="mod">
          <ac:chgData name="Zixi Li" userId="7afddd65-cf6f-4657-8c89-fa7101aa5225" providerId="ADAL" clId="{AD783692-7993-4D3B-B21C-7E057EDEB8F3}" dt="2024-04-24T00:04:44.028" v="16581"/>
          <ac:spMkLst>
            <pc:docMk/>
            <pc:sldMk cId="1632226413" sldId="361"/>
            <ac:spMk id="199" creationId="{CD221147-B182-5A1E-EE23-B984336EE4D3}"/>
          </ac:spMkLst>
        </pc:spChg>
        <pc:spChg chg="mod">
          <ac:chgData name="Zixi Li" userId="7afddd65-cf6f-4657-8c89-fa7101aa5225" providerId="ADAL" clId="{AD783692-7993-4D3B-B21C-7E057EDEB8F3}" dt="2024-04-24T00:04:44.028" v="16581"/>
          <ac:spMkLst>
            <pc:docMk/>
            <pc:sldMk cId="1632226413" sldId="361"/>
            <ac:spMk id="200" creationId="{2324F3E8-BAF7-A5D6-89DE-B87DFA616DC8}"/>
          </ac:spMkLst>
        </pc:spChg>
        <pc:spChg chg="mod">
          <ac:chgData name="Zixi Li" userId="7afddd65-cf6f-4657-8c89-fa7101aa5225" providerId="ADAL" clId="{AD783692-7993-4D3B-B21C-7E057EDEB8F3}" dt="2024-04-24T00:04:44.028" v="16581"/>
          <ac:spMkLst>
            <pc:docMk/>
            <pc:sldMk cId="1632226413" sldId="361"/>
            <ac:spMk id="201" creationId="{DAF6524A-E47B-B79E-610B-BFBA881BE1E3}"/>
          </ac:spMkLst>
        </pc:spChg>
        <pc:spChg chg="mod">
          <ac:chgData name="Zixi Li" userId="7afddd65-cf6f-4657-8c89-fa7101aa5225" providerId="ADAL" clId="{AD783692-7993-4D3B-B21C-7E057EDEB8F3}" dt="2024-04-24T00:04:44.028" v="16581"/>
          <ac:spMkLst>
            <pc:docMk/>
            <pc:sldMk cId="1632226413" sldId="361"/>
            <ac:spMk id="202" creationId="{8C6E28EC-0B9D-2652-CAD4-B1A424E6A29E}"/>
          </ac:spMkLst>
        </pc:spChg>
        <pc:spChg chg="mod">
          <ac:chgData name="Zixi Li" userId="7afddd65-cf6f-4657-8c89-fa7101aa5225" providerId="ADAL" clId="{AD783692-7993-4D3B-B21C-7E057EDEB8F3}" dt="2024-04-24T00:04:44.028" v="16581"/>
          <ac:spMkLst>
            <pc:docMk/>
            <pc:sldMk cId="1632226413" sldId="361"/>
            <ac:spMk id="203" creationId="{2680101F-4F75-94D0-446E-0FB39F52EC8C}"/>
          </ac:spMkLst>
        </pc:spChg>
        <pc:spChg chg="mod">
          <ac:chgData name="Zixi Li" userId="7afddd65-cf6f-4657-8c89-fa7101aa5225" providerId="ADAL" clId="{AD783692-7993-4D3B-B21C-7E057EDEB8F3}" dt="2024-04-24T00:04:44.028" v="16581"/>
          <ac:spMkLst>
            <pc:docMk/>
            <pc:sldMk cId="1632226413" sldId="361"/>
            <ac:spMk id="204" creationId="{1D1FAAE0-FBE0-4DBE-C91F-06ACA4790119}"/>
          </ac:spMkLst>
        </pc:spChg>
        <pc:spChg chg="mod">
          <ac:chgData name="Zixi Li" userId="7afddd65-cf6f-4657-8c89-fa7101aa5225" providerId="ADAL" clId="{AD783692-7993-4D3B-B21C-7E057EDEB8F3}" dt="2024-04-24T00:04:44.028" v="16581"/>
          <ac:spMkLst>
            <pc:docMk/>
            <pc:sldMk cId="1632226413" sldId="361"/>
            <ac:spMk id="205" creationId="{C3FF92AD-B8FB-057B-A0C4-877511AFBAF7}"/>
          </ac:spMkLst>
        </pc:spChg>
        <pc:spChg chg="mod">
          <ac:chgData name="Zixi Li" userId="7afddd65-cf6f-4657-8c89-fa7101aa5225" providerId="ADAL" clId="{AD783692-7993-4D3B-B21C-7E057EDEB8F3}" dt="2024-04-24T00:04:44.028" v="16581"/>
          <ac:spMkLst>
            <pc:docMk/>
            <pc:sldMk cId="1632226413" sldId="361"/>
            <ac:spMk id="206" creationId="{B2A2B2A6-3242-0BEB-000E-E4D54BC4F283}"/>
          </ac:spMkLst>
        </pc:spChg>
        <pc:spChg chg="mod">
          <ac:chgData name="Zixi Li" userId="7afddd65-cf6f-4657-8c89-fa7101aa5225" providerId="ADAL" clId="{AD783692-7993-4D3B-B21C-7E057EDEB8F3}" dt="2024-04-24T00:04:44.028" v="16581"/>
          <ac:spMkLst>
            <pc:docMk/>
            <pc:sldMk cId="1632226413" sldId="361"/>
            <ac:spMk id="207" creationId="{6AF8A3E3-AA60-D329-618E-4BBAA39E8DCB}"/>
          </ac:spMkLst>
        </pc:spChg>
        <pc:spChg chg="mod">
          <ac:chgData name="Zixi Li" userId="7afddd65-cf6f-4657-8c89-fa7101aa5225" providerId="ADAL" clId="{AD783692-7993-4D3B-B21C-7E057EDEB8F3}" dt="2024-04-24T00:04:44.028" v="16581"/>
          <ac:spMkLst>
            <pc:docMk/>
            <pc:sldMk cId="1632226413" sldId="361"/>
            <ac:spMk id="208" creationId="{01F90789-B870-72E6-938E-A9A69B914361}"/>
          </ac:spMkLst>
        </pc:spChg>
        <pc:spChg chg="mod">
          <ac:chgData name="Zixi Li" userId="7afddd65-cf6f-4657-8c89-fa7101aa5225" providerId="ADAL" clId="{AD783692-7993-4D3B-B21C-7E057EDEB8F3}" dt="2024-04-24T00:04:44.028" v="16581"/>
          <ac:spMkLst>
            <pc:docMk/>
            <pc:sldMk cId="1632226413" sldId="361"/>
            <ac:spMk id="209" creationId="{79534B3D-9D13-C54A-78F3-67500FA57989}"/>
          </ac:spMkLst>
        </pc:spChg>
        <pc:spChg chg="mod">
          <ac:chgData name="Zixi Li" userId="7afddd65-cf6f-4657-8c89-fa7101aa5225" providerId="ADAL" clId="{AD783692-7993-4D3B-B21C-7E057EDEB8F3}" dt="2024-04-24T00:04:44.028" v="16581"/>
          <ac:spMkLst>
            <pc:docMk/>
            <pc:sldMk cId="1632226413" sldId="361"/>
            <ac:spMk id="210" creationId="{95179C83-6027-D202-CED7-C97BE538D026}"/>
          </ac:spMkLst>
        </pc:spChg>
        <pc:spChg chg="mod">
          <ac:chgData name="Zixi Li" userId="7afddd65-cf6f-4657-8c89-fa7101aa5225" providerId="ADAL" clId="{AD783692-7993-4D3B-B21C-7E057EDEB8F3}" dt="2024-04-24T00:04:44.028" v="16581"/>
          <ac:spMkLst>
            <pc:docMk/>
            <pc:sldMk cId="1632226413" sldId="361"/>
            <ac:spMk id="211" creationId="{E17B127E-052F-C969-C917-F741E54114D9}"/>
          </ac:spMkLst>
        </pc:spChg>
        <pc:spChg chg="mod">
          <ac:chgData name="Zixi Li" userId="7afddd65-cf6f-4657-8c89-fa7101aa5225" providerId="ADAL" clId="{AD783692-7993-4D3B-B21C-7E057EDEB8F3}" dt="2024-04-24T00:04:44.028" v="16581"/>
          <ac:spMkLst>
            <pc:docMk/>
            <pc:sldMk cId="1632226413" sldId="361"/>
            <ac:spMk id="212" creationId="{3E6BB822-F522-74CD-863D-BCD8103CA6D4}"/>
          </ac:spMkLst>
        </pc:spChg>
        <pc:spChg chg="mod">
          <ac:chgData name="Zixi Li" userId="7afddd65-cf6f-4657-8c89-fa7101aa5225" providerId="ADAL" clId="{AD783692-7993-4D3B-B21C-7E057EDEB8F3}" dt="2024-04-24T00:04:44.028" v="16581"/>
          <ac:spMkLst>
            <pc:docMk/>
            <pc:sldMk cId="1632226413" sldId="361"/>
            <ac:spMk id="213" creationId="{5FED936F-C369-9F25-8DA0-5E3B06121E7D}"/>
          </ac:spMkLst>
        </pc:spChg>
        <pc:spChg chg="mod">
          <ac:chgData name="Zixi Li" userId="7afddd65-cf6f-4657-8c89-fa7101aa5225" providerId="ADAL" clId="{AD783692-7993-4D3B-B21C-7E057EDEB8F3}" dt="2024-04-24T00:04:44.028" v="16581"/>
          <ac:spMkLst>
            <pc:docMk/>
            <pc:sldMk cId="1632226413" sldId="361"/>
            <ac:spMk id="214" creationId="{9CFFF47F-A218-0FF7-1867-30025626B0FA}"/>
          </ac:spMkLst>
        </pc:spChg>
        <pc:spChg chg="mod">
          <ac:chgData name="Zixi Li" userId="7afddd65-cf6f-4657-8c89-fa7101aa5225" providerId="ADAL" clId="{AD783692-7993-4D3B-B21C-7E057EDEB8F3}" dt="2024-04-24T00:04:44.028" v="16581"/>
          <ac:spMkLst>
            <pc:docMk/>
            <pc:sldMk cId="1632226413" sldId="361"/>
            <ac:spMk id="215" creationId="{587C240E-FD61-C06E-0035-53F96D62B269}"/>
          </ac:spMkLst>
        </pc:spChg>
        <pc:spChg chg="mod">
          <ac:chgData name="Zixi Li" userId="7afddd65-cf6f-4657-8c89-fa7101aa5225" providerId="ADAL" clId="{AD783692-7993-4D3B-B21C-7E057EDEB8F3}" dt="2024-04-24T00:04:44.028" v="16581"/>
          <ac:spMkLst>
            <pc:docMk/>
            <pc:sldMk cId="1632226413" sldId="361"/>
            <ac:spMk id="216" creationId="{D044BD80-8A23-8E70-8795-CE7C28AEB0F4}"/>
          </ac:spMkLst>
        </pc:spChg>
        <pc:spChg chg="mod">
          <ac:chgData name="Zixi Li" userId="7afddd65-cf6f-4657-8c89-fa7101aa5225" providerId="ADAL" clId="{AD783692-7993-4D3B-B21C-7E057EDEB8F3}" dt="2024-04-24T00:04:44.028" v="16581"/>
          <ac:spMkLst>
            <pc:docMk/>
            <pc:sldMk cId="1632226413" sldId="361"/>
            <ac:spMk id="217" creationId="{BE41981C-17EE-5FC4-FD6E-2FD939EA277A}"/>
          </ac:spMkLst>
        </pc:spChg>
        <pc:spChg chg="mod">
          <ac:chgData name="Zixi Li" userId="7afddd65-cf6f-4657-8c89-fa7101aa5225" providerId="ADAL" clId="{AD783692-7993-4D3B-B21C-7E057EDEB8F3}" dt="2024-04-24T00:04:44.028" v="16581"/>
          <ac:spMkLst>
            <pc:docMk/>
            <pc:sldMk cId="1632226413" sldId="361"/>
            <ac:spMk id="218" creationId="{3B4BA1A3-C34A-5985-037A-550A22189EAA}"/>
          </ac:spMkLst>
        </pc:spChg>
        <pc:spChg chg="mod">
          <ac:chgData name="Zixi Li" userId="7afddd65-cf6f-4657-8c89-fa7101aa5225" providerId="ADAL" clId="{AD783692-7993-4D3B-B21C-7E057EDEB8F3}" dt="2024-04-24T00:04:44.028" v="16581"/>
          <ac:spMkLst>
            <pc:docMk/>
            <pc:sldMk cId="1632226413" sldId="361"/>
            <ac:spMk id="219" creationId="{F03D4149-3AFE-EB7D-132F-CCF9E64D2B26}"/>
          </ac:spMkLst>
        </pc:spChg>
        <pc:spChg chg="mod">
          <ac:chgData name="Zixi Li" userId="7afddd65-cf6f-4657-8c89-fa7101aa5225" providerId="ADAL" clId="{AD783692-7993-4D3B-B21C-7E057EDEB8F3}" dt="2024-04-24T00:04:44.028" v="16581"/>
          <ac:spMkLst>
            <pc:docMk/>
            <pc:sldMk cId="1632226413" sldId="361"/>
            <ac:spMk id="220" creationId="{72BEFEF5-8CBF-6661-3C5E-D7A1CA3346D7}"/>
          </ac:spMkLst>
        </pc:spChg>
        <pc:spChg chg="mod">
          <ac:chgData name="Zixi Li" userId="7afddd65-cf6f-4657-8c89-fa7101aa5225" providerId="ADAL" clId="{AD783692-7993-4D3B-B21C-7E057EDEB8F3}" dt="2024-04-24T00:04:44.028" v="16581"/>
          <ac:spMkLst>
            <pc:docMk/>
            <pc:sldMk cId="1632226413" sldId="361"/>
            <ac:spMk id="221" creationId="{755C556D-CE10-BD33-50AA-10BA19086885}"/>
          </ac:spMkLst>
        </pc:spChg>
        <pc:spChg chg="mod">
          <ac:chgData name="Zixi Li" userId="7afddd65-cf6f-4657-8c89-fa7101aa5225" providerId="ADAL" clId="{AD783692-7993-4D3B-B21C-7E057EDEB8F3}" dt="2024-04-24T00:04:44.028" v="16581"/>
          <ac:spMkLst>
            <pc:docMk/>
            <pc:sldMk cId="1632226413" sldId="361"/>
            <ac:spMk id="222" creationId="{BD3EF521-AA1E-F270-1325-C1D52AA6D14E}"/>
          </ac:spMkLst>
        </pc:spChg>
        <pc:spChg chg="mod">
          <ac:chgData name="Zixi Li" userId="7afddd65-cf6f-4657-8c89-fa7101aa5225" providerId="ADAL" clId="{AD783692-7993-4D3B-B21C-7E057EDEB8F3}" dt="2024-04-24T00:04:44.028" v="16581"/>
          <ac:spMkLst>
            <pc:docMk/>
            <pc:sldMk cId="1632226413" sldId="361"/>
            <ac:spMk id="223" creationId="{1280E785-5377-57C9-68B8-6460B8B1AE71}"/>
          </ac:spMkLst>
        </pc:spChg>
        <pc:spChg chg="mod">
          <ac:chgData name="Zixi Li" userId="7afddd65-cf6f-4657-8c89-fa7101aa5225" providerId="ADAL" clId="{AD783692-7993-4D3B-B21C-7E057EDEB8F3}" dt="2024-04-24T00:04:44.028" v="16581"/>
          <ac:spMkLst>
            <pc:docMk/>
            <pc:sldMk cId="1632226413" sldId="361"/>
            <ac:spMk id="224" creationId="{5811D7D3-E317-0740-C2E8-4786177E3194}"/>
          </ac:spMkLst>
        </pc:spChg>
        <pc:spChg chg="mod">
          <ac:chgData name="Zixi Li" userId="7afddd65-cf6f-4657-8c89-fa7101aa5225" providerId="ADAL" clId="{AD783692-7993-4D3B-B21C-7E057EDEB8F3}" dt="2024-04-24T00:04:44.028" v="16581"/>
          <ac:spMkLst>
            <pc:docMk/>
            <pc:sldMk cId="1632226413" sldId="361"/>
            <ac:spMk id="225" creationId="{A4A5CC82-5B9A-40FD-78FC-C86176E4091C}"/>
          </ac:spMkLst>
        </pc:spChg>
        <pc:spChg chg="mod">
          <ac:chgData name="Zixi Li" userId="7afddd65-cf6f-4657-8c89-fa7101aa5225" providerId="ADAL" clId="{AD783692-7993-4D3B-B21C-7E057EDEB8F3}" dt="2024-04-24T00:04:44.028" v="16581"/>
          <ac:spMkLst>
            <pc:docMk/>
            <pc:sldMk cId="1632226413" sldId="361"/>
            <ac:spMk id="226" creationId="{FD8D1479-4105-AC24-25E5-0BD55A991C53}"/>
          </ac:spMkLst>
        </pc:spChg>
        <pc:spChg chg="mod">
          <ac:chgData name="Zixi Li" userId="7afddd65-cf6f-4657-8c89-fa7101aa5225" providerId="ADAL" clId="{AD783692-7993-4D3B-B21C-7E057EDEB8F3}" dt="2024-04-24T00:04:44.028" v="16581"/>
          <ac:spMkLst>
            <pc:docMk/>
            <pc:sldMk cId="1632226413" sldId="361"/>
            <ac:spMk id="227" creationId="{363629DD-14C0-439B-F6A1-6D1E67A6A128}"/>
          </ac:spMkLst>
        </pc:spChg>
        <pc:spChg chg="mod">
          <ac:chgData name="Zixi Li" userId="7afddd65-cf6f-4657-8c89-fa7101aa5225" providerId="ADAL" clId="{AD783692-7993-4D3B-B21C-7E057EDEB8F3}" dt="2024-04-24T00:04:44.028" v="16581"/>
          <ac:spMkLst>
            <pc:docMk/>
            <pc:sldMk cId="1632226413" sldId="361"/>
            <ac:spMk id="228" creationId="{74ADEB91-66BE-C401-CFD1-3BC434E24EA0}"/>
          </ac:spMkLst>
        </pc:spChg>
        <pc:spChg chg="mod">
          <ac:chgData name="Zixi Li" userId="7afddd65-cf6f-4657-8c89-fa7101aa5225" providerId="ADAL" clId="{AD783692-7993-4D3B-B21C-7E057EDEB8F3}" dt="2024-04-24T00:04:44.028" v="16581"/>
          <ac:spMkLst>
            <pc:docMk/>
            <pc:sldMk cId="1632226413" sldId="361"/>
            <ac:spMk id="229" creationId="{5D367A01-DF1A-8100-CE0D-C7314BBB97EC}"/>
          </ac:spMkLst>
        </pc:spChg>
        <pc:spChg chg="mod">
          <ac:chgData name="Zixi Li" userId="7afddd65-cf6f-4657-8c89-fa7101aa5225" providerId="ADAL" clId="{AD783692-7993-4D3B-B21C-7E057EDEB8F3}" dt="2024-04-24T00:04:44.028" v="16581"/>
          <ac:spMkLst>
            <pc:docMk/>
            <pc:sldMk cId="1632226413" sldId="361"/>
            <ac:spMk id="230" creationId="{44AB6C0E-90A9-8B54-8F0F-CBDD59FBFD38}"/>
          </ac:spMkLst>
        </pc:spChg>
        <pc:spChg chg="mod">
          <ac:chgData name="Zixi Li" userId="7afddd65-cf6f-4657-8c89-fa7101aa5225" providerId="ADAL" clId="{AD783692-7993-4D3B-B21C-7E057EDEB8F3}" dt="2024-04-24T00:04:44.028" v="16581"/>
          <ac:spMkLst>
            <pc:docMk/>
            <pc:sldMk cId="1632226413" sldId="361"/>
            <ac:spMk id="231" creationId="{FB8771CF-0BE2-2448-1107-F1AF4A4E6249}"/>
          </ac:spMkLst>
        </pc:spChg>
        <pc:spChg chg="mod">
          <ac:chgData name="Zixi Li" userId="7afddd65-cf6f-4657-8c89-fa7101aa5225" providerId="ADAL" clId="{AD783692-7993-4D3B-B21C-7E057EDEB8F3}" dt="2024-04-24T00:04:44.028" v="16581"/>
          <ac:spMkLst>
            <pc:docMk/>
            <pc:sldMk cId="1632226413" sldId="361"/>
            <ac:spMk id="232" creationId="{7C3769F4-C658-494B-0AEB-4077D5ED8CD7}"/>
          </ac:spMkLst>
        </pc:spChg>
        <pc:spChg chg="mod">
          <ac:chgData name="Zixi Li" userId="7afddd65-cf6f-4657-8c89-fa7101aa5225" providerId="ADAL" clId="{AD783692-7993-4D3B-B21C-7E057EDEB8F3}" dt="2024-04-24T00:04:44.028" v="16581"/>
          <ac:spMkLst>
            <pc:docMk/>
            <pc:sldMk cId="1632226413" sldId="361"/>
            <ac:spMk id="233" creationId="{C27B7B01-4246-68EE-87D2-A5965C3CBB1D}"/>
          </ac:spMkLst>
        </pc:spChg>
        <pc:spChg chg="mod">
          <ac:chgData name="Zixi Li" userId="7afddd65-cf6f-4657-8c89-fa7101aa5225" providerId="ADAL" clId="{AD783692-7993-4D3B-B21C-7E057EDEB8F3}" dt="2024-04-24T00:04:44.028" v="16581"/>
          <ac:spMkLst>
            <pc:docMk/>
            <pc:sldMk cId="1632226413" sldId="361"/>
            <ac:spMk id="234" creationId="{D38F1C3C-C56D-88A3-1A9B-0F6C42EBC017}"/>
          </ac:spMkLst>
        </pc:spChg>
        <pc:spChg chg="mod">
          <ac:chgData name="Zixi Li" userId="7afddd65-cf6f-4657-8c89-fa7101aa5225" providerId="ADAL" clId="{AD783692-7993-4D3B-B21C-7E057EDEB8F3}" dt="2024-04-24T00:04:44.028" v="16581"/>
          <ac:spMkLst>
            <pc:docMk/>
            <pc:sldMk cId="1632226413" sldId="361"/>
            <ac:spMk id="235" creationId="{1714E5E2-8FC4-9C76-EDD1-5F0778DC3677}"/>
          </ac:spMkLst>
        </pc:spChg>
        <pc:spChg chg="mod">
          <ac:chgData name="Zixi Li" userId="7afddd65-cf6f-4657-8c89-fa7101aa5225" providerId="ADAL" clId="{AD783692-7993-4D3B-B21C-7E057EDEB8F3}" dt="2024-04-24T00:04:44.028" v="16581"/>
          <ac:spMkLst>
            <pc:docMk/>
            <pc:sldMk cId="1632226413" sldId="361"/>
            <ac:spMk id="236" creationId="{E0B3BEA4-E5A4-6D2E-3289-5131D4682AB8}"/>
          </ac:spMkLst>
        </pc:spChg>
        <pc:spChg chg="mod">
          <ac:chgData name="Zixi Li" userId="7afddd65-cf6f-4657-8c89-fa7101aa5225" providerId="ADAL" clId="{AD783692-7993-4D3B-B21C-7E057EDEB8F3}" dt="2024-04-24T00:04:44.028" v="16581"/>
          <ac:spMkLst>
            <pc:docMk/>
            <pc:sldMk cId="1632226413" sldId="361"/>
            <ac:spMk id="237" creationId="{96B2BF22-5570-09AA-8376-80ED8D927DAC}"/>
          </ac:spMkLst>
        </pc:spChg>
        <pc:spChg chg="mod">
          <ac:chgData name="Zixi Li" userId="7afddd65-cf6f-4657-8c89-fa7101aa5225" providerId="ADAL" clId="{AD783692-7993-4D3B-B21C-7E057EDEB8F3}" dt="2024-04-24T00:04:44.028" v="16581"/>
          <ac:spMkLst>
            <pc:docMk/>
            <pc:sldMk cId="1632226413" sldId="361"/>
            <ac:spMk id="238" creationId="{F42645E3-FEEC-A0F5-1365-003C2E9C8BF0}"/>
          </ac:spMkLst>
        </pc:spChg>
        <pc:spChg chg="mod">
          <ac:chgData name="Zixi Li" userId="7afddd65-cf6f-4657-8c89-fa7101aa5225" providerId="ADAL" clId="{AD783692-7993-4D3B-B21C-7E057EDEB8F3}" dt="2024-04-24T00:04:44.028" v="16581"/>
          <ac:spMkLst>
            <pc:docMk/>
            <pc:sldMk cId="1632226413" sldId="361"/>
            <ac:spMk id="239" creationId="{16EE9C21-C346-B887-6FA8-7E9F9EF61C0E}"/>
          </ac:spMkLst>
        </pc:spChg>
        <pc:spChg chg="mod">
          <ac:chgData name="Zixi Li" userId="7afddd65-cf6f-4657-8c89-fa7101aa5225" providerId="ADAL" clId="{AD783692-7993-4D3B-B21C-7E057EDEB8F3}" dt="2024-04-24T00:04:44.028" v="16581"/>
          <ac:spMkLst>
            <pc:docMk/>
            <pc:sldMk cId="1632226413" sldId="361"/>
            <ac:spMk id="240" creationId="{233EB32B-70D9-E2C0-18CE-82414F66A313}"/>
          </ac:spMkLst>
        </pc:spChg>
        <pc:spChg chg="mod">
          <ac:chgData name="Zixi Li" userId="7afddd65-cf6f-4657-8c89-fa7101aa5225" providerId="ADAL" clId="{AD783692-7993-4D3B-B21C-7E057EDEB8F3}" dt="2024-04-24T00:04:44.028" v="16581"/>
          <ac:spMkLst>
            <pc:docMk/>
            <pc:sldMk cId="1632226413" sldId="361"/>
            <ac:spMk id="241" creationId="{60BBF8A9-5777-029B-7D7F-9ECAEB260406}"/>
          </ac:spMkLst>
        </pc:spChg>
        <pc:spChg chg="mod">
          <ac:chgData name="Zixi Li" userId="7afddd65-cf6f-4657-8c89-fa7101aa5225" providerId="ADAL" clId="{AD783692-7993-4D3B-B21C-7E057EDEB8F3}" dt="2024-04-24T00:04:44.028" v="16581"/>
          <ac:spMkLst>
            <pc:docMk/>
            <pc:sldMk cId="1632226413" sldId="361"/>
            <ac:spMk id="242" creationId="{14BF02D7-860C-3648-9E9D-05D7B6EE2972}"/>
          </ac:spMkLst>
        </pc:spChg>
        <pc:spChg chg="mod">
          <ac:chgData name="Zixi Li" userId="7afddd65-cf6f-4657-8c89-fa7101aa5225" providerId="ADAL" clId="{AD783692-7993-4D3B-B21C-7E057EDEB8F3}" dt="2024-04-24T00:04:44.028" v="16581"/>
          <ac:spMkLst>
            <pc:docMk/>
            <pc:sldMk cId="1632226413" sldId="361"/>
            <ac:spMk id="243" creationId="{7ECA78F4-F6FE-4508-BF8B-7A371FDAA956}"/>
          </ac:spMkLst>
        </pc:spChg>
        <pc:spChg chg="mod">
          <ac:chgData name="Zixi Li" userId="7afddd65-cf6f-4657-8c89-fa7101aa5225" providerId="ADAL" clId="{AD783692-7993-4D3B-B21C-7E057EDEB8F3}" dt="2024-04-24T00:04:44.028" v="16581"/>
          <ac:spMkLst>
            <pc:docMk/>
            <pc:sldMk cId="1632226413" sldId="361"/>
            <ac:spMk id="244" creationId="{1DE943C3-CC1C-2B68-30A4-A4C11C6D339D}"/>
          </ac:spMkLst>
        </pc:spChg>
        <pc:spChg chg="mod">
          <ac:chgData name="Zixi Li" userId="7afddd65-cf6f-4657-8c89-fa7101aa5225" providerId="ADAL" clId="{AD783692-7993-4D3B-B21C-7E057EDEB8F3}" dt="2024-04-24T00:04:44.028" v="16581"/>
          <ac:spMkLst>
            <pc:docMk/>
            <pc:sldMk cId="1632226413" sldId="361"/>
            <ac:spMk id="245" creationId="{2B753820-7413-8C9F-F285-50D9CC502FA2}"/>
          </ac:spMkLst>
        </pc:spChg>
        <pc:spChg chg="mod">
          <ac:chgData name="Zixi Li" userId="7afddd65-cf6f-4657-8c89-fa7101aa5225" providerId="ADAL" clId="{AD783692-7993-4D3B-B21C-7E057EDEB8F3}" dt="2024-04-24T00:04:44.028" v="16581"/>
          <ac:spMkLst>
            <pc:docMk/>
            <pc:sldMk cId="1632226413" sldId="361"/>
            <ac:spMk id="246" creationId="{738979AE-DD43-3B10-3012-57F5FB74B32F}"/>
          </ac:spMkLst>
        </pc:spChg>
        <pc:spChg chg="mod">
          <ac:chgData name="Zixi Li" userId="7afddd65-cf6f-4657-8c89-fa7101aa5225" providerId="ADAL" clId="{AD783692-7993-4D3B-B21C-7E057EDEB8F3}" dt="2024-04-24T00:04:44.028" v="16581"/>
          <ac:spMkLst>
            <pc:docMk/>
            <pc:sldMk cId="1632226413" sldId="361"/>
            <ac:spMk id="247" creationId="{D8F3FABE-C796-202F-C869-A51F91315CDC}"/>
          </ac:spMkLst>
        </pc:spChg>
        <pc:spChg chg="mod">
          <ac:chgData name="Zixi Li" userId="7afddd65-cf6f-4657-8c89-fa7101aa5225" providerId="ADAL" clId="{AD783692-7993-4D3B-B21C-7E057EDEB8F3}" dt="2024-04-24T00:04:44.028" v="16581"/>
          <ac:spMkLst>
            <pc:docMk/>
            <pc:sldMk cId="1632226413" sldId="361"/>
            <ac:spMk id="248" creationId="{D5E6F316-8990-3406-66C3-18E2224BF265}"/>
          </ac:spMkLst>
        </pc:spChg>
        <pc:spChg chg="mod">
          <ac:chgData name="Zixi Li" userId="7afddd65-cf6f-4657-8c89-fa7101aa5225" providerId="ADAL" clId="{AD783692-7993-4D3B-B21C-7E057EDEB8F3}" dt="2024-04-24T00:04:44.028" v="16581"/>
          <ac:spMkLst>
            <pc:docMk/>
            <pc:sldMk cId="1632226413" sldId="361"/>
            <ac:spMk id="249" creationId="{92CBC2C3-1309-103C-DFA1-A8ECF1464C4F}"/>
          </ac:spMkLst>
        </pc:spChg>
        <pc:spChg chg="mod">
          <ac:chgData name="Zixi Li" userId="7afddd65-cf6f-4657-8c89-fa7101aa5225" providerId="ADAL" clId="{AD783692-7993-4D3B-B21C-7E057EDEB8F3}" dt="2024-04-24T00:04:44.028" v="16581"/>
          <ac:spMkLst>
            <pc:docMk/>
            <pc:sldMk cId="1632226413" sldId="361"/>
            <ac:spMk id="250" creationId="{16487095-4D5A-CF13-CA20-F5CDDC4E4810}"/>
          </ac:spMkLst>
        </pc:spChg>
        <pc:spChg chg="mod">
          <ac:chgData name="Zixi Li" userId="7afddd65-cf6f-4657-8c89-fa7101aa5225" providerId="ADAL" clId="{AD783692-7993-4D3B-B21C-7E057EDEB8F3}" dt="2024-04-24T00:04:44.028" v="16581"/>
          <ac:spMkLst>
            <pc:docMk/>
            <pc:sldMk cId="1632226413" sldId="361"/>
            <ac:spMk id="251" creationId="{1ACF5AE2-35C9-AAD4-5698-8B3D882AB652}"/>
          </ac:spMkLst>
        </pc:spChg>
        <pc:spChg chg="mod">
          <ac:chgData name="Zixi Li" userId="7afddd65-cf6f-4657-8c89-fa7101aa5225" providerId="ADAL" clId="{AD783692-7993-4D3B-B21C-7E057EDEB8F3}" dt="2024-04-24T00:04:44.028" v="16581"/>
          <ac:spMkLst>
            <pc:docMk/>
            <pc:sldMk cId="1632226413" sldId="361"/>
            <ac:spMk id="252" creationId="{C9C6FA96-3891-8274-4C18-81F3AC2CDF9D}"/>
          </ac:spMkLst>
        </pc:spChg>
        <pc:spChg chg="mod">
          <ac:chgData name="Zixi Li" userId="7afddd65-cf6f-4657-8c89-fa7101aa5225" providerId="ADAL" clId="{AD783692-7993-4D3B-B21C-7E057EDEB8F3}" dt="2024-04-24T00:04:44.028" v="16581"/>
          <ac:spMkLst>
            <pc:docMk/>
            <pc:sldMk cId="1632226413" sldId="361"/>
            <ac:spMk id="253" creationId="{4C5B694A-6812-854E-0936-44D1274912F8}"/>
          </ac:spMkLst>
        </pc:spChg>
        <pc:spChg chg="mod">
          <ac:chgData name="Zixi Li" userId="7afddd65-cf6f-4657-8c89-fa7101aa5225" providerId="ADAL" clId="{AD783692-7993-4D3B-B21C-7E057EDEB8F3}" dt="2024-04-24T00:04:44.028" v="16581"/>
          <ac:spMkLst>
            <pc:docMk/>
            <pc:sldMk cId="1632226413" sldId="361"/>
            <ac:spMk id="254" creationId="{4DE9CF5B-A386-AD00-56DE-89E0BAC6B87B}"/>
          </ac:spMkLst>
        </pc:spChg>
        <pc:spChg chg="mod">
          <ac:chgData name="Zixi Li" userId="7afddd65-cf6f-4657-8c89-fa7101aa5225" providerId="ADAL" clId="{AD783692-7993-4D3B-B21C-7E057EDEB8F3}" dt="2024-04-24T00:04:44.028" v="16581"/>
          <ac:spMkLst>
            <pc:docMk/>
            <pc:sldMk cId="1632226413" sldId="361"/>
            <ac:spMk id="255" creationId="{031F532E-E561-3BA2-E8A3-B81674C2B8E3}"/>
          </ac:spMkLst>
        </pc:spChg>
        <pc:spChg chg="mod">
          <ac:chgData name="Zixi Li" userId="7afddd65-cf6f-4657-8c89-fa7101aa5225" providerId="ADAL" clId="{AD783692-7993-4D3B-B21C-7E057EDEB8F3}" dt="2024-04-24T00:04:44.028" v="16581"/>
          <ac:spMkLst>
            <pc:docMk/>
            <pc:sldMk cId="1632226413" sldId="361"/>
            <ac:spMk id="256" creationId="{06B79969-FB87-9852-AEDB-83540C63F73B}"/>
          </ac:spMkLst>
        </pc:spChg>
        <pc:spChg chg="mod">
          <ac:chgData name="Zixi Li" userId="7afddd65-cf6f-4657-8c89-fa7101aa5225" providerId="ADAL" clId="{AD783692-7993-4D3B-B21C-7E057EDEB8F3}" dt="2024-04-24T00:04:44.028" v="16581"/>
          <ac:spMkLst>
            <pc:docMk/>
            <pc:sldMk cId="1632226413" sldId="361"/>
            <ac:spMk id="257" creationId="{666A4968-BEC4-E30B-8594-AB83670D382D}"/>
          </ac:spMkLst>
        </pc:spChg>
        <pc:spChg chg="mod">
          <ac:chgData name="Zixi Li" userId="7afddd65-cf6f-4657-8c89-fa7101aa5225" providerId="ADAL" clId="{AD783692-7993-4D3B-B21C-7E057EDEB8F3}" dt="2024-04-24T00:04:44.028" v="16581"/>
          <ac:spMkLst>
            <pc:docMk/>
            <pc:sldMk cId="1632226413" sldId="361"/>
            <ac:spMk id="258" creationId="{E221CA71-BA0E-A8BA-613B-621B5B1D5D98}"/>
          </ac:spMkLst>
        </pc:spChg>
        <pc:spChg chg="mod">
          <ac:chgData name="Zixi Li" userId="7afddd65-cf6f-4657-8c89-fa7101aa5225" providerId="ADAL" clId="{AD783692-7993-4D3B-B21C-7E057EDEB8F3}" dt="2024-04-24T00:04:44.028" v="16581"/>
          <ac:spMkLst>
            <pc:docMk/>
            <pc:sldMk cId="1632226413" sldId="361"/>
            <ac:spMk id="259" creationId="{DC209145-B5F3-3AED-0B81-F1DB2ED8804A}"/>
          </ac:spMkLst>
        </pc:spChg>
        <pc:spChg chg="mod">
          <ac:chgData name="Zixi Li" userId="7afddd65-cf6f-4657-8c89-fa7101aa5225" providerId="ADAL" clId="{AD783692-7993-4D3B-B21C-7E057EDEB8F3}" dt="2024-04-24T00:04:44.028" v="16581"/>
          <ac:spMkLst>
            <pc:docMk/>
            <pc:sldMk cId="1632226413" sldId="361"/>
            <ac:spMk id="260" creationId="{4EC60EC6-0AFA-28C7-771A-3F2651B9DF4F}"/>
          </ac:spMkLst>
        </pc:spChg>
        <pc:spChg chg="mod">
          <ac:chgData name="Zixi Li" userId="7afddd65-cf6f-4657-8c89-fa7101aa5225" providerId="ADAL" clId="{AD783692-7993-4D3B-B21C-7E057EDEB8F3}" dt="2024-04-24T00:04:44.028" v="16581"/>
          <ac:spMkLst>
            <pc:docMk/>
            <pc:sldMk cId="1632226413" sldId="361"/>
            <ac:spMk id="261" creationId="{99992FED-D9D7-CA73-7114-8E4D41620FC4}"/>
          </ac:spMkLst>
        </pc:spChg>
        <pc:spChg chg="mod">
          <ac:chgData name="Zixi Li" userId="7afddd65-cf6f-4657-8c89-fa7101aa5225" providerId="ADAL" clId="{AD783692-7993-4D3B-B21C-7E057EDEB8F3}" dt="2024-04-24T00:04:44.028" v="16581"/>
          <ac:spMkLst>
            <pc:docMk/>
            <pc:sldMk cId="1632226413" sldId="361"/>
            <ac:spMk id="262" creationId="{8A2B67C7-D2CF-D1F5-C4C1-F07739567BEF}"/>
          </ac:spMkLst>
        </pc:spChg>
        <pc:spChg chg="mod">
          <ac:chgData name="Zixi Li" userId="7afddd65-cf6f-4657-8c89-fa7101aa5225" providerId="ADAL" clId="{AD783692-7993-4D3B-B21C-7E057EDEB8F3}" dt="2024-04-24T00:04:44.028" v="16581"/>
          <ac:spMkLst>
            <pc:docMk/>
            <pc:sldMk cId="1632226413" sldId="361"/>
            <ac:spMk id="263" creationId="{B4596290-C460-3343-99C8-37A3898B9E71}"/>
          </ac:spMkLst>
        </pc:spChg>
        <pc:spChg chg="mod">
          <ac:chgData name="Zixi Li" userId="7afddd65-cf6f-4657-8c89-fa7101aa5225" providerId="ADAL" clId="{AD783692-7993-4D3B-B21C-7E057EDEB8F3}" dt="2024-04-24T00:04:44.028" v="16581"/>
          <ac:spMkLst>
            <pc:docMk/>
            <pc:sldMk cId="1632226413" sldId="361"/>
            <ac:spMk id="264" creationId="{F5182B1C-81F7-1588-753D-11B8DB537EE7}"/>
          </ac:spMkLst>
        </pc:spChg>
        <pc:spChg chg="mod">
          <ac:chgData name="Zixi Li" userId="7afddd65-cf6f-4657-8c89-fa7101aa5225" providerId="ADAL" clId="{AD783692-7993-4D3B-B21C-7E057EDEB8F3}" dt="2024-04-24T00:04:44.028" v="16581"/>
          <ac:spMkLst>
            <pc:docMk/>
            <pc:sldMk cId="1632226413" sldId="361"/>
            <ac:spMk id="265" creationId="{4B926B4F-39D8-2820-6DA0-E52550BDECCC}"/>
          </ac:spMkLst>
        </pc:spChg>
        <pc:spChg chg="mod">
          <ac:chgData name="Zixi Li" userId="7afddd65-cf6f-4657-8c89-fa7101aa5225" providerId="ADAL" clId="{AD783692-7993-4D3B-B21C-7E057EDEB8F3}" dt="2024-04-24T00:04:44.028" v="16581"/>
          <ac:spMkLst>
            <pc:docMk/>
            <pc:sldMk cId="1632226413" sldId="361"/>
            <ac:spMk id="266" creationId="{765CBF22-B8BD-7A91-7B5B-F3A2C43F80C2}"/>
          </ac:spMkLst>
        </pc:spChg>
        <pc:spChg chg="mod">
          <ac:chgData name="Zixi Li" userId="7afddd65-cf6f-4657-8c89-fa7101aa5225" providerId="ADAL" clId="{AD783692-7993-4D3B-B21C-7E057EDEB8F3}" dt="2024-04-24T00:04:44.028" v="16581"/>
          <ac:spMkLst>
            <pc:docMk/>
            <pc:sldMk cId="1632226413" sldId="361"/>
            <ac:spMk id="267" creationId="{03B02466-0A7C-6E66-89E6-924E7FDAA6F1}"/>
          </ac:spMkLst>
        </pc:spChg>
        <pc:spChg chg="mod">
          <ac:chgData name="Zixi Li" userId="7afddd65-cf6f-4657-8c89-fa7101aa5225" providerId="ADAL" clId="{AD783692-7993-4D3B-B21C-7E057EDEB8F3}" dt="2024-04-24T00:04:44.028" v="16581"/>
          <ac:spMkLst>
            <pc:docMk/>
            <pc:sldMk cId="1632226413" sldId="361"/>
            <ac:spMk id="268" creationId="{3505616D-5686-FC34-08B9-A53A7D39F7CB}"/>
          </ac:spMkLst>
        </pc:spChg>
        <pc:spChg chg="mod">
          <ac:chgData name="Zixi Li" userId="7afddd65-cf6f-4657-8c89-fa7101aa5225" providerId="ADAL" clId="{AD783692-7993-4D3B-B21C-7E057EDEB8F3}" dt="2024-04-24T00:04:44.028" v="16581"/>
          <ac:spMkLst>
            <pc:docMk/>
            <pc:sldMk cId="1632226413" sldId="361"/>
            <ac:spMk id="269" creationId="{D922BBA9-D988-1469-7428-314C9186A3FD}"/>
          </ac:spMkLst>
        </pc:spChg>
        <pc:spChg chg="mod">
          <ac:chgData name="Zixi Li" userId="7afddd65-cf6f-4657-8c89-fa7101aa5225" providerId="ADAL" clId="{AD783692-7993-4D3B-B21C-7E057EDEB8F3}" dt="2024-04-24T00:04:44.028" v="16581"/>
          <ac:spMkLst>
            <pc:docMk/>
            <pc:sldMk cId="1632226413" sldId="361"/>
            <ac:spMk id="270" creationId="{9F061041-D1F3-0688-435A-F14A423807C8}"/>
          </ac:spMkLst>
        </pc:spChg>
        <pc:spChg chg="mod">
          <ac:chgData name="Zixi Li" userId="7afddd65-cf6f-4657-8c89-fa7101aa5225" providerId="ADAL" clId="{AD783692-7993-4D3B-B21C-7E057EDEB8F3}" dt="2024-04-24T00:04:44.028" v="16581"/>
          <ac:spMkLst>
            <pc:docMk/>
            <pc:sldMk cId="1632226413" sldId="361"/>
            <ac:spMk id="271" creationId="{59C594A6-A409-36FB-898D-9DF1D03D5001}"/>
          </ac:spMkLst>
        </pc:spChg>
        <pc:spChg chg="mod">
          <ac:chgData name="Zixi Li" userId="7afddd65-cf6f-4657-8c89-fa7101aa5225" providerId="ADAL" clId="{AD783692-7993-4D3B-B21C-7E057EDEB8F3}" dt="2024-04-24T00:04:44.028" v="16581"/>
          <ac:spMkLst>
            <pc:docMk/>
            <pc:sldMk cId="1632226413" sldId="361"/>
            <ac:spMk id="272" creationId="{7AE1ECE1-A519-8130-CE64-7183701A0DC4}"/>
          </ac:spMkLst>
        </pc:spChg>
        <pc:spChg chg="mod">
          <ac:chgData name="Zixi Li" userId="7afddd65-cf6f-4657-8c89-fa7101aa5225" providerId="ADAL" clId="{AD783692-7993-4D3B-B21C-7E057EDEB8F3}" dt="2024-04-24T00:04:44.028" v="16581"/>
          <ac:spMkLst>
            <pc:docMk/>
            <pc:sldMk cId="1632226413" sldId="361"/>
            <ac:spMk id="273" creationId="{88559F5F-0245-323E-2DF1-28A00555D388}"/>
          </ac:spMkLst>
        </pc:spChg>
        <pc:spChg chg="mod">
          <ac:chgData name="Zixi Li" userId="7afddd65-cf6f-4657-8c89-fa7101aa5225" providerId="ADAL" clId="{AD783692-7993-4D3B-B21C-7E057EDEB8F3}" dt="2024-04-24T00:04:44.028" v="16581"/>
          <ac:spMkLst>
            <pc:docMk/>
            <pc:sldMk cId="1632226413" sldId="361"/>
            <ac:spMk id="274" creationId="{8652DC55-9BD6-4491-6FDD-63A2D0E1EA5F}"/>
          </ac:spMkLst>
        </pc:spChg>
        <pc:spChg chg="mod">
          <ac:chgData name="Zixi Li" userId="7afddd65-cf6f-4657-8c89-fa7101aa5225" providerId="ADAL" clId="{AD783692-7993-4D3B-B21C-7E057EDEB8F3}" dt="2024-04-24T00:04:44.028" v="16581"/>
          <ac:spMkLst>
            <pc:docMk/>
            <pc:sldMk cId="1632226413" sldId="361"/>
            <ac:spMk id="275" creationId="{5FE6D917-748E-62B1-2A1E-E456F2F0316C}"/>
          </ac:spMkLst>
        </pc:spChg>
        <pc:spChg chg="mod">
          <ac:chgData name="Zixi Li" userId="7afddd65-cf6f-4657-8c89-fa7101aa5225" providerId="ADAL" clId="{AD783692-7993-4D3B-B21C-7E057EDEB8F3}" dt="2024-04-24T00:04:44.028" v="16581"/>
          <ac:spMkLst>
            <pc:docMk/>
            <pc:sldMk cId="1632226413" sldId="361"/>
            <ac:spMk id="276" creationId="{2A7626F6-C8F4-0641-1BE7-DFC71AFA8AEC}"/>
          </ac:spMkLst>
        </pc:spChg>
        <pc:spChg chg="mod">
          <ac:chgData name="Zixi Li" userId="7afddd65-cf6f-4657-8c89-fa7101aa5225" providerId="ADAL" clId="{AD783692-7993-4D3B-B21C-7E057EDEB8F3}" dt="2024-04-24T00:04:44.028" v="16581"/>
          <ac:spMkLst>
            <pc:docMk/>
            <pc:sldMk cId="1632226413" sldId="361"/>
            <ac:spMk id="277" creationId="{3884225A-3415-53BD-E88F-3EB097A8E106}"/>
          </ac:spMkLst>
        </pc:spChg>
        <pc:spChg chg="mod">
          <ac:chgData name="Zixi Li" userId="7afddd65-cf6f-4657-8c89-fa7101aa5225" providerId="ADAL" clId="{AD783692-7993-4D3B-B21C-7E057EDEB8F3}" dt="2024-04-24T00:04:44.028" v="16581"/>
          <ac:spMkLst>
            <pc:docMk/>
            <pc:sldMk cId="1632226413" sldId="361"/>
            <ac:spMk id="278" creationId="{01F04B47-6ECB-F135-C77F-FE3C1FD85B15}"/>
          </ac:spMkLst>
        </pc:spChg>
        <pc:spChg chg="mod">
          <ac:chgData name="Zixi Li" userId="7afddd65-cf6f-4657-8c89-fa7101aa5225" providerId="ADAL" clId="{AD783692-7993-4D3B-B21C-7E057EDEB8F3}" dt="2024-04-24T00:04:44.028" v="16581"/>
          <ac:spMkLst>
            <pc:docMk/>
            <pc:sldMk cId="1632226413" sldId="361"/>
            <ac:spMk id="279" creationId="{6E5CF2AE-AADB-E139-482A-258E2A7F3257}"/>
          </ac:spMkLst>
        </pc:spChg>
        <pc:spChg chg="mod">
          <ac:chgData name="Zixi Li" userId="7afddd65-cf6f-4657-8c89-fa7101aa5225" providerId="ADAL" clId="{AD783692-7993-4D3B-B21C-7E057EDEB8F3}" dt="2024-04-24T00:04:44.028" v="16581"/>
          <ac:spMkLst>
            <pc:docMk/>
            <pc:sldMk cId="1632226413" sldId="361"/>
            <ac:spMk id="280" creationId="{7B78ED86-F546-F158-C54F-FF92DE59DEA9}"/>
          </ac:spMkLst>
        </pc:spChg>
        <pc:spChg chg="mod">
          <ac:chgData name="Zixi Li" userId="7afddd65-cf6f-4657-8c89-fa7101aa5225" providerId="ADAL" clId="{AD783692-7993-4D3B-B21C-7E057EDEB8F3}" dt="2024-04-24T00:04:44.028" v="16581"/>
          <ac:spMkLst>
            <pc:docMk/>
            <pc:sldMk cId="1632226413" sldId="361"/>
            <ac:spMk id="281" creationId="{C1278125-69E7-0EB9-C524-0B9D1A8B7537}"/>
          </ac:spMkLst>
        </pc:spChg>
        <pc:spChg chg="mod">
          <ac:chgData name="Zixi Li" userId="7afddd65-cf6f-4657-8c89-fa7101aa5225" providerId="ADAL" clId="{AD783692-7993-4D3B-B21C-7E057EDEB8F3}" dt="2024-04-24T00:04:44.028" v="16581"/>
          <ac:spMkLst>
            <pc:docMk/>
            <pc:sldMk cId="1632226413" sldId="361"/>
            <ac:spMk id="282" creationId="{B2AFD774-8181-ADED-D79C-8ABFBB4DCC2D}"/>
          </ac:spMkLst>
        </pc:spChg>
        <pc:spChg chg="mod">
          <ac:chgData name="Zixi Li" userId="7afddd65-cf6f-4657-8c89-fa7101aa5225" providerId="ADAL" clId="{AD783692-7993-4D3B-B21C-7E057EDEB8F3}" dt="2024-04-24T00:04:44.028" v="16581"/>
          <ac:spMkLst>
            <pc:docMk/>
            <pc:sldMk cId="1632226413" sldId="361"/>
            <ac:spMk id="283" creationId="{AD48F4F7-E9A5-9D5C-408C-2BB0671D475E}"/>
          </ac:spMkLst>
        </pc:spChg>
        <pc:spChg chg="mod">
          <ac:chgData name="Zixi Li" userId="7afddd65-cf6f-4657-8c89-fa7101aa5225" providerId="ADAL" clId="{AD783692-7993-4D3B-B21C-7E057EDEB8F3}" dt="2024-04-24T00:04:44.028" v="16581"/>
          <ac:spMkLst>
            <pc:docMk/>
            <pc:sldMk cId="1632226413" sldId="361"/>
            <ac:spMk id="284" creationId="{7A1751F3-7F0F-5358-1809-7287BCA1B0C9}"/>
          </ac:spMkLst>
        </pc:spChg>
        <pc:spChg chg="mod">
          <ac:chgData name="Zixi Li" userId="7afddd65-cf6f-4657-8c89-fa7101aa5225" providerId="ADAL" clId="{AD783692-7993-4D3B-B21C-7E057EDEB8F3}" dt="2024-04-24T00:04:44.028" v="16581"/>
          <ac:spMkLst>
            <pc:docMk/>
            <pc:sldMk cId="1632226413" sldId="361"/>
            <ac:spMk id="285" creationId="{0889B3A0-0FAE-941A-10F9-5D8F24C12794}"/>
          </ac:spMkLst>
        </pc:spChg>
        <pc:spChg chg="mod">
          <ac:chgData name="Zixi Li" userId="7afddd65-cf6f-4657-8c89-fa7101aa5225" providerId="ADAL" clId="{AD783692-7993-4D3B-B21C-7E057EDEB8F3}" dt="2024-04-24T00:04:44.028" v="16581"/>
          <ac:spMkLst>
            <pc:docMk/>
            <pc:sldMk cId="1632226413" sldId="361"/>
            <ac:spMk id="286" creationId="{2AB236A7-97A2-9290-D2BB-4149E863146C}"/>
          </ac:spMkLst>
        </pc:spChg>
        <pc:spChg chg="mod">
          <ac:chgData name="Zixi Li" userId="7afddd65-cf6f-4657-8c89-fa7101aa5225" providerId="ADAL" clId="{AD783692-7993-4D3B-B21C-7E057EDEB8F3}" dt="2024-04-24T00:04:44.028" v="16581"/>
          <ac:spMkLst>
            <pc:docMk/>
            <pc:sldMk cId="1632226413" sldId="361"/>
            <ac:spMk id="287" creationId="{7CD7C4AE-77EB-3B4A-EBBC-D478E63AB90E}"/>
          </ac:spMkLst>
        </pc:spChg>
        <pc:spChg chg="mod">
          <ac:chgData name="Zixi Li" userId="7afddd65-cf6f-4657-8c89-fa7101aa5225" providerId="ADAL" clId="{AD783692-7993-4D3B-B21C-7E057EDEB8F3}" dt="2024-04-24T00:04:44.028" v="16581"/>
          <ac:spMkLst>
            <pc:docMk/>
            <pc:sldMk cId="1632226413" sldId="361"/>
            <ac:spMk id="288" creationId="{D0B40B30-7BBE-48F6-7A4A-72A0CDC2D3BB}"/>
          </ac:spMkLst>
        </pc:spChg>
        <pc:spChg chg="mod">
          <ac:chgData name="Zixi Li" userId="7afddd65-cf6f-4657-8c89-fa7101aa5225" providerId="ADAL" clId="{AD783692-7993-4D3B-B21C-7E057EDEB8F3}" dt="2024-04-24T00:04:44.028" v="16581"/>
          <ac:spMkLst>
            <pc:docMk/>
            <pc:sldMk cId="1632226413" sldId="361"/>
            <ac:spMk id="289" creationId="{F1ECFB62-5201-7D99-814F-ED3596E9D1B2}"/>
          </ac:spMkLst>
        </pc:spChg>
        <pc:spChg chg="mod">
          <ac:chgData name="Zixi Li" userId="7afddd65-cf6f-4657-8c89-fa7101aa5225" providerId="ADAL" clId="{AD783692-7993-4D3B-B21C-7E057EDEB8F3}" dt="2024-04-24T00:04:44.028" v="16581"/>
          <ac:spMkLst>
            <pc:docMk/>
            <pc:sldMk cId="1632226413" sldId="361"/>
            <ac:spMk id="290" creationId="{618B183A-22D6-5F47-8748-52E934E46A74}"/>
          </ac:spMkLst>
        </pc:spChg>
        <pc:spChg chg="mod">
          <ac:chgData name="Zixi Li" userId="7afddd65-cf6f-4657-8c89-fa7101aa5225" providerId="ADAL" clId="{AD783692-7993-4D3B-B21C-7E057EDEB8F3}" dt="2024-04-24T00:04:44.028" v="16581"/>
          <ac:spMkLst>
            <pc:docMk/>
            <pc:sldMk cId="1632226413" sldId="361"/>
            <ac:spMk id="291" creationId="{EDC9F243-8388-3BF1-9668-660C8A1D316A}"/>
          </ac:spMkLst>
        </pc:spChg>
        <pc:spChg chg="mod">
          <ac:chgData name="Zixi Li" userId="7afddd65-cf6f-4657-8c89-fa7101aa5225" providerId="ADAL" clId="{AD783692-7993-4D3B-B21C-7E057EDEB8F3}" dt="2024-04-24T00:04:44.028" v="16581"/>
          <ac:spMkLst>
            <pc:docMk/>
            <pc:sldMk cId="1632226413" sldId="361"/>
            <ac:spMk id="292" creationId="{4E68278E-9428-53DB-2B5B-685CB1983D4B}"/>
          </ac:spMkLst>
        </pc:spChg>
        <pc:spChg chg="mod">
          <ac:chgData name="Zixi Li" userId="7afddd65-cf6f-4657-8c89-fa7101aa5225" providerId="ADAL" clId="{AD783692-7993-4D3B-B21C-7E057EDEB8F3}" dt="2024-04-24T00:04:44.028" v="16581"/>
          <ac:spMkLst>
            <pc:docMk/>
            <pc:sldMk cId="1632226413" sldId="361"/>
            <ac:spMk id="293" creationId="{CB1A28B9-870B-6C0E-0F0E-38E044F15709}"/>
          </ac:spMkLst>
        </pc:spChg>
        <pc:spChg chg="mod">
          <ac:chgData name="Zixi Li" userId="7afddd65-cf6f-4657-8c89-fa7101aa5225" providerId="ADAL" clId="{AD783692-7993-4D3B-B21C-7E057EDEB8F3}" dt="2024-04-24T00:04:44.028" v="16581"/>
          <ac:spMkLst>
            <pc:docMk/>
            <pc:sldMk cId="1632226413" sldId="361"/>
            <ac:spMk id="294" creationId="{C606459D-3FE5-DC52-A8BA-F31401577F2D}"/>
          </ac:spMkLst>
        </pc:spChg>
        <pc:spChg chg="mod">
          <ac:chgData name="Zixi Li" userId="7afddd65-cf6f-4657-8c89-fa7101aa5225" providerId="ADAL" clId="{AD783692-7993-4D3B-B21C-7E057EDEB8F3}" dt="2024-04-24T00:04:44.028" v="16581"/>
          <ac:spMkLst>
            <pc:docMk/>
            <pc:sldMk cId="1632226413" sldId="361"/>
            <ac:spMk id="295" creationId="{EB726002-A30D-A997-D68C-B509E9900219}"/>
          </ac:spMkLst>
        </pc:spChg>
        <pc:spChg chg="mod">
          <ac:chgData name="Zixi Li" userId="7afddd65-cf6f-4657-8c89-fa7101aa5225" providerId="ADAL" clId="{AD783692-7993-4D3B-B21C-7E057EDEB8F3}" dt="2024-04-24T00:04:44.028" v="16581"/>
          <ac:spMkLst>
            <pc:docMk/>
            <pc:sldMk cId="1632226413" sldId="361"/>
            <ac:spMk id="296" creationId="{4AF6FD54-B832-8C21-BA7A-39A563FABB34}"/>
          </ac:spMkLst>
        </pc:spChg>
        <pc:spChg chg="mod">
          <ac:chgData name="Zixi Li" userId="7afddd65-cf6f-4657-8c89-fa7101aa5225" providerId="ADAL" clId="{AD783692-7993-4D3B-B21C-7E057EDEB8F3}" dt="2024-04-24T00:04:44.028" v="16581"/>
          <ac:spMkLst>
            <pc:docMk/>
            <pc:sldMk cId="1632226413" sldId="361"/>
            <ac:spMk id="297" creationId="{E4E481AA-C1CC-D294-DADE-A77336BD6EEF}"/>
          </ac:spMkLst>
        </pc:spChg>
        <pc:spChg chg="mod">
          <ac:chgData name="Zixi Li" userId="7afddd65-cf6f-4657-8c89-fa7101aa5225" providerId="ADAL" clId="{AD783692-7993-4D3B-B21C-7E057EDEB8F3}" dt="2024-04-24T00:04:44.028" v="16581"/>
          <ac:spMkLst>
            <pc:docMk/>
            <pc:sldMk cId="1632226413" sldId="361"/>
            <ac:spMk id="298" creationId="{B81BBF8F-AFD4-CCBB-E413-C4DF90B39CC7}"/>
          </ac:spMkLst>
        </pc:spChg>
        <pc:spChg chg="mod">
          <ac:chgData name="Zixi Li" userId="7afddd65-cf6f-4657-8c89-fa7101aa5225" providerId="ADAL" clId="{AD783692-7993-4D3B-B21C-7E057EDEB8F3}" dt="2024-04-24T00:04:44.028" v="16581"/>
          <ac:spMkLst>
            <pc:docMk/>
            <pc:sldMk cId="1632226413" sldId="361"/>
            <ac:spMk id="299" creationId="{21623185-4A8C-74FC-D4E3-04C030156DFA}"/>
          </ac:spMkLst>
        </pc:spChg>
        <pc:spChg chg="mod">
          <ac:chgData name="Zixi Li" userId="7afddd65-cf6f-4657-8c89-fa7101aa5225" providerId="ADAL" clId="{AD783692-7993-4D3B-B21C-7E057EDEB8F3}" dt="2024-04-24T00:04:44.028" v="16581"/>
          <ac:spMkLst>
            <pc:docMk/>
            <pc:sldMk cId="1632226413" sldId="361"/>
            <ac:spMk id="300" creationId="{E08EAB07-C29A-3E2A-DEDA-137771CB4727}"/>
          </ac:spMkLst>
        </pc:spChg>
        <pc:spChg chg="mod">
          <ac:chgData name="Zixi Li" userId="7afddd65-cf6f-4657-8c89-fa7101aa5225" providerId="ADAL" clId="{AD783692-7993-4D3B-B21C-7E057EDEB8F3}" dt="2024-04-24T00:04:44.028" v="16581"/>
          <ac:spMkLst>
            <pc:docMk/>
            <pc:sldMk cId="1632226413" sldId="361"/>
            <ac:spMk id="301" creationId="{4040676A-AB80-4E4C-93B6-79C2F9976E90}"/>
          </ac:spMkLst>
        </pc:spChg>
        <pc:spChg chg="mod">
          <ac:chgData name="Zixi Li" userId="7afddd65-cf6f-4657-8c89-fa7101aa5225" providerId="ADAL" clId="{AD783692-7993-4D3B-B21C-7E057EDEB8F3}" dt="2024-04-24T00:04:44.028" v="16581"/>
          <ac:spMkLst>
            <pc:docMk/>
            <pc:sldMk cId="1632226413" sldId="361"/>
            <ac:spMk id="302" creationId="{F1965907-9BA6-2828-875B-D396B6ACF3ED}"/>
          </ac:spMkLst>
        </pc:spChg>
        <pc:spChg chg="mod">
          <ac:chgData name="Zixi Li" userId="7afddd65-cf6f-4657-8c89-fa7101aa5225" providerId="ADAL" clId="{AD783692-7993-4D3B-B21C-7E057EDEB8F3}" dt="2024-04-24T00:04:44.028" v="16581"/>
          <ac:spMkLst>
            <pc:docMk/>
            <pc:sldMk cId="1632226413" sldId="361"/>
            <ac:spMk id="303" creationId="{7945EAF3-6B42-D50A-D435-0838CEA098A7}"/>
          </ac:spMkLst>
        </pc:spChg>
        <pc:spChg chg="mod">
          <ac:chgData name="Zixi Li" userId="7afddd65-cf6f-4657-8c89-fa7101aa5225" providerId="ADAL" clId="{AD783692-7993-4D3B-B21C-7E057EDEB8F3}" dt="2024-04-24T00:04:44.028" v="16581"/>
          <ac:spMkLst>
            <pc:docMk/>
            <pc:sldMk cId="1632226413" sldId="361"/>
            <ac:spMk id="304" creationId="{155C0F35-881B-5D4C-A466-D770D868B80B}"/>
          </ac:spMkLst>
        </pc:spChg>
        <pc:spChg chg="mod">
          <ac:chgData name="Zixi Li" userId="7afddd65-cf6f-4657-8c89-fa7101aa5225" providerId="ADAL" clId="{AD783692-7993-4D3B-B21C-7E057EDEB8F3}" dt="2024-04-24T00:04:44.028" v="16581"/>
          <ac:spMkLst>
            <pc:docMk/>
            <pc:sldMk cId="1632226413" sldId="361"/>
            <ac:spMk id="305" creationId="{373AD422-C098-F96C-406B-B24B5A0C475F}"/>
          </ac:spMkLst>
        </pc:spChg>
        <pc:spChg chg="mod">
          <ac:chgData name="Zixi Li" userId="7afddd65-cf6f-4657-8c89-fa7101aa5225" providerId="ADAL" clId="{AD783692-7993-4D3B-B21C-7E057EDEB8F3}" dt="2024-04-24T00:04:44.028" v="16581"/>
          <ac:spMkLst>
            <pc:docMk/>
            <pc:sldMk cId="1632226413" sldId="361"/>
            <ac:spMk id="306" creationId="{D4EBF33E-B5A5-12BB-5A99-A71D339DD390}"/>
          </ac:spMkLst>
        </pc:spChg>
        <pc:spChg chg="mod">
          <ac:chgData name="Zixi Li" userId="7afddd65-cf6f-4657-8c89-fa7101aa5225" providerId="ADAL" clId="{AD783692-7993-4D3B-B21C-7E057EDEB8F3}" dt="2024-04-24T00:04:44.028" v="16581"/>
          <ac:spMkLst>
            <pc:docMk/>
            <pc:sldMk cId="1632226413" sldId="361"/>
            <ac:spMk id="307" creationId="{B35AE1AF-91B9-E8E8-8551-8CE7576BDC0C}"/>
          </ac:spMkLst>
        </pc:spChg>
        <pc:spChg chg="mod">
          <ac:chgData name="Zixi Li" userId="7afddd65-cf6f-4657-8c89-fa7101aa5225" providerId="ADAL" clId="{AD783692-7993-4D3B-B21C-7E057EDEB8F3}" dt="2024-04-24T00:04:44.028" v="16581"/>
          <ac:spMkLst>
            <pc:docMk/>
            <pc:sldMk cId="1632226413" sldId="361"/>
            <ac:spMk id="308" creationId="{5EAD94A1-B45C-68CB-D410-B9F82ED2EB1C}"/>
          </ac:spMkLst>
        </pc:spChg>
        <pc:spChg chg="mod">
          <ac:chgData name="Zixi Li" userId="7afddd65-cf6f-4657-8c89-fa7101aa5225" providerId="ADAL" clId="{AD783692-7993-4D3B-B21C-7E057EDEB8F3}" dt="2024-04-24T00:04:44.028" v="16581"/>
          <ac:spMkLst>
            <pc:docMk/>
            <pc:sldMk cId="1632226413" sldId="361"/>
            <ac:spMk id="309" creationId="{68C50F40-2620-FC59-E1A2-20A9104C81A3}"/>
          </ac:spMkLst>
        </pc:spChg>
        <pc:spChg chg="mod">
          <ac:chgData name="Zixi Li" userId="7afddd65-cf6f-4657-8c89-fa7101aa5225" providerId="ADAL" clId="{AD783692-7993-4D3B-B21C-7E057EDEB8F3}" dt="2024-04-24T00:04:44.028" v="16581"/>
          <ac:spMkLst>
            <pc:docMk/>
            <pc:sldMk cId="1632226413" sldId="361"/>
            <ac:spMk id="310" creationId="{AD8B7837-81BA-537C-D248-503DC0221909}"/>
          </ac:spMkLst>
        </pc:spChg>
        <pc:spChg chg="mod">
          <ac:chgData name="Zixi Li" userId="7afddd65-cf6f-4657-8c89-fa7101aa5225" providerId="ADAL" clId="{AD783692-7993-4D3B-B21C-7E057EDEB8F3}" dt="2024-04-24T00:04:44.028" v="16581"/>
          <ac:spMkLst>
            <pc:docMk/>
            <pc:sldMk cId="1632226413" sldId="361"/>
            <ac:spMk id="311" creationId="{405F774B-AA87-E91E-CFC9-630D1637F46F}"/>
          </ac:spMkLst>
        </pc:spChg>
        <pc:spChg chg="mod">
          <ac:chgData name="Zixi Li" userId="7afddd65-cf6f-4657-8c89-fa7101aa5225" providerId="ADAL" clId="{AD783692-7993-4D3B-B21C-7E057EDEB8F3}" dt="2024-04-24T00:04:44.028" v="16581"/>
          <ac:spMkLst>
            <pc:docMk/>
            <pc:sldMk cId="1632226413" sldId="361"/>
            <ac:spMk id="312" creationId="{D3DBEC1D-9E81-FEF3-E075-9C203471BDD5}"/>
          </ac:spMkLst>
        </pc:spChg>
        <pc:spChg chg="mod">
          <ac:chgData name="Zixi Li" userId="7afddd65-cf6f-4657-8c89-fa7101aa5225" providerId="ADAL" clId="{AD783692-7993-4D3B-B21C-7E057EDEB8F3}" dt="2024-04-24T00:04:44.028" v="16581"/>
          <ac:spMkLst>
            <pc:docMk/>
            <pc:sldMk cId="1632226413" sldId="361"/>
            <ac:spMk id="313" creationId="{90DAF8C7-EFD7-7751-63AD-915A97DE54BD}"/>
          </ac:spMkLst>
        </pc:spChg>
        <pc:spChg chg="mod">
          <ac:chgData name="Zixi Li" userId="7afddd65-cf6f-4657-8c89-fa7101aa5225" providerId="ADAL" clId="{AD783692-7993-4D3B-B21C-7E057EDEB8F3}" dt="2024-04-24T00:04:44.028" v="16581"/>
          <ac:spMkLst>
            <pc:docMk/>
            <pc:sldMk cId="1632226413" sldId="361"/>
            <ac:spMk id="314" creationId="{7BF6F0B0-AA5E-BBA0-0869-238AEE60328E}"/>
          </ac:spMkLst>
        </pc:spChg>
        <pc:spChg chg="mod">
          <ac:chgData name="Zixi Li" userId="7afddd65-cf6f-4657-8c89-fa7101aa5225" providerId="ADAL" clId="{AD783692-7993-4D3B-B21C-7E057EDEB8F3}" dt="2024-04-24T00:04:44.028" v="16581"/>
          <ac:spMkLst>
            <pc:docMk/>
            <pc:sldMk cId="1632226413" sldId="361"/>
            <ac:spMk id="315" creationId="{E95A758E-B13E-0507-A1CE-DE6CEAA13E42}"/>
          </ac:spMkLst>
        </pc:spChg>
        <pc:spChg chg="mod">
          <ac:chgData name="Zixi Li" userId="7afddd65-cf6f-4657-8c89-fa7101aa5225" providerId="ADAL" clId="{AD783692-7993-4D3B-B21C-7E057EDEB8F3}" dt="2024-04-24T00:04:44.028" v="16581"/>
          <ac:spMkLst>
            <pc:docMk/>
            <pc:sldMk cId="1632226413" sldId="361"/>
            <ac:spMk id="316" creationId="{300976A8-1EF7-9FB0-CE24-7F10BCE8C1F5}"/>
          </ac:spMkLst>
        </pc:spChg>
        <pc:spChg chg="mod">
          <ac:chgData name="Zixi Li" userId="7afddd65-cf6f-4657-8c89-fa7101aa5225" providerId="ADAL" clId="{AD783692-7993-4D3B-B21C-7E057EDEB8F3}" dt="2024-04-24T00:04:44.028" v="16581"/>
          <ac:spMkLst>
            <pc:docMk/>
            <pc:sldMk cId="1632226413" sldId="361"/>
            <ac:spMk id="317" creationId="{02EA74A3-0EF0-7FF2-814F-B65B092C75F7}"/>
          </ac:spMkLst>
        </pc:spChg>
        <pc:spChg chg="mod">
          <ac:chgData name="Zixi Li" userId="7afddd65-cf6f-4657-8c89-fa7101aa5225" providerId="ADAL" clId="{AD783692-7993-4D3B-B21C-7E057EDEB8F3}" dt="2024-04-24T00:04:44.028" v="16581"/>
          <ac:spMkLst>
            <pc:docMk/>
            <pc:sldMk cId="1632226413" sldId="361"/>
            <ac:spMk id="318" creationId="{4EB78F2C-ACC2-BA58-931C-0F46A9DAD9F3}"/>
          </ac:spMkLst>
        </pc:spChg>
        <pc:spChg chg="mod">
          <ac:chgData name="Zixi Li" userId="7afddd65-cf6f-4657-8c89-fa7101aa5225" providerId="ADAL" clId="{AD783692-7993-4D3B-B21C-7E057EDEB8F3}" dt="2024-04-24T00:04:44.028" v="16581"/>
          <ac:spMkLst>
            <pc:docMk/>
            <pc:sldMk cId="1632226413" sldId="361"/>
            <ac:spMk id="319" creationId="{E63DC6D2-F796-0AD9-5885-8E73D33945C3}"/>
          </ac:spMkLst>
        </pc:spChg>
        <pc:spChg chg="mod">
          <ac:chgData name="Zixi Li" userId="7afddd65-cf6f-4657-8c89-fa7101aa5225" providerId="ADAL" clId="{AD783692-7993-4D3B-B21C-7E057EDEB8F3}" dt="2024-04-24T00:04:44.028" v="16581"/>
          <ac:spMkLst>
            <pc:docMk/>
            <pc:sldMk cId="1632226413" sldId="361"/>
            <ac:spMk id="320" creationId="{54E1C6E7-DB5D-56B4-9D15-D083A333176B}"/>
          </ac:spMkLst>
        </pc:spChg>
        <pc:spChg chg="mod">
          <ac:chgData name="Zixi Li" userId="7afddd65-cf6f-4657-8c89-fa7101aa5225" providerId="ADAL" clId="{AD783692-7993-4D3B-B21C-7E057EDEB8F3}" dt="2024-04-24T00:04:44.028" v="16581"/>
          <ac:spMkLst>
            <pc:docMk/>
            <pc:sldMk cId="1632226413" sldId="361"/>
            <ac:spMk id="321" creationId="{EB5E859E-D908-CAFF-9689-D87A0DBF0857}"/>
          </ac:spMkLst>
        </pc:spChg>
        <pc:spChg chg="mod">
          <ac:chgData name="Zixi Li" userId="7afddd65-cf6f-4657-8c89-fa7101aa5225" providerId="ADAL" clId="{AD783692-7993-4D3B-B21C-7E057EDEB8F3}" dt="2024-04-24T00:04:44.028" v="16581"/>
          <ac:spMkLst>
            <pc:docMk/>
            <pc:sldMk cId="1632226413" sldId="361"/>
            <ac:spMk id="322" creationId="{03EEB1AD-D69C-09E3-ACFF-6F532AEF3467}"/>
          </ac:spMkLst>
        </pc:spChg>
        <pc:spChg chg="mod">
          <ac:chgData name="Zixi Li" userId="7afddd65-cf6f-4657-8c89-fa7101aa5225" providerId="ADAL" clId="{AD783692-7993-4D3B-B21C-7E057EDEB8F3}" dt="2024-04-24T00:04:44.028" v="16581"/>
          <ac:spMkLst>
            <pc:docMk/>
            <pc:sldMk cId="1632226413" sldId="361"/>
            <ac:spMk id="323" creationId="{BA61C1A8-4C84-1C34-4986-A1CE618F4EFB}"/>
          </ac:spMkLst>
        </pc:spChg>
        <pc:spChg chg="mod">
          <ac:chgData name="Zixi Li" userId="7afddd65-cf6f-4657-8c89-fa7101aa5225" providerId="ADAL" clId="{AD783692-7993-4D3B-B21C-7E057EDEB8F3}" dt="2024-04-24T00:04:44.028" v="16581"/>
          <ac:spMkLst>
            <pc:docMk/>
            <pc:sldMk cId="1632226413" sldId="361"/>
            <ac:spMk id="324" creationId="{F408CBF0-64AD-8466-5195-6743A7CB05F5}"/>
          </ac:spMkLst>
        </pc:spChg>
        <pc:spChg chg="mod">
          <ac:chgData name="Zixi Li" userId="7afddd65-cf6f-4657-8c89-fa7101aa5225" providerId="ADAL" clId="{AD783692-7993-4D3B-B21C-7E057EDEB8F3}" dt="2024-04-24T00:04:44.028" v="16581"/>
          <ac:spMkLst>
            <pc:docMk/>
            <pc:sldMk cId="1632226413" sldId="361"/>
            <ac:spMk id="325" creationId="{0E7F9B31-F5EB-FEA1-AD13-85BCC45C985C}"/>
          </ac:spMkLst>
        </pc:spChg>
        <pc:spChg chg="mod">
          <ac:chgData name="Zixi Li" userId="7afddd65-cf6f-4657-8c89-fa7101aa5225" providerId="ADAL" clId="{AD783692-7993-4D3B-B21C-7E057EDEB8F3}" dt="2024-04-24T00:04:44.028" v="16581"/>
          <ac:spMkLst>
            <pc:docMk/>
            <pc:sldMk cId="1632226413" sldId="361"/>
            <ac:spMk id="326" creationId="{849335B0-29EE-78D7-7009-CCADD8B3A4E4}"/>
          </ac:spMkLst>
        </pc:spChg>
        <pc:spChg chg="mod">
          <ac:chgData name="Zixi Li" userId="7afddd65-cf6f-4657-8c89-fa7101aa5225" providerId="ADAL" clId="{AD783692-7993-4D3B-B21C-7E057EDEB8F3}" dt="2024-04-24T00:04:44.028" v="16581"/>
          <ac:spMkLst>
            <pc:docMk/>
            <pc:sldMk cId="1632226413" sldId="361"/>
            <ac:spMk id="327" creationId="{EBF25FDA-5219-F177-7467-EBF20BE69001}"/>
          </ac:spMkLst>
        </pc:spChg>
        <pc:spChg chg="mod">
          <ac:chgData name="Zixi Li" userId="7afddd65-cf6f-4657-8c89-fa7101aa5225" providerId="ADAL" clId="{AD783692-7993-4D3B-B21C-7E057EDEB8F3}" dt="2024-04-24T00:04:44.028" v="16581"/>
          <ac:spMkLst>
            <pc:docMk/>
            <pc:sldMk cId="1632226413" sldId="361"/>
            <ac:spMk id="328" creationId="{32B315D1-2577-2D5C-4A2D-AB890F26F217}"/>
          </ac:spMkLst>
        </pc:spChg>
        <pc:spChg chg="mod">
          <ac:chgData name="Zixi Li" userId="7afddd65-cf6f-4657-8c89-fa7101aa5225" providerId="ADAL" clId="{AD783692-7993-4D3B-B21C-7E057EDEB8F3}" dt="2024-04-24T00:04:44.028" v="16581"/>
          <ac:spMkLst>
            <pc:docMk/>
            <pc:sldMk cId="1632226413" sldId="361"/>
            <ac:spMk id="329" creationId="{AD11B0D5-71C7-EA3E-1B62-16B74E5F935D}"/>
          </ac:spMkLst>
        </pc:spChg>
        <pc:spChg chg="mod">
          <ac:chgData name="Zixi Li" userId="7afddd65-cf6f-4657-8c89-fa7101aa5225" providerId="ADAL" clId="{AD783692-7993-4D3B-B21C-7E057EDEB8F3}" dt="2024-04-24T00:04:44.028" v="16581"/>
          <ac:spMkLst>
            <pc:docMk/>
            <pc:sldMk cId="1632226413" sldId="361"/>
            <ac:spMk id="330" creationId="{5AA9987B-816D-69D7-1F3A-DF93FD31F62F}"/>
          </ac:spMkLst>
        </pc:spChg>
        <pc:spChg chg="mod">
          <ac:chgData name="Zixi Li" userId="7afddd65-cf6f-4657-8c89-fa7101aa5225" providerId="ADAL" clId="{AD783692-7993-4D3B-B21C-7E057EDEB8F3}" dt="2024-04-24T00:04:44.028" v="16581"/>
          <ac:spMkLst>
            <pc:docMk/>
            <pc:sldMk cId="1632226413" sldId="361"/>
            <ac:spMk id="331" creationId="{411414D1-A53E-AE63-10F6-787A68C3814E}"/>
          </ac:spMkLst>
        </pc:spChg>
        <pc:spChg chg="mod">
          <ac:chgData name="Zixi Li" userId="7afddd65-cf6f-4657-8c89-fa7101aa5225" providerId="ADAL" clId="{AD783692-7993-4D3B-B21C-7E057EDEB8F3}" dt="2024-04-24T00:04:44.028" v="16581"/>
          <ac:spMkLst>
            <pc:docMk/>
            <pc:sldMk cId="1632226413" sldId="361"/>
            <ac:spMk id="332" creationId="{3A6C93F9-0922-E381-9C41-570AE9B13D16}"/>
          </ac:spMkLst>
        </pc:spChg>
        <pc:spChg chg="mod">
          <ac:chgData name="Zixi Li" userId="7afddd65-cf6f-4657-8c89-fa7101aa5225" providerId="ADAL" clId="{AD783692-7993-4D3B-B21C-7E057EDEB8F3}" dt="2024-04-24T00:04:44.028" v="16581"/>
          <ac:spMkLst>
            <pc:docMk/>
            <pc:sldMk cId="1632226413" sldId="361"/>
            <ac:spMk id="333" creationId="{6758BCF0-698B-BBE6-70D4-94779778B22B}"/>
          </ac:spMkLst>
        </pc:spChg>
        <pc:spChg chg="mod">
          <ac:chgData name="Zixi Li" userId="7afddd65-cf6f-4657-8c89-fa7101aa5225" providerId="ADAL" clId="{AD783692-7993-4D3B-B21C-7E057EDEB8F3}" dt="2024-04-24T00:04:44.028" v="16581"/>
          <ac:spMkLst>
            <pc:docMk/>
            <pc:sldMk cId="1632226413" sldId="361"/>
            <ac:spMk id="334" creationId="{01F38DA6-9666-4AE1-1E0A-4826B2B13A2D}"/>
          </ac:spMkLst>
        </pc:spChg>
        <pc:spChg chg="mod">
          <ac:chgData name="Zixi Li" userId="7afddd65-cf6f-4657-8c89-fa7101aa5225" providerId="ADAL" clId="{AD783692-7993-4D3B-B21C-7E057EDEB8F3}" dt="2024-04-24T00:04:44.028" v="16581"/>
          <ac:spMkLst>
            <pc:docMk/>
            <pc:sldMk cId="1632226413" sldId="361"/>
            <ac:spMk id="335" creationId="{0218144B-3EED-0DDA-A296-1014ABA7B1E5}"/>
          </ac:spMkLst>
        </pc:spChg>
        <pc:spChg chg="mod">
          <ac:chgData name="Zixi Li" userId="7afddd65-cf6f-4657-8c89-fa7101aa5225" providerId="ADAL" clId="{AD783692-7993-4D3B-B21C-7E057EDEB8F3}" dt="2024-04-24T00:04:44.028" v="16581"/>
          <ac:spMkLst>
            <pc:docMk/>
            <pc:sldMk cId="1632226413" sldId="361"/>
            <ac:spMk id="336" creationId="{DEB474B1-792F-3EB3-B839-3185BF855829}"/>
          </ac:spMkLst>
        </pc:spChg>
        <pc:spChg chg="mod">
          <ac:chgData name="Zixi Li" userId="7afddd65-cf6f-4657-8c89-fa7101aa5225" providerId="ADAL" clId="{AD783692-7993-4D3B-B21C-7E057EDEB8F3}" dt="2024-04-24T00:04:44.028" v="16581"/>
          <ac:spMkLst>
            <pc:docMk/>
            <pc:sldMk cId="1632226413" sldId="361"/>
            <ac:spMk id="337" creationId="{2782F184-F8CA-3514-3A16-7B0629328517}"/>
          </ac:spMkLst>
        </pc:spChg>
        <pc:spChg chg="mod">
          <ac:chgData name="Zixi Li" userId="7afddd65-cf6f-4657-8c89-fa7101aa5225" providerId="ADAL" clId="{AD783692-7993-4D3B-B21C-7E057EDEB8F3}" dt="2024-04-24T00:04:44.028" v="16581"/>
          <ac:spMkLst>
            <pc:docMk/>
            <pc:sldMk cId="1632226413" sldId="361"/>
            <ac:spMk id="338" creationId="{2A542CD4-9506-1C9B-FFC2-BB17EE47DA2D}"/>
          </ac:spMkLst>
        </pc:spChg>
        <pc:spChg chg="mod">
          <ac:chgData name="Zixi Li" userId="7afddd65-cf6f-4657-8c89-fa7101aa5225" providerId="ADAL" clId="{AD783692-7993-4D3B-B21C-7E057EDEB8F3}" dt="2024-04-24T00:04:44.028" v="16581"/>
          <ac:spMkLst>
            <pc:docMk/>
            <pc:sldMk cId="1632226413" sldId="361"/>
            <ac:spMk id="339" creationId="{922AE8FE-D221-629B-8F41-5B8658BFD1FC}"/>
          </ac:spMkLst>
        </pc:spChg>
        <pc:spChg chg="mod">
          <ac:chgData name="Zixi Li" userId="7afddd65-cf6f-4657-8c89-fa7101aa5225" providerId="ADAL" clId="{AD783692-7993-4D3B-B21C-7E057EDEB8F3}" dt="2024-04-24T00:04:44.028" v="16581"/>
          <ac:spMkLst>
            <pc:docMk/>
            <pc:sldMk cId="1632226413" sldId="361"/>
            <ac:spMk id="340" creationId="{9116B025-84F6-900E-F3D9-6D78CCFD4233}"/>
          </ac:spMkLst>
        </pc:spChg>
        <pc:spChg chg="mod">
          <ac:chgData name="Zixi Li" userId="7afddd65-cf6f-4657-8c89-fa7101aa5225" providerId="ADAL" clId="{AD783692-7993-4D3B-B21C-7E057EDEB8F3}" dt="2024-04-24T00:04:44.028" v="16581"/>
          <ac:spMkLst>
            <pc:docMk/>
            <pc:sldMk cId="1632226413" sldId="361"/>
            <ac:spMk id="341" creationId="{27B4B687-95FF-9E70-076F-A92412091DE6}"/>
          </ac:spMkLst>
        </pc:spChg>
        <pc:spChg chg="mod">
          <ac:chgData name="Zixi Li" userId="7afddd65-cf6f-4657-8c89-fa7101aa5225" providerId="ADAL" clId="{AD783692-7993-4D3B-B21C-7E057EDEB8F3}" dt="2024-04-24T00:04:44.028" v="16581"/>
          <ac:spMkLst>
            <pc:docMk/>
            <pc:sldMk cId="1632226413" sldId="361"/>
            <ac:spMk id="342" creationId="{90DA09D7-FF8A-2E93-7A3C-701C2B261909}"/>
          </ac:spMkLst>
        </pc:spChg>
        <pc:spChg chg="mod">
          <ac:chgData name="Zixi Li" userId="7afddd65-cf6f-4657-8c89-fa7101aa5225" providerId="ADAL" clId="{AD783692-7993-4D3B-B21C-7E057EDEB8F3}" dt="2024-04-24T00:04:44.028" v="16581"/>
          <ac:spMkLst>
            <pc:docMk/>
            <pc:sldMk cId="1632226413" sldId="361"/>
            <ac:spMk id="343" creationId="{3F277FF1-A722-16D7-6615-969ED4A1BDB8}"/>
          </ac:spMkLst>
        </pc:spChg>
        <pc:spChg chg="mod">
          <ac:chgData name="Zixi Li" userId="7afddd65-cf6f-4657-8c89-fa7101aa5225" providerId="ADAL" clId="{AD783692-7993-4D3B-B21C-7E057EDEB8F3}" dt="2024-04-24T00:04:44.028" v="16581"/>
          <ac:spMkLst>
            <pc:docMk/>
            <pc:sldMk cId="1632226413" sldId="361"/>
            <ac:spMk id="344" creationId="{8080538E-A235-CDB8-A243-959C07CB7116}"/>
          </ac:spMkLst>
        </pc:spChg>
        <pc:spChg chg="mod">
          <ac:chgData name="Zixi Li" userId="7afddd65-cf6f-4657-8c89-fa7101aa5225" providerId="ADAL" clId="{AD783692-7993-4D3B-B21C-7E057EDEB8F3}" dt="2024-04-24T00:04:44.028" v="16581"/>
          <ac:spMkLst>
            <pc:docMk/>
            <pc:sldMk cId="1632226413" sldId="361"/>
            <ac:spMk id="345" creationId="{2FEDC5B3-1E5F-1378-F405-5D13D4D7C345}"/>
          </ac:spMkLst>
        </pc:spChg>
        <pc:spChg chg="mod">
          <ac:chgData name="Zixi Li" userId="7afddd65-cf6f-4657-8c89-fa7101aa5225" providerId="ADAL" clId="{AD783692-7993-4D3B-B21C-7E057EDEB8F3}" dt="2024-04-24T00:04:44.028" v="16581"/>
          <ac:spMkLst>
            <pc:docMk/>
            <pc:sldMk cId="1632226413" sldId="361"/>
            <ac:spMk id="346" creationId="{CEFCE55F-C3B6-BE4C-1626-27D7D3AD41DF}"/>
          </ac:spMkLst>
        </pc:spChg>
        <pc:spChg chg="mod">
          <ac:chgData name="Zixi Li" userId="7afddd65-cf6f-4657-8c89-fa7101aa5225" providerId="ADAL" clId="{AD783692-7993-4D3B-B21C-7E057EDEB8F3}" dt="2024-04-24T00:04:44.028" v="16581"/>
          <ac:spMkLst>
            <pc:docMk/>
            <pc:sldMk cId="1632226413" sldId="361"/>
            <ac:spMk id="347" creationId="{7BCF44F0-1B64-6F34-DF98-ECE55F8BA4E7}"/>
          </ac:spMkLst>
        </pc:spChg>
        <pc:spChg chg="mod">
          <ac:chgData name="Zixi Li" userId="7afddd65-cf6f-4657-8c89-fa7101aa5225" providerId="ADAL" clId="{AD783692-7993-4D3B-B21C-7E057EDEB8F3}" dt="2024-04-24T00:04:44.028" v="16581"/>
          <ac:spMkLst>
            <pc:docMk/>
            <pc:sldMk cId="1632226413" sldId="361"/>
            <ac:spMk id="348" creationId="{EF3D27A6-7FC8-9933-83C2-65A9065B11B7}"/>
          </ac:spMkLst>
        </pc:spChg>
        <pc:spChg chg="mod">
          <ac:chgData name="Zixi Li" userId="7afddd65-cf6f-4657-8c89-fa7101aa5225" providerId="ADAL" clId="{AD783692-7993-4D3B-B21C-7E057EDEB8F3}" dt="2024-04-24T00:04:44.028" v="16581"/>
          <ac:spMkLst>
            <pc:docMk/>
            <pc:sldMk cId="1632226413" sldId="361"/>
            <ac:spMk id="349" creationId="{8B0A0E18-4A15-5EC2-296C-A3720461C44E}"/>
          </ac:spMkLst>
        </pc:spChg>
        <pc:spChg chg="mod">
          <ac:chgData name="Zixi Li" userId="7afddd65-cf6f-4657-8c89-fa7101aa5225" providerId="ADAL" clId="{AD783692-7993-4D3B-B21C-7E057EDEB8F3}" dt="2024-04-24T00:04:44.028" v="16581"/>
          <ac:spMkLst>
            <pc:docMk/>
            <pc:sldMk cId="1632226413" sldId="361"/>
            <ac:spMk id="350" creationId="{9DFF27DE-8063-2DD8-247B-DD3261D8898D}"/>
          </ac:spMkLst>
        </pc:spChg>
        <pc:spChg chg="mod">
          <ac:chgData name="Zixi Li" userId="7afddd65-cf6f-4657-8c89-fa7101aa5225" providerId="ADAL" clId="{AD783692-7993-4D3B-B21C-7E057EDEB8F3}" dt="2024-04-24T00:04:44.028" v="16581"/>
          <ac:spMkLst>
            <pc:docMk/>
            <pc:sldMk cId="1632226413" sldId="361"/>
            <ac:spMk id="351" creationId="{D7E45FC5-2E3F-4B24-8E9D-B697B40494B6}"/>
          </ac:spMkLst>
        </pc:spChg>
        <pc:spChg chg="mod">
          <ac:chgData name="Zixi Li" userId="7afddd65-cf6f-4657-8c89-fa7101aa5225" providerId="ADAL" clId="{AD783692-7993-4D3B-B21C-7E057EDEB8F3}" dt="2024-04-24T00:04:44.028" v="16581"/>
          <ac:spMkLst>
            <pc:docMk/>
            <pc:sldMk cId="1632226413" sldId="361"/>
            <ac:spMk id="352" creationId="{D452063A-0C8C-5E7B-53E7-D8A8F726A0C2}"/>
          </ac:spMkLst>
        </pc:spChg>
        <pc:spChg chg="mod">
          <ac:chgData name="Zixi Li" userId="7afddd65-cf6f-4657-8c89-fa7101aa5225" providerId="ADAL" clId="{AD783692-7993-4D3B-B21C-7E057EDEB8F3}" dt="2024-04-24T00:04:44.028" v="16581"/>
          <ac:spMkLst>
            <pc:docMk/>
            <pc:sldMk cId="1632226413" sldId="361"/>
            <ac:spMk id="353" creationId="{BC528553-CD2E-C903-1CF9-1A5C28C5A8C4}"/>
          </ac:spMkLst>
        </pc:spChg>
        <pc:spChg chg="mod">
          <ac:chgData name="Zixi Li" userId="7afddd65-cf6f-4657-8c89-fa7101aa5225" providerId="ADAL" clId="{AD783692-7993-4D3B-B21C-7E057EDEB8F3}" dt="2024-04-24T00:04:44.028" v="16581"/>
          <ac:spMkLst>
            <pc:docMk/>
            <pc:sldMk cId="1632226413" sldId="361"/>
            <ac:spMk id="354" creationId="{B750D474-523B-A008-3E5B-ED672668BBB1}"/>
          </ac:spMkLst>
        </pc:spChg>
        <pc:spChg chg="mod">
          <ac:chgData name="Zixi Li" userId="7afddd65-cf6f-4657-8c89-fa7101aa5225" providerId="ADAL" clId="{AD783692-7993-4D3B-B21C-7E057EDEB8F3}" dt="2024-04-24T00:04:44.028" v="16581"/>
          <ac:spMkLst>
            <pc:docMk/>
            <pc:sldMk cId="1632226413" sldId="361"/>
            <ac:spMk id="355" creationId="{4A64FFA2-F06E-3053-4A70-9DAF5AFA8C14}"/>
          </ac:spMkLst>
        </pc:spChg>
        <pc:spChg chg="mod">
          <ac:chgData name="Zixi Li" userId="7afddd65-cf6f-4657-8c89-fa7101aa5225" providerId="ADAL" clId="{AD783692-7993-4D3B-B21C-7E057EDEB8F3}" dt="2024-04-24T00:04:44.028" v="16581"/>
          <ac:spMkLst>
            <pc:docMk/>
            <pc:sldMk cId="1632226413" sldId="361"/>
            <ac:spMk id="356" creationId="{76D34678-7AED-9C8E-E705-AF2F897717E2}"/>
          </ac:spMkLst>
        </pc:spChg>
        <pc:spChg chg="mod">
          <ac:chgData name="Zixi Li" userId="7afddd65-cf6f-4657-8c89-fa7101aa5225" providerId="ADAL" clId="{AD783692-7993-4D3B-B21C-7E057EDEB8F3}" dt="2024-04-24T00:04:44.028" v="16581"/>
          <ac:spMkLst>
            <pc:docMk/>
            <pc:sldMk cId="1632226413" sldId="361"/>
            <ac:spMk id="357" creationId="{2BF82B9F-3AF6-2E02-0015-3247CF0620EA}"/>
          </ac:spMkLst>
        </pc:spChg>
        <pc:spChg chg="mod">
          <ac:chgData name="Zixi Li" userId="7afddd65-cf6f-4657-8c89-fa7101aa5225" providerId="ADAL" clId="{AD783692-7993-4D3B-B21C-7E057EDEB8F3}" dt="2024-04-24T00:04:44.028" v="16581"/>
          <ac:spMkLst>
            <pc:docMk/>
            <pc:sldMk cId="1632226413" sldId="361"/>
            <ac:spMk id="358" creationId="{9ECD581C-48B6-66D6-374A-78CE633BEDFB}"/>
          </ac:spMkLst>
        </pc:spChg>
        <pc:spChg chg="mod">
          <ac:chgData name="Zixi Li" userId="7afddd65-cf6f-4657-8c89-fa7101aa5225" providerId="ADAL" clId="{AD783692-7993-4D3B-B21C-7E057EDEB8F3}" dt="2024-04-24T00:04:44.028" v="16581"/>
          <ac:spMkLst>
            <pc:docMk/>
            <pc:sldMk cId="1632226413" sldId="361"/>
            <ac:spMk id="359" creationId="{38C13D11-6EB3-D3A7-5DD2-FB0842BC3153}"/>
          </ac:spMkLst>
        </pc:spChg>
        <pc:spChg chg="mod">
          <ac:chgData name="Zixi Li" userId="7afddd65-cf6f-4657-8c89-fa7101aa5225" providerId="ADAL" clId="{AD783692-7993-4D3B-B21C-7E057EDEB8F3}" dt="2024-04-24T00:04:44.028" v="16581"/>
          <ac:spMkLst>
            <pc:docMk/>
            <pc:sldMk cId="1632226413" sldId="361"/>
            <ac:spMk id="360" creationId="{B9179993-8B29-3990-1A3C-A296461D556A}"/>
          </ac:spMkLst>
        </pc:spChg>
        <pc:spChg chg="mod">
          <ac:chgData name="Zixi Li" userId="7afddd65-cf6f-4657-8c89-fa7101aa5225" providerId="ADAL" clId="{AD783692-7993-4D3B-B21C-7E057EDEB8F3}" dt="2024-04-24T00:04:44.028" v="16581"/>
          <ac:spMkLst>
            <pc:docMk/>
            <pc:sldMk cId="1632226413" sldId="361"/>
            <ac:spMk id="361" creationId="{1950E93A-D019-7380-BCC7-0694960368A0}"/>
          </ac:spMkLst>
        </pc:spChg>
        <pc:spChg chg="mod">
          <ac:chgData name="Zixi Li" userId="7afddd65-cf6f-4657-8c89-fa7101aa5225" providerId="ADAL" clId="{AD783692-7993-4D3B-B21C-7E057EDEB8F3}" dt="2024-04-24T00:04:44.028" v="16581"/>
          <ac:spMkLst>
            <pc:docMk/>
            <pc:sldMk cId="1632226413" sldId="361"/>
            <ac:spMk id="362" creationId="{99CD8CB3-2DED-CA9F-1969-A0F333FDC682}"/>
          </ac:spMkLst>
        </pc:spChg>
        <pc:spChg chg="mod">
          <ac:chgData name="Zixi Li" userId="7afddd65-cf6f-4657-8c89-fa7101aa5225" providerId="ADAL" clId="{AD783692-7993-4D3B-B21C-7E057EDEB8F3}" dt="2024-04-24T00:04:44.028" v="16581"/>
          <ac:spMkLst>
            <pc:docMk/>
            <pc:sldMk cId="1632226413" sldId="361"/>
            <ac:spMk id="363" creationId="{81DC6C54-3E79-CDDC-5698-E5A1A7AA6113}"/>
          </ac:spMkLst>
        </pc:spChg>
        <pc:spChg chg="mod">
          <ac:chgData name="Zixi Li" userId="7afddd65-cf6f-4657-8c89-fa7101aa5225" providerId="ADAL" clId="{AD783692-7993-4D3B-B21C-7E057EDEB8F3}" dt="2024-04-24T00:04:44.028" v="16581"/>
          <ac:spMkLst>
            <pc:docMk/>
            <pc:sldMk cId="1632226413" sldId="361"/>
            <ac:spMk id="364" creationId="{D1AC3136-3CC7-5164-DB87-DF5769B1F748}"/>
          </ac:spMkLst>
        </pc:spChg>
        <pc:spChg chg="mod">
          <ac:chgData name="Zixi Li" userId="7afddd65-cf6f-4657-8c89-fa7101aa5225" providerId="ADAL" clId="{AD783692-7993-4D3B-B21C-7E057EDEB8F3}" dt="2024-04-24T00:04:44.028" v="16581"/>
          <ac:spMkLst>
            <pc:docMk/>
            <pc:sldMk cId="1632226413" sldId="361"/>
            <ac:spMk id="365" creationId="{D22AC1AA-17D1-D7A0-CCD7-3A90429160BD}"/>
          </ac:spMkLst>
        </pc:spChg>
        <pc:spChg chg="mod">
          <ac:chgData name="Zixi Li" userId="7afddd65-cf6f-4657-8c89-fa7101aa5225" providerId="ADAL" clId="{AD783692-7993-4D3B-B21C-7E057EDEB8F3}" dt="2024-04-24T00:04:44.028" v="16581"/>
          <ac:spMkLst>
            <pc:docMk/>
            <pc:sldMk cId="1632226413" sldId="361"/>
            <ac:spMk id="366" creationId="{FC6743BB-A833-39D2-E960-E1132AFAF8A4}"/>
          </ac:spMkLst>
        </pc:spChg>
        <pc:spChg chg="mod">
          <ac:chgData name="Zixi Li" userId="7afddd65-cf6f-4657-8c89-fa7101aa5225" providerId="ADAL" clId="{AD783692-7993-4D3B-B21C-7E057EDEB8F3}" dt="2024-04-24T00:04:44.028" v="16581"/>
          <ac:spMkLst>
            <pc:docMk/>
            <pc:sldMk cId="1632226413" sldId="361"/>
            <ac:spMk id="367" creationId="{B233DA5B-D244-D6D3-1001-2BB024E9227C}"/>
          </ac:spMkLst>
        </pc:spChg>
        <pc:spChg chg="mod">
          <ac:chgData name="Zixi Li" userId="7afddd65-cf6f-4657-8c89-fa7101aa5225" providerId="ADAL" clId="{AD783692-7993-4D3B-B21C-7E057EDEB8F3}" dt="2024-04-24T00:04:44.028" v="16581"/>
          <ac:spMkLst>
            <pc:docMk/>
            <pc:sldMk cId="1632226413" sldId="361"/>
            <ac:spMk id="368" creationId="{9F0739C2-526C-8741-94E6-9223097A66F8}"/>
          </ac:spMkLst>
        </pc:spChg>
        <pc:spChg chg="mod">
          <ac:chgData name="Zixi Li" userId="7afddd65-cf6f-4657-8c89-fa7101aa5225" providerId="ADAL" clId="{AD783692-7993-4D3B-B21C-7E057EDEB8F3}" dt="2024-04-24T00:04:44.028" v="16581"/>
          <ac:spMkLst>
            <pc:docMk/>
            <pc:sldMk cId="1632226413" sldId="361"/>
            <ac:spMk id="369" creationId="{A95F2486-08E2-2EB8-DD1E-426448480C96}"/>
          </ac:spMkLst>
        </pc:spChg>
        <pc:spChg chg="mod">
          <ac:chgData name="Zixi Li" userId="7afddd65-cf6f-4657-8c89-fa7101aa5225" providerId="ADAL" clId="{AD783692-7993-4D3B-B21C-7E057EDEB8F3}" dt="2024-04-24T00:04:44.028" v="16581"/>
          <ac:spMkLst>
            <pc:docMk/>
            <pc:sldMk cId="1632226413" sldId="361"/>
            <ac:spMk id="370" creationId="{6BAAFD42-0DC4-D0A2-BFCA-77382D1A109A}"/>
          </ac:spMkLst>
        </pc:spChg>
        <pc:spChg chg="mod">
          <ac:chgData name="Zixi Li" userId="7afddd65-cf6f-4657-8c89-fa7101aa5225" providerId="ADAL" clId="{AD783692-7993-4D3B-B21C-7E057EDEB8F3}" dt="2024-04-24T00:04:44.028" v="16581"/>
          <ac:spMkLst>
            <pc:docMk/>
            <pc:sldMk cId="1632226413" sldId="361"/>
            <ac:spMk id="371" creationId="{FC5CF33C-BE78-C7B2-7A87-E1FE7A010D4C}"/>
          </ac:spMkLst>
        </pc:spChg>
        <pc:spChg chg="mod">
          <ac:chgData name="Zixi Li" userId="7afddd65-cf6f-4657-8c89-fa7101aa5225" providerId="ADAL" clId="{AD783692-7993-4D3B-B21C-7E057EDEB8F3}" dt="2024-04-24T00:04:44.028" v="16581"/>
          <ac:spMkLst>
            <pc:docMk/>
            <pc:sldMk cId="1632226413" sldId="361"/>
            <ac:spMk id="372" creationId="{CA409695-E884-FD27-740B-2E4173037A86}"/>
          </ac:spMkLst>
        </pc:spChg>
        <pc:spChg chg="mod">
          <ac:chgData name="Zixi Li" userId="7afddd65-cf6f-4657-8c89-fa7101aa5225" providerId="ADAL" clId="{AD783692-7993-4D3B-B21C-7E057EDEB8F3}" dt="2024-04-24T00:04:44.028" v="16581"/>
          <ac:spMkLst>
            <pc:docMk/>
            <pc:sldMk cId="1632226413" sldId="361"/>
            <ac:spMk id="373" creationId="{FB7F867A-0213-A3D4-D335-6FCA9462C0A5}"/>
          </ac:spMkLst>
        </pc:spChg>
        <pc:spChg chg="mod">
          <ac:chgData name="Zixi Li" userId="7afddd65-cf6f-4657-8c89-fa7101aa5225" providerId="ADAL" clId="{AD783692-7993-4D3B-B21C-7E057EDEB8F3}" dt="2024-04-24T00:04:44.028" v="16581"/>
          <ac:spMkLst>
            <pc:docMk/>
            <pc:sldMk cId="1632226413" sldId="361"/>
            <ac:spMk id="374" creationId="{599A94B1-C9CB-AC59-37AE-EFFDCF13A257}"/>
          </ac:spMkLst>
        </pc:spChg>
        <pc:spChg chg="mod">
          <ac:chgData name="Zixi Li" userId="7afddd65-cf6f-4657-8c89-fa7101aa5225" providerId="ADAL" clId="{AD783692-7993-4D3B-B21C-7E057EDEB8F3}" dt="2024-04-24T00:04:44.028" v="16581"/>
          <ac:spMkLst>
            <pc:docMk/>
            <pc:sldMk cId="1632226413" sldId="361"/>
            <ac:spMk id="375" creationId="{CD0B9753-D24A-9B6D-8E1F-A8FC18B5CD18}"/>
          </ac:spMkLst>
        </pc:spChg>
        <pc:grpChg chg="add mod">
          <ac:chgData name="Zixi Li" userId="7afddd65-cf6f-4657-8c89-fa7101aa5225" providerId="ADAL" clId="{AD783692-7993-4D3B-B21C-7E057EDEB8F3}" dt="2024-04-23T23:23:10.586" v="15325" actId="164"/>
          <ac:grpSpMkLst>
            <pc:docMk/>
            <pc:sldMk cId="1632226413" sldId="361"/>
            <ac:grpSpMk id="37" creationId="{E01FD65C-7A79-AFD2-E859-B514C739E200}"/>
          </ac:grpSpMkLst>
        </pc:grpChg>
        <pc:grpChg chg="add mod">
          <ac:chgData name="Zixi Li" userId="7afddd65-cf6f-4657-8c89-fa7101aa5225" providerId="ADAL" clId="{AD783692-7993-4D3B-B21C-7E057EDEB8F3}" dt="2024-04-23T23:25:47.246" v="15446" actId="164"/>
          <ac:grpSpMkLst>
            <pc:docMk/>
            <pc:sldMk cId="1632226413" sldId="361"/>
            <ac:grpSpMk id="45" creationId="{5080EC0E-EF4E-704B-69F7-F0515FFD923B}"/>
          </ac:grpSpMkLst>
        </pc:grpChg>
        <pc:grpChg chg="add del mod">
          <ac:chgData name="Zixi Li" userId="7afddd65-cf6f-4657-8c89-fa7101aa5225" providerId="ADAL" clId="{AD783692-7993-4D3B-B21C-7E057EDEB8F3}" dt="2024-04-23T23:26:19.564" v="15452" actId="165"/>
          <ac:grpSpMkLst>
            <pc:docMk/>
            <pc:sldMk cId="1632226413" sldId="361"/>
            <ac:grpSpMk id="46" creationId="{476441C6-9FBA-51DA-B332-3413237C8C60}"/>
          </ac:grpSpMkLst>
        </pc:grpChg>
        <pc:grpChg chg="add mod">
          <ac:chgData name="Zixi Li" userId="7afddd65-cf6f-4657-8c89-fa7101aa5225" providerId="ADAL" clId="{AD783692-7993-4D3B-B21C-7E057EDEB8F3}" dt="2024-04-23T23:53:36.367" v="16039" actId="1037"/>
          <ac:grpSpMkLst>
            <pc:docMk/>
            <pc:sldMk cId="1632226413" sldId="361"/>
            <ac:grpSpMk id="55" creationId="{B576414B-C4B5-670C-FE28-5956C6A88D45}"/>
          </ac:grpSpMkLst>
        </pc:grpChg>
        <pc:grpChg chg="add del mod">
          <ac:chgData name="Zixi Li" userId="7afddd65-cf6f-4657-8c89-fa7101aa5225" providerId="ADAL" clId="{AD783692-7993-4D3B-B21C-7E057EDEB8F3}" dt="2024-04-24T00:04:24.396" v="16576" actId="21"/>
          <ac:grpSpMkLst>
            <pc:docMk/>
            <pc:sldMk cId="1632226413" sldId="361"/>
            <ac:grpSpMk id="56" creationId="{54115830-D359-7BA6-7324-3A73E511DE83}"/>
          </ac:grpSpMkLst>
        </pc:grpChg>
        <pc:grpChg chg="mod">
          <ac:chgData name="Zixi Li" userId="7afddd65-cf6f-4657-8c89-fa7101aa5225" providerId="ADAL" clId="{AD783692-7993-4D3B-B21C-7E057EDEB8F3}" dt="2024-04-23T23:49:44.963" v="15966"/>
          <ac:grpSpMkLst>
            <pc:docMk/>
            <pc:sldMk cId="1632226413" sldId="361"/>
            <ac:grpSpMk id="59" creationId="{41AABBE8-2280-4FB2-B211-A437E70C2BFE}"/>
          </ac:grpSpMkLst>
        </pc:grpChg>
        <pc:grpChg chg="mod">
          <ac:chgData name="Zixi Li" userId="7afddd65-cf6f-4657-8c89-fa7101aa5225" providerId="ADAL" clId="{AD783692-7993-4D3B-B21C-7E057EDEB8F3}" dt="2024-04-23T23:49:44.963" v="15966"/>
          <ac:grpSpMkLst>
            <pc:docMk/>
            <pc:sldMk cId="1632226413" sldId="361"/>
            <ac:grpSpMk id="63" creationId="{7726641F-D130-15F8-6462-C34D2E3FC441}"/>
          </ac:grpSpMkLst>
        </pc:grpChg>
        <pc:grpChg chg="mod">
          <ac:chgData name="Zixi Li" userId="7afddd65-cf6f-4657-8c89-fa7101aa5225" providerId="ADAL" clId="{AD783692-7993-4D3B-B21C-7E057EDEB8F3}" dt="2024-04-23T23:49:44.963" v="15966"/>
          <ac:grpSpMkLst>
            <pc:docMk/>
            <pc:sldMk cId="1632226413" sldId="361"/>
            <ac:grpSpMk id="64" creationId="{5D78840E-121B-CEEB-01F6-ACA6DB74F566}"/>
          </ac:grpSpMkLst>
        </pc:grpChg>
        <pc:grpChg chg="mod">
          <ac:chgData name="Zixi Li" userId="7afddd65-cf6f-4657-8c89-fa7101aa5225" providerId="ADAL" clId="{AD783692-7993-4D3B-B21C-7E057EDEB8F3}" dt="2024-04-23T23:49:44.963" v="15966"/>
          <ac:grpSpMkLst>
            <pc:docMk/>
            <pc:sldMk cId="1632226413" sldId="361"/>
            <ac:grpSpMk id="65" creationId="{BA32F45D-FE92-AF2D-C2DC-AD3F9125F034}"/>
          </ac:grpSpMkLst>
        </pc:grpChg>
        <pc:grpChg chg="add mod">
          <ac:chgData name="Zixi Li" userId="7afddd65-cf6f-4657-8c89-fa7101aa5225" providerId="ADAL" clId="{AD783692-7993-4D3B-B21C-7E057EDEB8F3}" dt="2024-04-24T15:36:48.170" v="17288" actId="14100"/>
          <ac:grpSpMkLst>
            <pc:docMk/>
            <pc:sldMk cId="1632226413" sldId="361"/>
            <ac:grpSpMk id="147" creationId="{EF61DEDC-B0CA-F803-C37E-F6F2CFE7EF17}"/>
          </ac:grpSpMkLst>
        </pc:grpChg>
        <pc:grpChg chg="add mod">
          <ac:chgData name="Zixi Li" userId="7afddd65-cf6f-4657-8c89-fa7101aa5225" providerId="ADAL" clId="{AD783692-7993-4D3B-B21C-7E057EDEB8F3}" dt="2024-04-24T15:36:48.170" v="17288" actId="14100"/>
          <ac:grpSpMkLst>
            <pc:docMk/>
            <pc:sldMk cId="1632226413" sldId="361"/>
            <ac:grpSpMk id="153" creationId="{710313F0-21D6-0838-3A62-FAA06E91010D}"/>
          </ac:grpSpMkLst>
        </pc:grpChg>
        <pc:grpChg chg="add mod ord">
          <ac:chgData name="Zixi Li" userId="7afddd65-cf6f-4657-8c89-fa7101aa5225" providerId="ADAL" clId="{AD783692-7993-4D3B-B21C-7E057EDEB8F3}" dt="2024-04-24T15:36:48.170" v="17288" actId="14100"/>
          <ac:grpSpMkLst>
            <pc:docMk/>
            <pc:sldMk cId="1632226413" sldId="361"/>
            <ac:grpSpMk id="156" creationId="{461FA9CC-927D-B70F-C473-95EAAC4C78E8}"/>
          </ac:grpSpMkLst>
        </pc:grpChg>
        <pc:grpChg chg="mod">
          <ac:chgData name="Zixi Li" userId="7afddd65-cf6f-4657-8c89-fa7101aa5225" providerId="ADAL" clId="{AD783692-7993-4D3B-B21C-7E057EDEB8F3}" dt="2024-04-24T00:04:44.028" v="16581"/>
          <ac:grpSpMkLst>
            <pc:docMk/>
            <pc:sldMk cId="1632226413" sldId="361"/>
            <ac:grpSpMk id="158" creationId="{F408D7D4-8FE4-776F-784D-84233B8B999D}"/>
          </ac:grpSpMkLst>
        </pc:grpChg>
        <pc:grpChg chg="mod">
          <ac:chgData name="Zixi Li" userId="7afddd65-cf6f-4657-8c89-fa7101aa5225" providerId="ADAL" clId="{AD783692-7993-4D3B-B21C-7E057EDEB8F3}" dt="2024-04-24T00:04:44.028" v="16581"/>
          <ac:grpSpMkLst>
            <pc:docMk/>
            <pc:sldMk cId="1632226413" sldId="361"/>
            <ac:grpSpMk id="159" creationId="{AB9506E2-9E00-1331-A711-162BDF742A60}"/>
          </ac:grpSpMkLst>
        </pc:grpChg>
        <pc:grpChg chg="mod">
          <ac:chgData name="Zixi Li" userId="7afddd65-cf6f-4657-8c89-fa7101aa5225" providerId="ADAL" clId="{AD783692-7993-4D3B-B21C-7E057EDEB8F3}" dt="2024-04-24T00:04:44.028" v="16581"/>
          <ac:grpSpMkLst>
            <pc:docMk/>
            <pc:sldMk cId="1632226413" sldId="361"/>
            <ac:grpSpMk id="160" creationId="{78DD6186-781E-53E5-3EFB-1EA2BEA957D8}"/>
          </ac:grpSpMkLst>
        </pc:grpChg>
        <pc:grpChg chg="mod">
          <ac:chgData name="Zixi Li" userId="7afddd65-cf6f-4657-8c89-fa7101aa5225" providerId="ADAL" clId="{AD783692-7993-4D3B-B21C-7E057EDEB8F3}" dt="2024-04-24T00:04:44.028" v="16581"/>
          <ac:grpSpMkLst>
            <pc:docMk/>
            <pc:sldMk cId="1632226413" sldId="361"/>
            <ac:grpSpMk id="161" creationId="{44CA3B47-ED44-9697-A9A6-D8473357DDB5}"/>
          </ac:grpSpMkLst>
        </pc:grpChg>
        <pc:grpChg chg="mod">
          <ac:chgData name="Zixi Li" userId="7afddd65-cf6f-4657-8c89-fa7101aa5225" providerId="ADAL" clId="{AD783692-7993-4D3B-B21C-7E057EDEB8F3}" dt="2024-04-24T00:04:44.028" v="16581"/>
          <ac:grpSpMkLst>
            <pc:docMk/>
            <pc:sldMk cId="1632226413" sldId="361"/>
            <ac:grpSpMk id="162" creationId="{99FA02AE-D7F8-5027-52A4-5B422B62F325}"/>
          </ac:grpSpMkLst>
        </pc:grpChg>
        <pc:grpChg chg="mod">
          <ac:chgData name="Zixi Li" userId="7afddd65-cf6f-4657-8c89-fa7101aa5225" providerId="ADAL" clId="{AD783692-7993-4D3B-B21C-7E057EDEB8F3}" dt="2024-04-24T00:04:44.028" v="16581"/>
          <ac:grpSpMkLst>
            <pc:docMk/>
            <pc:sldMk cId="1632226413" sldId="361"/>
            <ac:grpSpMk id="163" creationId="{41882B95-F9E4-EA7E-3BDF-6767ABE63A4E}"/>
          </ac:grpSpMkLst>
        </pc:grpChg>
        <pc:grpChg chg="mod">
          <ac:chgData name="Zixi Li" userId="7afddd65-cf6f-4657-8c89-fa7101aa5225" providerId="ADAL" clId="{AD783692-7993-4D3B-B21C-7E057EDEB8F3}" dt="2024-04-24T00:04:44.028" v="16581"/>
          <ac:grpSpMkLst>
            <pc:docMk/>
            <pc:sldMk cId="1632226413" sldId="361"/>
            <ac:grpSpMk id="164" creationId="{7EF2CDAA-914F-9E86-4E9F-031538A6B494}"/>
          </ac:grpSpMkLst>
        </pc:grpChg>
        <pc:grpChg chg="mod">
          <ac:chgData name="Zixi Li" userId="7afddd65-cf6f-4657-8c89-fa7101aa5225" providerId="ADAL" clId="{AD783692-7993-4D3B-B21C-7E057EDEB8F3}" dt="2024-04-24T00:04:44.028" v="16581"/>
          <ac:grpSpMkLst>
            <pc:docMk/>
            <pc:sldMk cId="1632226413" sldId="361"/>
            <ac:grpSpMk id="165" creationId="{6354E6DE-72FD-EDF6-B127-26EEBAE1AA55}"/>
          </ac:grpSpMkLst>
        </pc:grpChg>
        <pc:grpChg chg="mod">
          <ac:chgData name="Zixi Li" userId="7afddd65-cf6f-4657-8c89-fa7101aa5225" providerId="ADAL" clId="{AD783692-7993-4D3B-B21C-7E057EDEB8F3}" dt="2024-04-24T00:04:44.028" v="16581"/>
          <ac:grpSpMkLst>
            <pc:docMk/>
            <pc:sldMk cId="1632226413" sldId="361"/>
            <ac:grpSpMk id="166" creationId="{A147C4D9-8AC3-69C8-7A03-73D9514D71F3}"/>
          </ac:grpSpMkLst>
        </pc:grpChg>
        <pc:grpChg chg="mod">
          <ac:chgData name="Zixi Li" userId="7afddd65-cf6f-4657-8c89-fa7101aa5225" providerId="ADAL" clId="{AD783692-7993-4D3B-B21C-7E057EDEB8F3}" dt="2024-04-24T00:04:44.028" v="16581"/>
          <ac:grpSpMkLst>
            <pc:docMk/>
            <pc:sldMk cId="1632226413" sldId="361"/>
            <ac:grpSpMk id="167" creationId="{1E78AF35-D3CC-0793-A747-F611C90AFBD0}"/>
          </ac:grpSpMkLst>
        </pc:grpChg>
        <pc:grpChg chg="mod">
          <ac:chgData name="Zixi Li" userId="7afddd65-cf6f-4657-8c89-fa7101aa5225" providerId="ADAL" clId="{AD783692-7993-4D3B-B21C-7E057EDEB8F3}" dt="2024-04-24T00:04:44.028" v="16581"/>
          <ac:grpSpMkLst>
            <pc:docMk/>
            <pc:sldMk cId="1632226413" sldId="361"/>
            <ac:grpSpMk id="168" creationId="{14778768-CAFA-A132-DDD8-AC8F095461B1}"/>
          </ac:grpSpMkLst>
        </pc:grpChg>
        <pc:grpChg chg="mod">
          <ac:chgData name="Zixi Li" userId="7afddd65-cf6f-4657-8c89-fa7101aa5225" providerId="ADAL" clId="{AD783692-7993-4D3B-B21C-7E057EDEB8F3}" dt="2024-04-24T00:04:44.028" v="16581"/>
          <ac:grpSpMkLst>
            <pc:docMk/>
            <pc:sldMk cId="1632226413" sldId="361"/>
            <ac:grpSpMk id="169" creationId="{F0DDB6E5-FEB4-C0D2-772F-65ED5050977F}"/>
          </ac:grpSpMkLst>
        </pc:grpChg>
        <pc:grpChg chg="mod">
          <ac:chgData name="Zixi Li" userId="7afddd65-cf6f-4657-8c89-fa7101aa5225" providerId="ADAL" clId="{AD783692-7993-4D3B-B21C-7E057EDEB8F3}" dt="2024-04-24T00:04:44.028" v="16581"/>
          <ac:grpSpMkLst>
            <pc:docMk/>
            <pc:sldMk cId="1632226413" sldId="361"/>
            <ac:grpSpMk id="170" creationId="{E30718C9-B469-2E66-EE31-97F409D8A359}"/>
          </ac:grpSpMkLst>
        </pc:grpChg>
        <pc:grpChg chg="mod">
          <ac:chgData name="Zixi Li" userId="7afddd65-cf6f-4657-8c89-fa7101aa5225" providerId="ADAL" clId="{AD783692-7993-4D3B-B21C-7E057EDEB8F3}" dt="2024-04-24T00:04:44.028" v="16581"/>
          <ac:grpSpMkLst>
            <pc:docMk/>
            <pc:sldMk cId="1632226413" sldId="361"/>
            <ac:grpSpMk id="171" creationId="{6CCE10DC-B4C3-DC0C-900F-B12AE989D710}"/>
          </ac:grpSpMkLst>
        </pc:grpChg>
        <pc:grpChg chg="mod">
          <ac:chgData name="Zixi Li" userId="7afddd65-cf6f-4657-8c89-fa7101aa5225" providerId="ADAL" clId="{AD783692-7993-4D3B-B21C-7E057EDEB8F3}" dt="2024-04-24T00:04:44.028" v="16581"/>
          <ac:grpSpMkLst>
            <pc:docMk/>
            <pc:sldMk cId="1632226413" sldId="361"/>
            <ac:grpSpMk id="172" creationId="{55C88358-3EB1-79F1-5A21-9F9ECE9B144B}"/>
          </ac:grpSpMkLst>
        </pc:grpChg>
        <pc:grpChg chg="mod">
          <ac:chgData name="Zixi Li" userId="7afddd65-cf6f-4657-8c89-fa7101aa5225" providerId="ADAL" clId="{AD783692-7993-4D3B-B21C-7E057EDEB8F3}" dt="2024-04-24T00:04:44.028" v="16581"/>
          <ac:grpSpMkLst>
            <pc:docMk/>
            <pc:sldMk cId="1632226413" sldId="361"/>
            <ac:grpSpMk id="173" creationId="{73691520-B4CB-9C9E-8683-C94B5CA39565}"/>
          </ac:grpSpMkLst>
        </pc:grpChg>
        <pc:grpChg chg="mod">
          <ac:chgData name="Zixi Li" userId="7afddd65-cf6f-4657-8c89-fa7101aa5225" providerId="ADAL" clId="{AD783692-7993-4D3B-B21C-7E057EDEB8F3}" dt="2024-04-24T00:04:44.028" v="16581"/>
          <ac:grpSpMkLst>
            <pc:docMk/>
            <pc:sldMk cId="1632226413" sldId="361"/>
            <ac:grpSpMk id="174" creationId="{C905650C-B317-2707-EE0E-8F92560DA6F8}"/>
          </ac:grpSpMkLst>
        </pc:grpChg>
        <pc:grpChg chg="mod">
          <ac:chgData name="Zixi Li" userId="7afddd65-cf6f-4657-8c89-fa7101aa5225" providerId="ADAL" clId="{AD783692-7993-4D3B-B21C-7E057EDEB8F3}" dt="2024-04-24T00:04:44.028" v="16581"/>
          <ac:grpSpMkLst>
            <pc:docMk/>
            <pc:sldMk cId="1632226413" sldId="361"/>
            <ac:grpSpMk id="175" creationId="{36E04623-86D5-525F-BDE6-E0B3937030BA}"/>
          </ac:grpSpMkLst>
        </pc:grpChg>
        <pc:picChg chg="add mod">
          <ac:chgData name="Zixi Li" userId="7afddd65-cf6f-4657-8c89-fa7101aa5225" providerId="ADAL" clId="{AD783692-7993-4D3B-B21C-7E057EDEB8F3}" dt="2024-05-23T20:22:02.382" v="42446"/>
          <ac:picMkLst>
            <pc:docMk/>
            <pc:sldMk cId="1632226413" sldId="361"/>
            <ac:picMk id="2" creationId="{CA84F512-4CC5-7FD8-A6F9-C6FD1077F8C8}"/>
          </ac:picMkLst>
        </pc:picChg>
        <pc:picChg chg="add del mod">
          <ac:chgData name="Zixi Li" userId="7afddd65-cf6f-4657-8c89-fa7101aa5225" providerId="ADAL" clId="{AD783692-7993-4D3B-B21C-7E057EDEB8F3}" dt="2024-04-24T14:52:55.374" v="17162" actId="21"/>
          <ac:picMkLst>
            <pc:docMk/>
            <pc:sldMk cId="1632226413" sldId="361"/>
            <ac:picMk id="4" creationId="{71977C8D-CC8E-6FA1-15AF-026911666D1C}"/>
          </ac:picMkLst>
        </pc:picChg>
        <pc:picChg chg="add mod ord">
          <ac:chgData name="Zixi Li" userId="7afddd65-cf6f-4657-8c89-fa7101aa5225" providerId="ADAL" clId="{AD783692-7993-4D3B-B21C-7E057EDEB8F3}" dt="2024-04-24T16:19:31.879" v="17302" actId="14826"/>
          <ac:picMkLst>
            <pc:docMk/>
            <pc:sldMk cId="1632226413" sldId="361"/>
            <ac:picMk id="5" creationId="{7F392F71-50AD-11BF-792B-B325117B3F72}"/>
          </ac:picMkLst>
        </pc:picChg>
        <pc:picChg chg="add del mod">
          <ac:chgData name="Zixi Li" userId="7afddd65-cf6f-4657-8c89-fa7101aa5225" providerId="ADAL" clId="{AD783692-7993-4D3B-B21C-7E057EDEB8F3}" dt="2024-04-24T16:19:10.982" v="17300" actId="21"/>
          <ac:picMkLst>
            <pc:docMk/>
            <pc:sldMk cId="1632226413" sldId="361"/>
            <ac:picMk id="7" creationId="{BDDDAE7F-23D1-6156-81FC-3422082CC661}"/>
          </ac:picMkLst>
        </pc:picChg>
        <pc:picChg chg="add mod">
          <ac:chgData name="Zixi Li" userId="7afddd65-cf6f-4657-8c89-fa7101aa5225" providerId="ADAL" clId="{AD783692-7993-4D3B-B21C-7E057EDEB8F3}" dt="2024-04-24T16:19:25.891" v="17301"/>
          <ac:picMkLst>
            <pc:docMk/>
            <pc:sldMk cId="1632226413" sldId="361"/>
            <ac:picMk id="8" creationId="{BDDDAE7F-23D1-6156-81FC-3422082CC661}"/>
          </ac:picMkLst>
        </pc:picChg>
        <pc:picChg chg="add del mod modCrop">
          <ac:chgData name="Zixi Li" userId="7afddd65-cf6f-4657-8c89-fa7101aa5225" providerId="ADAL" clId="{AD783692-7993-4D3B-B21C-7E057EDEB8F3}" dt="2024-04-23T23:18:30.796" v="15190" actId="478"/>
          <ac:picMkLst>
            <pc:docMk/>
            <pc:sldMk cId="1632226413" sldId="361"/>
            <ac:picMk id="27" creationId="{A1A66858-A0CD-A815-0ED5-24846F045E4E}"/>
          </ac:picMkLst>
        </pc:picChg>
        <pc:picChg chg="add mod">
          <ac:chgData name="Zixi Li" userId="7afddd65-cf6f-4657-8c89-fa7101aa5225" providerId="ADAL" clId="{AD783692-7993-4D3B-B21C-7E057EDEB8F3}" dt="2024-05-23T20:22:08.229" v="42449" actId="1076"/>
          <ac:picMkLst>
            <pc:docMk/>
            <pc:sldMk cId="1632226413" sldId="361"/>
            <ac:picMk id="29" creationId="{53986C5E-7DC5-DC09-F284-01A640A865B4}"/>
          </ac:picMkLst>
        </pc:picChg>
        <pc:cxnChg chg="add mod">
          <ac:chgData name="Zixi Li" userId="7afddd65-cf6f-4657-8c89-fa7101aa5225" providerId="ADAL" clId="{AD783692-7993-4D3B-B21C-7E057EDEB8F3}" dt="2024-04-23T23:25:07.102" v="15438" actId="208"/>
          <ac:cxnSpMkLst>
            <pc:docMk/>
            <pc:sldMk cId="1632226413" sldId="361"/>
            <ac:cxnSpMk id="35" creationId="{09EEB230-D85F-F126-1BE5-BC81BFB101A9}"/>
          </ac:cxnSpMkLst>
        </pc:cxnChg>
        <pc:cxnChg chg="add mod">
          <ac:chgData name="Zixi Li" userId="7afddd65-cf6f-4657-8c89-fa7101aa5225" providerId="ADAL" clId="{AD783692-7993-4D3B-B21C-7E057EDEB8F3}" dt="2024-04-23T23:25:47.246" v="15446" actId="164"/>
          <ac:cxnSpMkLst>
            <pc:docMk/>
            <pc:sldMk cId="1632226413" sldId="361"/>
            <ac:cxnSpMk id="43" creationId="{4C811FB6-9BCB-F124-B1C3-1236B4F8608D}"/>
          </ac:cxnSpMkLst>
        </pc:cxnChg>
        <pc:cxnChg chg="mod topLvl">
          <ac:chgData name="Zixi Li" userId="7afddd65-cf6f-4657-8c89-fa7101aa5225" providerId="ADAL" clId="{AD783692-7993-4D3B-B21C-7E057EDEB8F3}" dt="2024-04-23T23:27:34.987" v="15504" actId="164"/>
          <ac:cxnSpMkLst>
            <pc:docMk/>
            <pc:sldMk cId="1632226413" sldId="361"/>
            <ac:cxnSpMk id="49" creationId="{22CF9879-39BD-21DC-6459-34165BF0C721}"/>
          </ac:cxnSpMkLst>
        </pc:cxnChg>
      </pc:sldChg>
      <pc:sldChg chg="modSp new mod modAnim modNotes modNotesTx">
        <pc:chgData name="Zixi Li" userId="7afddd65-cf6f-4657-8c89-fa7101aa5225" providerId="ADAL" clId="{AD783692-7993-4D3B-B21C-7E057EDEB8F3}" dt="2024-04-30T01:05:39.649" v="34922" actId="20577"/>
        <pc:sldMkLst>
          <pc:docMk/>
          <pc:sldMk cId="1725292975" sldId="362"/>
        </pc:sldMkLst>
        <pc:spChg chg="mod">
          <ac:chgData name="Zixi Li" userId="7afddd65-cf6f-4657-8c89-fa7101aa5225" providerId="ADAL" clId="{AD783692-7993-4D3B-B21C-7E057EDEB8F3}" dt="2024-04-30T01:05:39.649" v="34922" actId="20577"/>
          <ac:spMkLst>
            <pc:docMk/>
            <pc:sldMk cId="1725292975" sldId="362"/>
            <ac:spMk id="2" creationId="{94A00C07-1BD0-89B6-70E5-8A13494E38A8}"/>
          </ac:spMkLst>
        </pc:spChg>
      </pc:sldChg>
      <pc:sldChg chg="new del">
        <pc:chgData name="Zixi Li" userId="7afddd65-cf6f-4657-8c89-fa7101aa5225" providerId="ADAL" clId="{AD783692-7993-4D3B-B21C-7E057EDEB8F3}" dt="2024-04-23T23:16:31.361" v="15070" actId="47"/>
        <pc:sldMkLst>
          <pc:docMk/>
          <pc:sldMk cId="1904349145" sldId="363"/>
        </pc:sldMkLst>
      </pc:sldChg>
      <pc:sldChg chg="delSp modSp add mod ord modAnim modNotes modNotesTx">
        <pc:chgData name="Zixi Li" userId="7afddd65-cf6f-4657-8c89-fa7101aa5225" providerId="ADAL" clId="{AD783692-7993-4D3B-B21C-7E057EDEB8F3}" dt="2024-04-30T01:06:37.697" v="35110" actId="20577"/>
        <pc:sldMkLst>
          <pc:docMk/>
          <pc:sldMk cId="3795463003" sldId="363"/>
        </pc:sldMkLst>
        <pc:spChg chg="mod">
          <ac:chgData name="Zixi Li" userId="7afddd65-cf6f-4657-8c89-fa7101aa5225" providerId="ADAL" clId="{AD783692-7993-4D3B-B21C-7E057EDEB8F3}" dt="2024-04-24T14:53:12.251" v="17166" actId="1076"/>
          <ac:spMkLst>
            <pc:docMk/>
            <pc:sldMk cId="3795463003" sldId="363"/>
            <ac:spMk id="14" creationId="{C56C87E5-A00A-54BB-4275-25401262FA0E}"/>
          </ac:spMkLst>
        </pc:spChg>
        <pc:spChg chg="del">
          <ac:chgData name="Zixi Li" userId="7afddd65-cf6f-4657-8c89-fa7101aa5225" providerId="ADAL" clId="{AD783692-7993-4D3B-B21C-7E057EDEB8F3}" dt="2024-04-24T14:53:22.299" v="17170" actId="478"/>
          <ac:spMkLst>
            <pc:docMk/>
            <pc:sldMk cId="3795463003" sldId="363"/>
            <ac:spMk id="25" creationId="{5F6DDAF3-2562-3773-E36D-1E1DE1F7FF2E}"/>
          </ac:spMkLst>
        </pc:spChg>
        <pc:spChg chg="mod">
          <ac:chgData name="Zixi Li" userId="7afddd65-cf6f-4657-8c89-fa7101aa5225" providerId="ADAL" clId="{AD783692-7993-4D3B-B21C-7E057EDEB8F3}" dt="2024-04-24T14:53:58.032" v="17214"/>
          <ac:spMkLst>
            <pc:docMk/>
            <pc:sldMk cId="3795463003" sldId="363"/>
            <ac:spMk id="26" creationId="{36395634-4BC8-18E5-F704-E4D1492AF842}"/>
          </ac:spMkLst>
        </pc:spChg>
        <pc:picChg chg="mod">
          <ac:chgData name="Zixi Li" userId="7afddd65-cf6f-4657-8c89-fa7101aa5225" providerId="ADAL" clId="{AD783692-7993-4D3B-B21C-7E057EDEB8F3}" dt="2024-04-24T16:19:45.704" v="17307" actId="14100"/>
          <ac:picMkLst>
            <pc:docMk/>
            <pc:sldMk cId="3795463003" sldId="363"/>
            <ac:picMk id="5" creationId="{7F392F71-50AD-11BF-792B-B325117B3F72}"/>
          </ac:picMkLst>
        </pc:picChg>
      </pc:sldChg>
      <pc:sldChg chg="addSp delSp modSp new mod modAnim modShow">
        <pc:chgData name="Zixi Li" userId="7afddd65-cf6f-4657-8c89-fa7101aa5225" providerId="ADAL" clId="{AD783692-7993-4D3B-B21C-7E057EDEB8F3}" dt="2024-04-24T00:06:59.415" v="16618" actId="729"/>
        <pc:sldMkLst>
          <pc:docMk/>
          <pc:sldMk cId="2578374043" sldId="364"/>
        </pc:sldMkLst>
        <pc:spChg chg="add del">
          <ac:chgData name="Zixi Li" userId="7afddd65-cf6f-4657-8c89-fa7101aa5225" providerId="ADAL" clId="{AD783692-7993-4D3B-B21C-7E057EDEB8F3}" dt="2024-04-23T23:33:08.136" v="15590" actId="478"/>
          <ac:spMkLst>
            <pc:docMk/>
            <pc:sldMk cId="2578374043" sldId="364"/>
            <ac:spMk id="3" creationId="{48768377-A119-947B-3F19-7DA0A6E0AAC0}"/>
          </ac:spMkLst>
        </pc:spChg>
        <pc:spChg chg="add mod">
          <ac:chgData name="Zixi Li" userId="7afddd65-cf6f-4657-8c89-fa7101aa5225" providerId="ADAL" clId="{AD783692-7993-4D3B-B21C-7E057EDEB8F3}" dt="2024-04-23T23:31:35.926" v="15518"/>
          <ac:spMkLst>
            <pc:docMk/>
            <pc:sldMk cId="2578374043" sldId="364"/>
            <ac:spMk id="5" creationId="{5363F545-4E32-CA71-BA54-859FA68983CF}"/>
          </ac:spMkLst>
        </pc:spChg>
        <pc:spChg chg="add mod">
          <ac:chgData name="Zixi Li" userId="7afddd65-cf6f-4657-8c89-fa7101aa5225" providerId="ADAL" clId="{AD783692-7993-4D3B-B21C-7E057EDEB8F3}" dt="2024-04-23T23:49:41.724" v="15964" actId="164"/>
          <ac:spMkLst>
            <pc:docMk/>
            <pc:sldMk cId="2578374043" sldId="364"/>
            <ac:spMk id="6" creationId="{0C1ED69F-989B-EF66-FCEB-02CBF1E0F3D7}"/>
          </ac:spMkLst>
        </pc:spChg>
        <pc:spChg chg="add del mod">
          <ac:chgData name="Zixi Li" userId="7afddd65-cf6f-4657-8c89-fa7101aa5225" providerId="ADAL" clId="{AD783692-7993-4D3B-B21C-7E057EDEB8F3}" dt="2024-04-23T23:38:54.806" v="15711" actId="478"/>
          <ac:spMkLst>
            <pc:docMk/>
            <pc:sldMk cId="2578374043" sldId="364"/>
            <ac:spMk id="7" creationId="{3B43B574-4DBB-42AC-0FD4-3C5BD28DD9DA}"/>
          </ac:spMkLst>
        </pc:spChg>
        <pc:spChg chg="add del mod">
          <ac:chgData name="Zixi Li" userId="7afddd65-cf6f-4657-8c89-fa7101aa5225" providerId="ADAL" clId="{AD783692-7993-4D3B-B21C-7E057EDEB8F3}" dt="2024-04-23T23:38:54.188" v="15709" actId="478"/>
          <ac:spMkLst>
            <pc:docMk/>
            <pc:sldMk cId="2578374043" sldId="364"/>
            <ac:spMk id="8" creationId="{CBA0513B-D8AD-4467-6E53-910AD6D44E15}"/>
          </ac:spMkLst>
        </pc:spChg>
        <pc:spChg chg="add del mod">
          <ac:chgData name="Zixi Li" userId="7afddd65-cf6f-4657-8c89-fa7101aa5225" providerId="ADAL" clId="{AD783692-7993-4D3B-B21C-7E057EDEB8F3}" dt="2024-04-23T23:38:53.866" v="15708" actId="478"/>
          <ac:spMkLst>
            <pc:docMk/>
            <pc:sldMk cId="2578374043" sldId="364"/>
            <ac:spMk id="9" creationId="{96707AAA-833E-AE1E-88EA-5976AA6326C5}"/>
          </ac:spMkLst>
        </pc:spChg>
        <pc:spChg chg="add del mod ord">
          <ac:chgData name="Zixi Li" userId="7afddd65-cf6f-4657-8c89-fa7101aa5225" providerId="ADAL" clId="{AD783692-7993-4D3B-B21C-7E057EDEB8F3}" dt="2024-04-23T23:38:54.512" v="15710" actId="478"/>
          <ac:spMkLst>
            <pc:docMk/>
            <pc:sldMk cId="2578374043" sldId="364"/>
            <ac:spMk id="10" creationId="{43DD34AD-3867-B647-2B0A-0A1C868288AF}"/>
          </ac:spMkLst>
        </pc:spChg>
        <pc:spChg chg="add del mod ord">
          <ac:chgData name="Zixi Li" userId="7afddd65-cf6f-4657-8c89-fa7101aa5225" providerId="ADAL" clId="{AD783692-7993-4D3B-B21C-7E057EDEB8F3}" dt="2024-04-23T23:39:09.234" v="15721" actId="478"/>
          <ac:spMkLst>
            <pc:docMk/>
            <pc:sldMk cId="2578374043" sldId="364"/>
            <ac:spMk id="11" creationId="{650FDBAB-FCD5-7A95-DDAB-A1D85216F91C}"/>
          </ac:spMkLst>
        </pc:spChg>
        <pc:spChg chg="add del mod ord">
          <ac:chgData name="Zixi Li" userId="7afddd65-cf6f-4657-8c89-fa7101aa5225" providerId="ADAL" clId="{AD783692-7993-4D3B-B21C-7E057EDEB8F3}" dt="2024-04-23T23:39:09.585" v="15722" actId="478"/>
          <ac:spMkLst>
            <pc:docMk/>
            <pc:sldMk cId="2578374043" sldId="364"/>
            <ac:spMk id="12" creationId="{5AB32B98-A872-828E-DCA3-D82672E42032}"/>
          </ac:spMkLst>
        </pc:spChg>
        <pc:spChg chg="add del mod ord">
          <ac:chgData name="Zixi Li" userId="7afddd65-cf6f-4657-8c89-fa7101aa5225" providerId="ADAL" clId="{AD783692-7993-4D3B-B21C-7E057EDEB8F3}" dt="2024-04-23T23:39:08.886" v="15720" actId="478"/>
          <ac:spMkLst>
            <pc:docMk/>
            <pc:sldMk cId="2578374043" sldId="364"/>
            <ac:spMk id="13" creationId="{4D40D922-1AE0-103F-F9AC-282B23136377}"/>
          </ac:spMkLst>
        </pc:spChg>
        <pc:spChg chg="add del mod ord">
          <ac:chgData name="Zixi Li" userId="7afddd65-cf6f-4657-8c89-fa7101aa5225" providerId="ADAL" clId="{AD783692-7993-4D3B-B21C-7E057EDEB8F3}" dt="2024-04-23T23:39:08.615" v="15719" actId="478"/>
          <ac:spMkLst>
            <pc:docMk/>
            <pc:sldMk cId="2578374043" sldId="364"/>
            <ac:spMk id="14" creationId="{EB1987AE-30D0-198F-F1D7-AE0B358378C6}"/>
          </ac:spMkLst>
        </pc:spChg>
        <pc:spChg chg="add mod topLvl">
          <ac:chgData name="Zixi Li" userId="7afddd65-cf6f-4657-8c89-fa7101aa5225" providerId="ADAL" clId="{AD783692-7993-4D3B-B21C-7E057EDEB8F3}" dt="2024-04-23T23:49:41.724" v="15964" actId="164"/>
          <ac:spMkLst>
            <pc:docMk/>
            <pc:sldMk cId="2578374043" sldId="364"/>
            <ac:spMk id="15" creationId="{456D057D-6716-ABBC-5D45-D5C51220D65E}"/>
          </ac:spMkLst>
        </pc:spChg>
        <pc:spChg chg="add del mod topLvl">
          <ac:chgData name="Zixi Li" userId="7afddd65-cf6f-4657-8c89-fa7101aa5225" providerId="ADAL" clId="{AD783692-7993-4D3B-B21C-7E057EDEB8F3}" dt="2024-04-23T23:44:57.395" v="15869" actId="478"/>
          <ac:spMkLst>
            <pc:docMk/>
            <pc:sldMk cId="2578374043" sldId="364"/>
            <ac:spMk id="16" creationId="{22C775C3-1466-66DA-03FA-8170A52A31C6}"/>
          </ac:spMkLst>
        </pc:spChg>
        <pc:spChg chg="add del mod topLvl">
          <ac:chgData name="Zixi Li" userId="7afddd65-cf6f-4657-8c89-fa7101aa5225" providerId="ADAL" clId="{AD783692-7993-4D3B-B21C-7E057EDEB8F3}" dt="2024-04-23T23:44:52.762" v="15867" actId="478"/>
          <ac:spMkLst>
            <pc:docMk/>
            <pc:sldMk cId="2578374043" sldId="364"/>
            <ac:spMk id="17" creationId="{8465B2C7-6C36-7F16-FEA0-A05B02A156C7}"/>
          </ac:spMkLst>
        </pc:spChg>
        <pc:spChg chg="add del mod topLvl">
          <ac:chgData name="Zixi Li" userId="7afddd65-cf6f-4657-8c89-fa7101aa5225" providerId="ADAL" clId="{AD783692-7993-4D3B-B21C-7E057EDEB8F3}" dt="2024-04-23T23:44:52.193" v="15866" actId="478"/>
          <ac:spMkLst>
            <pc:docMk/>
            <pc:sldMk cId="2578374043" sldId="364"/>
            <ac:spMk id="18" creationId="{281B5ED3-0F17-54F1-2FBF-B1BA018DE041}"/>
          </ac:spMkLst>
        </pc:spChg>
        <pc:spChg chg="add del mod ord">
          <ac:chgData name="Zixi Li" userId="7afddd65-cf6f-4657-8c89-fa7101aa5225" providerId="ADAL" clId="{AD783692-7993-4D3B-B21C-7E057EDEB8F3}" dt="2024-04-23T23:39:00.272" v="15713" actId="478"/>
          <ac:spMkLst>
            <pc:docMk/>
            <pc:sldMk cId="2578374043" sldId="364"/>
            <ac:spMk id="19" creationId="{CDC69397-B796-56D9-A098-25FA7FD440B7}"/>
          </ac:spMkLst>
        </pc:spChg>
        <pc:spChg chg="add del mod ord">
          <ac:chgData name="Zixi Li" userId="7afddd65-cf6f-4657-8c89-fa7101aa5225" providerId="ADAL" clId="{AD783692-7993-4D3B-B21C-7E057EDEB8F3}" dt="2024-04-23T23:39:01.147" v="15715" actId="478"/>
          <ac:spMkLst>
            <pc:docMk/>
            <pc:sldMk cId="2578374043" sldId="364"/>
            <ac:spMk id="20" creationId="{2D0DE075-CFDE-3FFA-BA52-32B00B4C3B9F}"/>
          </ac:spMkLst>
        </pc:spChg>
        <pc:spChg chg="add del mod ord">
          <ac:chgData name="Zixi Li" userId="7afddd65-cf6f-4657-8c89-fa7101aa5225" providerId="ADAL" clId="{AD783692-7993-4D3B-B21C-7E057EDEB8F3}" dt="2024-04-23T23:39:00.639" v="15714" actId="478"/>
          <ac:spMkLst>
            <pc:docMk/>
            <pc:sldMk cId="2578374043" sldId="364"/>
            <ac:spMk id="21" creationId="{84AD4872-BB73-EB98-B071-1271A109B1A5}"/>
          </ac:spMkLst>
        </pc:spChg>
        <pc:spChg chg="add del mod ord">
          <ac:chgData name="Zixi Li" userId="7afddd65-cf6f-4657-8c89-fa7101aa5225" providerId="ADAL" clId="{AD783692-7993-4D3B-B21C-7E057EDEB8F3}" dt="2024-04-23T23:39:01.543" v="15716" actId="478"/>
          <ac:spMkLst>
            <pc:docMk/>
            <pc:sldMk cId="2578374043" sldId="364"/>
            <ac:spMk id="22" creationId="{19FE79C1-3B45-10D5-CC0F-57A52DE92D69}"/>
          </ac:spMkLst>
        </pc:spChg>
        <pc:spChg chg="add del mod topLvl">
          <ac:chgData name="Zixi Li" userId="7afddd65-cf6f-4657-8c89-fa7101aa5225" providerId="ADAL" clId="{AD783692-7993-4D3B-B21C-7E057EDEB8F3}" dt="2024-04-23T23:44:45.998" v="15864" actId="478"/>
          <ac:spMkLst>
            <pc:docMk/>
            <pc:sldMk cId="2578374043" sldId="364"/>
            <ac:spMk id="23" creationId="{A4F4C1D4-89F7-251E-332F-0131A7557B7C}"/>
          </ac:spMkLst>
        </pc:spChg>
        <pc:spChg chg="add del mod topLvl">
          <ac:chgData name="Zixi Li" userId="7afddd65-cf6f-4657-8c89-fa7101aa5225" providerId="ADAL" clId="{AD783692-7993-4D3B-B21C-7E057EDEB8F3}" dt="2024-04-23T23:42:47.384" v="15834" actId="478"/>
          <ac:spMkLst>
            <pc:docMk/>
            <pc:sldMk cId="2578374043" sldId="364"/>
            <ac:spMk id="24" creationId="{B65C95F7-6DF6-9C76-FA6B-A113C6531C63}"/>
          </ac:spMkLst>
        </pc:spChg>
        <pc:spChg chg="add del mod topLvl">
          <ac:chgData name="Zixi Li" userId="7afddd65-cf6f-4657-8c89-fa7101aa5225" providerId="ADAL" clId="{AD783692-7993-4D3B-B21C-7E057EDEB8F3}" dt="2024-04-23T23:42:44.946" v="15829" actId="478"/>
          <ac:spMkLst>
            <pc:docMk/>
            <pc:sldMk cId="2578374043" sldId="364"/>
            <ac:spMk id="25" creationId="{1E0DECEC-9B09-68CD-177A-056228D1876B}"/>
          </ac:spMkLst>
        </pc:spChg>
        <pc:spChg chg="add del mod topLvl">
          <ac:chgData name="Zixi Li" userId="7afddd65-cf6f-4657-8c89-fa7101aa5225" providerId="ADAL" clId="{AD783692-7993-4D3B-B21C-7E057EDEB8F3}" dt="2024-04-23T23:42:44.160" v="15828" actId="478"/>
          <ac:spMkLst>
            <pc:docMk/>
            <pc:sldMk cId="2578374043" sldId="364"/>
            <ac:spMk id="26" creationId="{BCB4D987-57CB-F50D-2A90-A041DE7142C6}"/>
          </ac:spMkLst>
        </pc:spChg>
        <pc:spChg chg="add del mod topLvl">
          <ac:chgData name="Zixi Li" userId="7afddd65-cf6f-4657-8c89-fa7101aa5225" providerId="ADAL" clId="{AD783692-7993-4D3B-B21C-7E057EDEB8F3}" dt="2024-04-23T23:42:44.160" v="15828" actId="478"/>
          <ac:spMkLst>
            <pc:docMk/>
            <pc:sldMk cId="2578374043" sldId="364"/>
            <ac:spMk id="27" creationId="{D1B65161-20BF-8CCC-29DD-1DF2358DDCA0}"/>
          </ac:spMkLst>
        </pc:spChg>
        <pc:spChg chg="add del mod topLvl">
          <ac:chgData name="Zixi Li" userId="7afddd65-cf6f-4657-8c89-fa7101aa5225" providerId="ADAL" clId="{AD783692-7993-4D3B-B21C-7E057EDEB8F3}" dt="2024-04-23T23:42:44.160" v="15828" actId="478"/>
          <ac:spMkLst>
            <pc:docMk/>
            <pc:sldMk cId="2578374043" sldId="364"/>
            <ac:spMk id="28" creationId="{9A6AC83D-A979-E1FD-5194-D75E83297B36}"/>
          </ac:spMkLst>
        </pc:spChg>
        <pc:spChg chg="add del mod ord topLvl">
          <ac:chgData name="Zixi Li" userId="7afddd65-cf6f-4657-8c89-fa7101aa5225" providerId="ADAL" clId="{AD783692-7993-4D3B-B21C-7E057EDEB8F3}" dt="2024-04-23T23:42:44.160" v="15828" actId="478"/>
          <ac:spMkLst>
            <pc:docMk/>
            <pc:sldMk cId="2578374043" sldId="364"/>
            <ac:spMk id="29" creationId="{3928C0BA-1EB0-54BE-CE44-2D0B19BA2D25}"/>
          </ac:spMkLst>
        </pc:spChg>
        <pc:spChg chg="add del mod">
          <ac:chgData name="Zixi Li" userId="7afddd65-cf6f-4657-8c89-fa7101aa5225" providerId="ADAL" clId="{AD783692-7993-4D3B-B21C-7E057EDEB8F3}" dt="2024-04-23T23:34:31.607" v="15632" actId="478"/>
          <ac:spMkLst>
            <pc:docMk/>
            <pc:sldMk cId="2578374043" sldId="364"/>
            <ac:spMk id="30" creationId="{53732D2F-7C65-C41F-657E-0E6D0D62D849}"/>
          </ac:spMkLst>
        </pc:spChg>
        <pc:spChg chg="add del mod">
          <ac:chgData name="Zixi Li" userId="7afddd65-cf6f-4657-8c89-fa7101aa5225" providerId="ADAL" clId="{AD783692-7993-4D3B-B21C-7E057EDEB8F3}" dt="2024-04-23T23:35:19.931" v="15650" actId="478"/>
          <ac:spMkLst>
            <pc:docMk/>
            <pc:sldMk cId="2578374043" sldId="364"/>
            <ac:spMk id="31" creationId="{2A8FE4F0-2A60-A4FD-4E5B-F9144408E86E}"/>
          </ac:spMkLst>
        </pc:spChg>
        <pc:spChg chg="add del mod">
          <ac:chgData name="Zixi Li" userId="7afddd65-cf6f-4657-8c89-fa7101aa5225" providerId="ADAL" clId="{AD783692-7993-4D3B-B21C-7E057EDEB8F3}" dt="2024-04-23T23:35:19.931" v="15650" actId="478"/>
          <ac:spMkLst>
            <pc:docMk/>
            <pc:sldMk cId="2578374043" sldId="364"/>
            <ac:spMk id="32" creationId="{BD6AFE09-1B77-34B9-E296-411E6235C769}"/>
          </ac:spMkLst>
        </pc:spChg>
        <pc:spChg chg="add del mod">
          <ac:chgData name="Zixi Li" userId="7afddd65-cf6f-4657-8c89-fa7101aa5225" providerId="ADAL" clId="{AD783692-7993-4D3B-B21C-7E057EDEB8F3}" dt="2024-04-23T23:35:19.931" v="15650" actId="478"/>
          <ac:spMkLst>
            <pc:docMk/>
            <pc:sldMk cId="2578374043" sldId="364"/>
            <ac:spMk id="33" creationId="{909312DF-675C-FB65-C2F5-7A39F026E56A}"/>
          </ac:spMkLst>
        </pc:spChg>
        <pc:spChg chg="add del mod">
          <ac:chgData name="Zixi Li" userId="7afddd65-cf6f-4657-8c89-fa7101aa5225" providerId="ADAL" clId="{AD783692-7993-4D3B-B21C-7E057EDEB8F3}" dt="2024-04-23T23:35:19.931" v="15650" actId="478"/>
          <ac:spMkLst>
            <pc:docMk/>
            <pc:sldMk cId="2578374043" sldId="364"/>
            <ac:spMk id="34" creationId="{FB14FFCE-2988-21FA-27E8-62D9D6F41760}"/>
          </ac:spMkLst>
        </pc:spChg>
        <pc:spChg chg="add del mod">
          <ac:chgData name="Zixi Li" userId="7afddd65-cf6f-4657-8c89-fa7101aa5225" providerId="ADAL" clId="{AD783692-7993-4D3B-B21C-7E057EDEB8F3}" dt="2024-04-23T23:35:19.931" v="15650" actId="478"/>
          <ac:spMkLst>
            <pc:docMk/>
            <pc:sldMk cId="2578374043" sldId="364"/>
            <ac:spMk id="35" creationId="{71402A07-5017-C7CB-8B86-EAA3E4417D8B}"/>
          </ac:spMkLst>
        </pc:spChg>
        <pc:spChg chg="add del mod">
          <ac:chgData name="Zixi Li" userId="7afddd65-cf6f-4657-8c89-fa7101aa5225" providerId="ADAL" clId="{AD783692-7993-4D3B-B21C-7E057EDEB8F3}" dt="2024-04-23T23:35:19.931" v="15650" actId="478"/>
          <ac:spMkLst>
            <pc:docMk/>
            <pc:sldMk cId="2578374043" sldId="364"/>
            <ac:spMk id="36" creationId="{97C356AA-98BB-5A1F-9E60-1C5B52A72689}"/>
          </ac:spMkLst>
        </pc:spChg>
        <pc:spChg chg="add del mod">
          <ac:chgData name="Zixi Li" userId="7afddd65-cf6f-4657-8c89-fa7101aa5225" providerId="ADAL" clId="{AD783692-7993-4D3B-B21C-7E057EDEB8F3}" dt="2024-04-23T23:35:19.931" v="15650" actId="478"/>
          <ac:spMkLst>
            <pc:docMk/>
            <pc:sldMk cId="2578374043" sldId="364"/>
            <ac:spMk id="37" creationId="{2403E4BC-276E-C97E-96E9-9C49F51FDFEE}"/>
          </ac:spMkLst>
        </pc:spChg>
        <pc:spChg chg="add del mod topLvl">
          <ac:chgData name="Zixi Li" userId="7afddd65-cf6f-4657-8c89-fa7101aa5225" providerId="ADAL" clId="{AD783692-7993-4D3B-B21C-7E057EDEB8F3}" dt="2024-04-23T23:44:45.998" v="15864" actId="478"/>
          <ac:spMkLst>
            <pc:docMk/>
            <pc:sldMk cId="2578374043" sldId="364"/>
            <ac:spMk id="38" creationId="{49F8BBAE-EFAC-787F-C793-2E874A60274D}"/>
          </ac:spMkLst>
        </pc:spChg>
        <pc:spChg chg="add del mod topLvl">
          <ac:chgData name="Zixi Li" userId="7afddd65-cf6f-4657-8c89-fa7101aa5225" providerId="ADAL" clId="{AD783692-7993-4D3B-B21C-7E057EDEB8F3}" dt="2024-04-23T23:42:47.871" v="15835" actId="478"/>
          <ac:spMkLst>
            <pc:docMk/>
            <pc:sldMk cId="2578374043" sldId="364"/>
            <ac:spMk id="39" creationId="{D0B2B1E3-4A5F-3D33-9F87-186B263D1256}"/>
          </ac:spMkLst>
        </pc:spChg>
        <pc:spChg chg="add del mod topLvl">
          <ac:chgData name="Zixi Li" userId="7afddd65-cf6f-4657-8c89-fa7101aa5225" providerId="ADAL" clId="{AD783692-7993-4D3B-B21C-7E057EDEB8F3}" dt="2024-04-23T23:42:46.975" v="15833" actId="478"/>
          <ac:spMkLst>
            <pc:docMk/>
            <pc:sldMk cId="2578374043" sldId="364"/>
            <ac:spMk id="40" creationId="{A492DAD7-8F58-1A2C-3706-C943DF4DAF3E}"/>
          </ac:spMkLst>
        </pc:spChg>
        <pc:spChg chg="add del mod topLvl">
          <ac:chgData name="Zixi Li" userId="7afddd65-cf6f-4657-8c89-fa7101aa5225" providerId="ADAL" clId="{AD783692-7993-4D3B-B21C-7E057EDEB8F3}" dt="2024-04-23T23:42:44.160" v="15828" actId="478"/>
          <ac:spMkLst>
            <pc:docMk/>
            <pc:sldMk cId="2578374043" sldId="364"/>
            <ac:spMk id="41" creationId="{3F257D68-A08E-AED2-E7BC-3BE8C92394C3}"/>
          </ac:spMkLst>
        </pc:spChg>
        <pc:spChg chg="add del mod topLvl">
          <ac:chgData name="Zixi Li" userId="7afddd65-cf6f-4657-8c89-fa7101aa5225" providerId="ADAL" clId="{AD783692-7993-4D3B-B21C-7E057EDEB8F3}" dt="2024-04-23T23:42:44.160" v="15828" actId="478"/>
          <ac:spMkLst>
            <pc:docMk/>
            <pc:sldMk cId="2578374043" sldId="364"/>
            <ac:spMk id="42" creationId="{B91368DB-12CE-41B4-7428-50639796A96A}"/>
          </ac:spMkLst>
        </pc:spChg>
        <pc:spChg chg="add del mod topLvl">
          <ac:chgData name="Zixi Li" userId="7afddd65-cf6f-4657-8c89-fa7101aa5225" providerId="ADAL" clId="{AD783692-7993-4D3B-B21C-7E057EDEB8F3}" dt="2024-04-23T23:42:44.160" v="15828" actId="478"/>
          <ac:spMkLst>
            <pc:docMk/>
            <pc:sldMk cId="2578374043" sldId="364"/>
            <ac:spMk id="43" creationId="{53979648-CF84-6BA2-2653-59BA7CFA5ACF}"/>
          </ac:spMkLst>
        </pc:spChg>
        <pc:spChg chg="add del mod topLvl">
          <ac:chgData name="Zixi Li" userId="7afddd65-cf6f-4657-8c89-fa7101aa5225" providerId="ADAL" clId="{AD783692-7993-4D3B-B21C-7E057EDEB8F3}" dt="2024-04-23T23:42:44.160" v="15828" actId="478"/>
          <ac:spMkLst>
            <pc:docMk/>
            <pc:sldMk cId="2578374043" sldId="364"/>
            <ac:spMk id="44" creationId="{F3EE23EC-EC75-75AA-8BB5-9E5579A067A8}"/>
          </ac:spMkLst>
        </pc:spChg>
        <pc:spChg chg="add mod">
          <ac:chgData name="Zixi Li" userId="7afddd65-cf6f-4657-8c89-fa7101aa5225" providerId="ADAL" clId="{AD783692-7993-4D3B-B21C-7E057EDEB8F3}" dt="2024-04-23T23:36:12.997" v="15660" actId="1076"/>
          <ac:spMkLst>
            <pc:docMk/>
            <pc:sldMk cId="2578374043" sldId="364"/>
            <ac:spMk id="45" creationId="{917709EB-6FA0-A1D9-9C69-9CC1FC3D9EB9}"/>
          </ac:spMkLst>
        </pc:spChg>
        <pc:spChg chg="add mod">
          <ac:chgData name="Zixi Li" userId="7afddd65-cf6f-4657-8c89-fa7101aa5225" providerId="ADAL" clId="{AD783692-7993-4D3B-B21C-7E057EDEB8F3}" dt="2024-04-23T23:36:12.997" v="15660" actId="1076"/>
          <ac:spMkLst>
            <pc:docMk/>
            <pc:sldMk cId="2578374043" sldId="364"/>
            <ac:spMk id="46" creationId="{787C53CA-9679-E51A-6373-7702C93C676E}"/>
          </ac:spMkLst>
        </pc:spChg>
        <pc:spChg chg="add mod">
          <ac:chgData name="Zixi Li" userId="7afddd65-cf6f-4657-8c89-fa7101aa5225" providerId="ADAL" clId="{AD783692-7993-4D3B-B21C-7E057EDEB8F3}" dt="2024-04-23T23:36:12.997" v="15660" actId="1076"/>
          <ac:spMkLst>
            <pc:docMk/>
            <pc:sldMk cId="2578374043" sldId="364"/>
            <ac:spMk id="47" creationId="{0A5314DE-C405-BF4C-8B37-4C2919923662}"/>
          </ac:spMkLst>
        </pc:spChg>
        <pc:spChg chg="add mod">
          <ac:chgData name="Zixi Li" userId="7afddd65-cf6f-4657-8c89-fa7101aa5225" providerId="ADAL" clId="{AD783692-7993-4D3B-B21C-7E057EDEB8F3}" dt="2024-04-23T23:36:12.997" v="15660" actId="1076"/>
          <ac:spMkLst>
            <pc:docMk/>
            <pc:sldMk cId="2578374043" sldId="364"/>
            <ac:spMk id="48" creationId="{B1A8044D-5BAB-493A-B688-C9F6A48FCDCC}"/>
          </ac:spMkLst>
        </pc:spChg>
        <pc:spChg chg="add mod">
          <ac:chgData name="Zixi Li" userId="7afddd65-cf6f-4657-8c89-fa7101aa5225" providerId="ADAL" clId="{AD783692-7993-4D3B-B21C-7E057EDEB8F3}" dt="2024-04-23T23:36:12.997" v="15660" actId="1076"/>
          <ac:spMkLst>
            <pc:docMk/>
            <pc:sldMk cId="2578374043" sldId="364"/>
            <ac:spMk id="49" creationId="{00179416-5291-18F1-87D8-3E83E55148F3}"/>
          </ac:spMkLst>
        </pc:spChg>
        <pc:spChg chg="add mod">
          <ac:chgData name="Zixi Li" userId="7afddd65-cf6f-4657-8c89-fa7101aa5225" providerId="ADAL" clId="{AD783692-7993-4D3B-B21C-7E057EDEB8F3}" dt="2024-04-23T23:36:12.997" v="15660" actId="1076"/>
          <ac:spMkLst>
            <pc:docMk/>
            <pc:sldMk cId="2578374043" sldId="364"/>
            <ac:spMk id="50" creationId="{1EF74904-4008-3ECD-2FEF-50ED862E62C8}"/>
          </ac:spMkLst>
        </pc:spChg>
        <pc:spChg chg="add mod">
          <ac:chgData name="Zixi Li" userId="7afddd65-cf6f-4657-8c89-fa7101aa5225" providerId="ADAL" clId="{AD783692-7993-4D3B-B21C-7E057EDEB8F3}" dt="2024-04-23T23:36:12.997" v="15660" actId="1076"/>
          <ac:spMkLst>
            <pc:docMk/>
            <pc:sldMk cId="2578374043" sldId="364"/>
            <ac:spMk id="51" creationId="{43397C51-6769-4B67-DF36-618505957867}"/>
          </ac:spMkLst>
        </pc:spChg>
        <pc:spChg chg="add mod">
          <ac:chgData name="Zixi Li" userId="7afddd65-cf6f-4657-8c89-fa7101aa5225" providerId="ADAL" clId="{AD783692-7993-4D3B-B21C-7E057EDEB8F3}" dt="2024-04-23T23:36:12.408" v="15659" actId="1076"/>
          <ac:spMkLst>
            <pc:docMk/>
            <pc:sldMk cId="2578374043" sldId="364"/>
            <ac:spMk id="52" creationId="{78E11F4E-E736-03E7-D141-9FA86AF51EB4}"/>
          </ac:spMkLst>
        </pc:spChg>
        <pc:spChg chg="add mod">
          <ac:chgData name="Zixi Li" userId="7afddd65-cf6f-4657-8c89-fa7101aa5225" providerId="ADAL" clId="{AD783692-7993-4D3B-B21C-7E057EDEB8F3}" dt="2024-04-23T23:36:12.408" v="15659" actId="1076"/>
          <ac:spMkLst>
            <pc:docMk/>
            <pc:sldMk cId="2578374043" sldId="364"/>
            <ac:spMk id="53" creationId="{F17B7C15-1B42-18C9-9882-9137F00DB863}"/>
          </ac:spMkLst>
        </pc:spChg>
        <pc:spChg chg="add mod">
          <ac:chgData name="Zixi Li" userId="7afddd65-cf6f-4657-8c89-fa7101aa5225" providerId="ADAL" clId="{AD783692-7993-4D3B-B21C-7E057EDEB8F3}" dt="2024-04-23T23:36:12.408" v="15659" actId="1076"/>
          <ac:spMkLst>
            <pc:docMk/>
            <pc:sldMk cId="2578374043" sldId="364"/>
            <ac:spMk id="54" creationId="{2722FAE3-E3F7-18D7-E64C-7C6151B6FC4C}"/>
          </ac:spMkLst>
        </pc:spChg>
        <pc:spChg chg="add mod">
          <ac:chgData name="Zixi Li" userId="7afddd65-cf6f-4657-8c89-fa7101aa5225" providerId="ADAL" clId="{AD783692-7993-4D3B-B21C-7E057EDEB8F3}" dt="2024-04-23T23:36:12.408" v="15659" actId="1076"/>
          <ac:spMkLst>
            <pc:docMk/>
            <pc:sldMk cId="2578374043" sldId="364"/>
            <ac:spMk id="55" creationId="{97B700D1-E742-3E74-5E26-43B8BD53E44C}"/>
          </ac:spMkLst>
        </pc:spChg>
        <pc:spChg chg="add mod">
          <ac:chgData name="Zixi Li" userId="7afddd65-cf6f-4657-8c89-fa7101aa5225" providerId="ADAL" clId="{AD783692-7993-4D3B-B21C-7E057EDEB8F3}" dt="2024-04-23T23:36:12.408" v="15659" actId="1076"/>
          <ac:spMkLst>
            <pc:docMk/>
            <pc:sldMk cId="2578374043" sldId="364"/>
            <ac:spMk id="56" creationId="{DA2944B8-1AC7-ECC1-6223-A3C728D7DDA8}"/>
          </ac:spMkLst>
        </pc:spChg>
        <pc:spChg chg="add mod">
          <ac:chgData name="Zixi Li" userId="7afddd65-cf6f-4657-8c89-fa7101aa5225" providerId="ADAL" clId="{AD783692-7993-4D3B-B21C-7E057EDEB8F3}" dt="2024-04-23T23:36:12.408" v="15659" actId="1076"/>
          <ac:spMkLst>
            <pc:docMk/>
            <pc:sldMk cId="2578374043" sldId="364"/>
            <ac:spMk id="57" creationId="{C70B616B-4168-182B-F18B-FD39E76DADDB}"/>
          </ac:spMkLst>
        </pc:spChg>
        <pc:spChg chg="add mod">
          <ac:chgData name="Zixi Li" userId="7afddd65-cf6f-4657-8c89-fa7101aa5225" providerId="ADAL" clId="{AD783692-7993-4D3B-B21C-7E057EDEB8F3}" dt="2024-04-23T23:36:12.408" v="15659" actId="1076"/>
          <ac:spMkLst>
            <pc:docMk/>
            <pc:sldMk cId="2578374043" sldId="364"/>
            <ac:spMk id="58" creationId="{765ADE8E-0ECA-3456-B65E-23966A17E3DF}"/>
          </ac:spMkLst>
        </pc:spChg>
        <pc:spChg chg="add del mod topLvl">
          <ac:chgData name="Zixi Li" userId="7afddd65-cf6f-4657-8c89-fa7101aa5225" providerId="ADAL" clId="{AD783692-7993-4D3B-B21C-7E057EDEB8F3}" dt="2024-04-23T23:42:50.136" v="15839" actId="478"/>
          <ac:spMkLst>
            <pc:docMk/>
            <pc:sldMk cId="2578374043" sldId="364"/>
            <ac:spMk id="59" creationId="{A2E1AAA7-6805-BF65-657F-9F565EA966B1}"/>
          </ac:spMkLst>
        </pc:spChg>
        <pc:spChg chg="add del mod topLvl">
          <ac:chgData name="Zixi Li" userId="7afddd65-cf6f-4657-8c89-fa7101aa5225" providerId="ADAL" clId="{AD783692-7993-4D3B-B21C-7E057EDEB8F3}" dt="2024-04-23T23:42:48.202" v="15836" actId="478"/>
          <ac:spMkLst>
            <pc:docMk/>
            <pc:sldMk cId="2578374043" sldId="364"/>
            <ac:spMk id="60" creationId="{2C80D555-54C9-9007-AAEE-AF7834CD605B}"/>
          </ac:spMkLst>
        </pc:spChg>
        <pc:spChg chg="add del mod topLvl">
          <ac:chgData name="Zixi Li" userId="7afddd65-cf6f-4657-8c89-fa7101aa5225" providerId="ADAL" clId="{AD783692-7993-4D3B-B21C-7E057EDEB8F3}" dt="2024-04-23T23:42:44.160" v="15828" actId="478"/>
          <ac:spMkLst>
            <pc:docMk/>
            <pc:sldMk cId="2578374043" sldId="364"/>
            <ac:spMk id="61" creationId="{350F31F0-93AD-7A59-BE07-49B91FB50D7E}"/>
          </ac:spMkLst>
        </pc:spChg>
        <pc:spChg chg="add del mod topLvl">
          <ac:chgData name="Zixi Li" userId="7afddd65-cf6f-4657-8c89-fa7101aa5225" providerId="ADAL" clId="{AD783692-7993-4D3B-B21C-7E057EDEB8F3}" dt="2024-04-23T23:42:44.160" v="15828" actId="478"/>
          <ac:spMkLst>
            <pc:docMk/>
            <pc:sldMk cId="2578374043" sldId="364"/>
            <ac:spMk id="62" creationId="{2D2C1837-A4E6-FF97-56E6-07F936D3D647}"/>
          </ac:spMkLst>
        </pc:spChg>
        <pc:spChg chg="add del mod topLvl">
          <ac:chgData name="Zixi Li" userId="7afddd65-cf6f-4657-8c89-fa7101aa5225" providerId="ADAL" clId="{AD783692-7993-4D3B-B21C-7E057EDEB8F3}" dt="2024-04-23T23:42:44.160" v="15828" actId="478"/>
          <ac:spMkLst>
            <pc:docMk/>
            <pc:sldMk cId="2578374043" sldId="364"/>
            <ac:spMk id="63" creationId="{6CBEA42D-1577-6393-14D0-BF134738364B}"/>
          </ac:spMkLst>
        </pc:spChg>
        <pc:spChg chg="add del mod topLvl">
          <ac:chgData name="Zixi Li" userId="7afddd65-cf6f-4657-8c89-fa7101aa5225" providerId="ADAL" clId="{AD783692-7993-4D3B-B21C-7E057EDEB8F3}" dt="2024-04-23T23:42:44.160" v="15828" actId="478"/>
          <ac:spMkLst>
            <pc:docMk/>
            <pc:sldMk cId="2578374043" sldId="364"/>
            <ac:spMk id="64" creationId="{5BD7023F-25A6-534A-8015-5AF4ACEDC5F9}"/>
          </ac:spMkLst>
        </pc:spChg>
        <pc:spChg chg="add del mod topLvl">
          <ac:chgData name="Zixi Li" userId="7afddd65-cf6f-4657-8c89-fa7101aa5225" providerId="ADAL" clId="{AD783692-7993-4D3B-B21C-7E057EDEB8F3}" dt="2024-04-23T23:42:44.160" v="15828" actId="478"/>
          <ac:spMkLst>
            <pc:docMk/>
            <pc:sldMk cId="2578374043" sldId="364"/>
            <ac:spMk id="65" creationId="{52CE1D4E-70CA-55C8-531A-5AEDA61A9850}"/>
          </ac:spMkLst>
        </pc:spChg>
        <pc:spChg chg="add del mod topLvl">
          <ac:chgData name="Zixi Li" userId="7afddd65-cf6f-4657-8c89-fa7101aa5225" providerId="ADAL" clId="{AD783692-7993-4D3B-B21C-7E057EDEB8F3}" dt="2024-04-23T23:44:45.998" v="15864" actId="478"/>
          <ac:spMkLst>
            <pc:docMk/>
            <pc:sldMk cId="2578374043" sldId="364"/>
            <ac:spMk id="66" creationId="{FC9D3947-F738-BFB9-4221-D020D168517F}"/>
          </ac:spMkLst>
        </pc:spChg>
        <pc:spChg chg="add del mod topLvl">
          <ac:chgData name="Zixi Li" userId="7afddd65-cf6f-4657-8c89-fa7101aa5225" providerId="ADAL" clId="{AD783692-7993-4D3B-B21C-7E057EDEB8F3}" dt="2024-04-23T23:42:48.612" v="15837" actId="478"/>
          <ac:spMkLst>
            <pc:docMk/>
            <pc:sldMk cId="2578374043" sldId="364"/>
            <ac:spMk id="67" creationId="{04D5F238-28DA-6A04-AD95-E2F9C2613DC6}"/>
          </ac:spMkLst>
        </pc:spChg>
        <pc:spChg chg="add del mod topLvl">
          <ac:chgData name="Zixi Li" userId="7afddd65-cf6f-4657-8c89-fa7101aa5225" providerId="ADAL" clId="{AD783692-7993-4D3B-B21C-7E057EDEB8F3}" dt="2024-04-23T23:42:45.787" v="15831" actId="478"/>
          <ac:spMkLst>
            <pc:docMk/>
            <pc:sldMk cId="2578374043" sldId="364"/>
            <ac:spMk id="68" creationId="{79FDDC4F-F75A-0B39-3E69-8DA6B161C9D1}"/>
          </ac:spMkLst>
        </pc:spChg>
        <pc:spChg chg="add del mod topLvl">
          <ac:chgData name="Zixi Li" userId="7afddd65-cf6f-4657-8c89-fa7101aa5225" providerId="ADAL" clId="{AD783692-7993-4D3B-B21C-7E057EDEB8F3}" dt="2024-04-23T23:42:45.435" v="15830" actId="478"/>
          <ac:spMkLst>
            <pc:docMk/>
            <pc:sldMk cId="2578374043" sldId="364"/>
            <ac:spMk id="69" creationId="{7592B451-8E55-A336-0EB9-E7A9ADEAD57F}"/>
          </ac:spMkLst>
        </pc:spChg>
        <pc:spChg chg="add del mod topLvl">
          <ac:chgData name="Zixi Li" userId="7afddd65-cf6f-4657-8c89-fa7101aa5225" providerId="ADAL" clId="{AD783692-7993-4D3B-B21C-7E057EDEB8F3}" dt="2024-04-23T23:42:44.160" v="15828" actId="478"/>
          <ac:spMkLst>
            <pc:docMk/>
            <pc:sldMk cId="2578374043" sldId="364"/>
            <ac:spMk id="70" creationId="{4014DCD2-18A1-0899-A41A-C6A7E6DDA863}"/>
          </ac:spMkLst>
        </pc:spChg>
        <pc:spChg chg="add del mod topLvl">
          <ac:chgData name="Zixi Li" userId="7afddd65-cf6f-4657-8c89-fa7101aa5225" providerId="ADAL" clId="{AD783692-7993-4D3B-B21C-7E057EDEB8F3}" dt="2024-04-23T23:42:44.160" v="15828" actId="478"/>
          <ac:spMkLst>
            <pc:docMk/>
            <pc:sldMk cId="2578374043" sldId="364"/>
            <ac:spMk id="71" creationId="{FFB68BD5-F3AD-92FC-15B6-A06DCAA3D70A}"/>
          </ac:spMkLst>
        </pc:spChg>
        <pc:spChg chg="add del mod topLvl">
          <ac:chgData name="Zixi Li" userId="7afddd65-cf6f-4657-8c89-fa7101aa5225" providerId="ADAL" clId="{AD783692-7993-4D3B-B21C-7E057EDEB8F3}" dt="2024-04-23T23:42:44.160" v="15828" actId="478"/>
          <ac:spMkLst>
            <pc:docMk/>
            <pc:sldMk cId="2578374043" sldId="364"/>
            <ac:spMk id="72" creationId="{E433B880-BFDA-13B9-C1A1-E6C999C41C92}"/>
          </ac:spMkLst>
        </pc:spChg>
        <pc:spChg chg="add del mod">
          <ac:chgData name="Zixi Li" userId="7afddd65-cf6f-4657-8c89-fa7101aa5225" providerId="ADAL" clId="{AD783692-7993-4D3B-B21C-7E057EDEB8F3}" dt="2024-04-23T23:39:11.655" v="15723" actId="478"/>
          <ac:spMkLst>
            <pc:docMk/>
            <pc:sldMk cId="2578374043" sldId="364"/>
            <ac:spMk id="74" creationId="{F9D35351-12F9-D482-D3C6-D3F3C0A7C07A}"/>
          </ac:spMkLst>
        </pc:spChg>
        <pc:spChg chg="add del mod">
          <ac:chgData name="Zixi Li" userId="7afddd65-cf6f-4657-8c89-fa7101aa5225" providerId="ADAL" clId="{AD783692-7993-4D3B-B21C-7E057EDEB8F3}" dt="2024-04-23T23:39:11.655" v="15723" actId="478"/>
          <ac:spMkLst>
            <pc:docMk/>
            <pc:sldMk cId="2578374043" sldId="364"/>
            <ac:spMk id="75" creationId="{83320558-132D-E7F1-CFE0-1ED280F7104B}"/>
          </ac:spMkLst>
        </pc:spChg>
        <pc:spChg chg="add del mod">
          <ac:chgData name="Zixi Li" userId="7afddd65-cf6f-4657-8c89-fa7101aa5225" providerId="ADAL" clId="{AD783692-7993-4D3B-B21C-7E057EDEB8F3}" dt="2024-04-23T23:39:11.655" v="15723" actId="478"/>
          <ac:spMkLst>
            <pc:docMk/>
            <pc:sldMk cId="2578374043" sldId="364"/>
            <ac:spMk id="76" creationId="{4A82688F-7CB8-9EF4-97F0-055A3A18F8EA}"/>
          </ac:spMkLst>
        </pc:spChg>
        <pc:spChg chg="add del mod">
          <ac:chgData name="Zixi Li" userId="7afddd65-cf6f-4657-8c89-fa7101aa5225" providerId="ADAL" clId="{AD783692-7993-4D3B-B21C-7E057EDEB8F3}" dt="2024-04-23T23:39:11.655" v="15723" actId="478"/>
          <ac:spMkLst>
            <pc:docMk/>
            <pc:sldMk cId="2578374043" sldId="364"/>
            <ac:spMk id="77" creationId="{80A5D5D4-59B1-5F66-FE7D-8AA9C5F8FE4D}"/>
          </ac:spMkLst>
        </pc:spChg>
        <pc:spChg chg="add del mod">
          <ac:chgData name="Zixi Li" userId="7afddd65-cf6f-4657-8c89-fa7101aa5225" providerId="ADAL" clId="{AD783692-7993-4D3B-B21C-7E057EDEB8F3}" dt="2024-04-23T23:39:11.655" v="15723" actId="478"/>
          <ac:spMkLst>
            <pc:docMk/>
            <pc:sldMk cId="2578374043" sldId="364"/>
            <ac:spMk id="78" creationId="{3CB00D7D-AA2E-4CF8-3780-026B4C7ADC8A}"/>
          </ac:spMkLst>
        </pc:spChg>
        <pc:spChg chg="add del mod">
          <ac:chgData name="Zixi Li" userId="7afddd65-cf6f-4657-8c89-fa7101aa5225" providerId="ADAL" clId="{AD783692-7993-4D3B-B21C-7E057EDEB8F3}" dt="2024-04-23T23:39:11.655" v="15723" actId="478"/>
          <ac:spMkLst>
            <pc:docMk/>
            <pc:sldMk cId="2578374043" sldId="364"/>
            <ac:spMk id="79" creationId="{C985D81B-9646-ECB1-4CA1-1CED4D6277BE}"/>
          </ac:spMkLst>
        </pc:spChg>
        <pc:spChg chg="add del mod">
          <ac:chgData name="Zixi Li" userId="7afddd65-cf6f-4657-8c89-fa7101aa5225" providerId="ADAL" clId="{AD783692-7993-4D3B-B21C-7E057EDEB8F3}" dt="2024-04-23T23:39:11.655" v="15723" actId="478"/>
          <ac:spMkLst>
            <pc:docMk/>
            <pc:sldMk cId="2578374043" sldId="364"/>
            <ac:spMk id="80" creationId="{2C16261A-A376-A74D-60E7-CEDEF39D2E21}"/>
          </ac:spMkLst>
        </pc:spChg>
        <pc:spChg chg="add del mod">
          <ac:chgData name="Zixi Li" userId="7afddd65-cf6f-4657-8c89-fa7101aa5225" providerId="ADAL" clId="{AD783692-7993-4D3B-B21C-7E057EDEB8F3}" dt="2024-04-23T23:39:11.655" v="15723" actId="478"/>
          <ac:spMkLst>
            <pc:docMk/>
            <pc:sldMk cId="2578374043" sldId="364"/>
            <ac:spMk id="81" creationId="{30DA5255-9F0E-593D-5F90-825371B3F568}"/>
          </ac:spMkLst>
        </pc:spChg>
        <pc:spChg chg="add del mod">
          <ac:chgData name="Zixi Li" userId="7afddd65-cf6f-4657-8c89-fa7101aa5225" providerId="ADAL" clId="{AD783692-7993-4D3B-B21C-7E057EDEB8F3}" dt="2024-04-23T23:39:11.655" v="15723" actId="478"/>
          <ac:spMkLst>
            <pc:docMk/>
            <pc:sldMk cId="2578374043" sldId="364"/>
            <ac:spMk id="82" creationId="{2E2E5686-7FDD-FBEA-A6E2-0431BCADB4A0}"/>
          </ac:spMkLst>
        </pc:spChg>
        <pc:spChg chg="add del mod">
          <ac:chgData name="Zixi Li" userId="7afddd65-cf6f-4657-8c89-fa7101aa5225" providerId="ADAL" clId="{AD783692-7993-4D3B-B21C-7E057EDEB8F3}" dt="2024-04-23T23:39:11.655" v="15723" actId="478"/>
          <ac:spMkLst>
            <pc:docMk/>
            <pc:sldMk cId="2578374043" sldId="364"/>
            <ac:spMk id="83" creationId="{4FD54BE5-6593-CDEB-AF06-D57742CE26A7}"/>
          </ac:spMkLst>
        </pc:spChg>
        <pc:spChg chg="add del mod">
          <ac:chgData name="Zixi Li" userId="7afddd65-cf6f-4657-8c89-fa7101aa5225" providerId="ADAL" clId="{AD783692-7993-4D3B-B21C-7E057EDEB8F3}" dt="2024-04-23T23:39:11.655" v="15723" actId="478"/>
          <ac:spMkLst>
            <pc:docMk/>
            <pc:sldMk cId="2578374043" sldId="364"/>
            <ac:spMk id="84" creationId="{90A9E6CD-4C27-A048-EB8B-0AD923E9DBAD}"/>
          </ac:spMkLst>
        </pc:spChg>
        <pc:spChg chg="add del mod">
          <ac:chgData name="Zixi Li" userId="7afddd65-cf6f-4657-8c89-fa7101aa5225" providerId="ADAL" clId="{AD783692-7993-4D3B-B21C-7E057EDEB8F3}" dt="2024-04-23T23:39:11.655" v="15723" actId="478"/>
          <ac:spMkLst>
            <pc:docMk/>
            <pc:sldMk cId="2578374043" sldId="364"/>
            <ac:spMk id="85" creationId="{C858363B-F50B-DBB4-6559-065F5B6687E2}"/>
          </ac:spMkLst>
        </pc:spChg>
        <pc:spChg chg="add del mod">
          <ac:chgData name="Zixi Li" userId="7afddd65-cf6f-4657-8c89-fa7101aa5225" providerId="ADAL" clId="{AD783692-7993-4D3B-B21C-7E057EDEB8F3}" dt="2024-04-23T23:39:11.655" v="15723" actId="478"/>
          <ac:spMkLst>
            <pc:docMk/>
            <pc:sldMk cId="2578374043" sldId="364"/>
            <ac:spMk id="86" creationId="{88C34FE9-EBF4-3ABC-6B13-A2750FE670C0}"/>
          </ac:spMkLst>
        </pc:spChg>
        <pc:spChg chg="add del mod">
          <ac:chgData name="Zixi Li" userId="7afddd65-cf6f-4657-8c89-fa7101aa5225" providerId="ADAL" clId="{AD783692-7993-4D3B-B21C-7E057EDEB8F3}" dt="2024-04-23T23:39:11.655" v="15723" actId="478"/>
          <ac:spMkLst>
            <pc:docMk/>
            <pc:sldMk cId="2578374043" sldId="364"/>
            <ac:spMk id="87" creationId="{40877304-47F3-A5DB-BCAB-434040D93788}"/>
          </ac:spMkLst>
        </pc:spChg>
        <pc:spChg chg="add del mod">
          <ac:chgData name="Zixi Li" userId="7afddd65-cf6f-4657-8c89-fa7101aa5225" providerId="ADAL" clId="{AD783692-7993-4D3B-B21C-7E057EDEB8F3}" dt="2024-04-23T23:39:11.655" v="15723" actId="478"/>
          <ac:spMkLst>
            <pc:docMk/>
            <pc:sldMk cId="2578374043" sldId="364"/>
            <ac:spMk id="88" creationId="{756E1648-F9B9-3CD0-3B62-9D6576D9C5E5}"/>
          </ac:spMkLst>
        </pc:spChg>
        <pc:spChg chg="add del mod">
          <ac:chgData name="Zixi Li" userId="7afddd65-cf6f-4657-8c89-fa7101aa5225" providerId="ADAL" clId="{AD783692-7993-4D3B-B21C-7E057EDEB8F3}" dt="2024-04-23T23:39:11.655" v="15723" actId="478"/>
          <ac:spMkLst>
            <pc:docMk/>
            <pc:sldMk cId="2578374043" sldId="364"/>
            <ac:spMk id="89" creationId="{49D49DC0-05EE-8FC0-3AF8-7C7F0C332E0F}"/>
          </ac:spMkLst>
        </pc:spChg>
        <pc:spChg chg="add del mod">
          <ac:chgData name="Zixi Li" userId="7afddd65-cf6f-4657-8c89-fa7101aa5225" providerId="ADAL" clId="{AD783692-7993-4D3B-B21C-7E057EDEB8F3}" dt="2024-04-23T23:39:11.655" v="15723" actId="478"/>
          <ac:spMkLst>
            <pc:docMk/>
            <pc:sldMk cId="2578374043" sldId="364"/>
            <ac:spMk id="90" creationId="{874413A1-8373-ECA1-451A-37D6E0531698}"/>
          </ac:spMkLst>
        </pc:spChg>
        <pc:spChg chg="add del mod">
          <ac:chgData name="Zixi Li" userId="7afddd65-cf6f-4657-8c89-fa7101aa5225" providerId="ADAL" clId="{AD783692-7993-4D3B-B21C-7E057EDEB8F3}" dt="2024-04-23T23:39:11.655" v="15723" actId="478"/>
          <ac:spMkLst>
            <pc:docMk/>
            <pc:sldMk cId="2578374043" sldId="364"/>
            <ac:spMk id="91" creationId="{57894A76-0092-6648-DE29-2DB0C9C32877}"/>
          </ac:spMkLst>
        </pc:spChg>
        <pc:spChg chg="add del mod">
          <ac:chgData name="Zixi Li" userId="7afddd65-cf6f-4657-8c89-fa7101aa5225" providerId="ADAL" clId="{AD783692-7993-4D3B-B21C-7E057EDEB8F3}" dt="2024-04-23T23:39:11.655" v="15723" actId="478"/>
          <ac:spMkLst>
            <pc:docMk/>
            <pc:sldMk cId="2578374043" sldId="364"/>
            <ac:spMk id="92" creationId="{3BA840E0-C595-3118-D09E-F78D882F0036}"/>
          </ac:spMkLst>
        </pc:spChg>
        <pc:spChg chg="add del mod">
          <ac:chgData name="Zixi Li" userId="7afddd65-cf6f-4657-8c89-fa7101aa5225" providerId="ADAL" clId="{AD783692-7993-4D3B-B21C-7E057EDEB8F3}" dt="2024-04-23T23:39:11.655" v="15723" actId="478"/>
          <ac:spMkLst>
            <pc:docMk/>
            <pc:sldMk cId="2578374043" sldId="364"/>
            <ac:spMk id="93" creationId="{6B34919E-6386-176C-9D59-6F896D702B74}"/>
          </ac:spMkLst>
        </pc:spChg>
        <pc:spChg chg="add del mod">
          <ac:chgData name="Zixi Li" userId="7afddd65-cf6f-4657-8c89-fa7101aa5225" providerId="ADAL" clId="{AD783692-7993-4D3B-B21C-7E057EDEB8F3}" dt="2024-04-23T23:39:11.655" v="15723" actId="478"/>
          <ac:spMkLst>
            <pc:docMk/>
            <pc:sldMk cId="2578374043" sldId="364"/>
            <ac:spMk id="94" creationId="{9E2D37ED-35A9-CA73-52F3-7231F61D291F}"/>
          </ac:spMkLst>
        </pc:spChg>
        <pc:spChg chg="add del mod">
          <ac:chgData name="Zixi Li" userId="7afddd65-cf6f-4657-8c89-fa7101aa5225" providerId="ADAL" clId="{AD783692-7993-4D3B-B21C-7E057EDEB8F3}" dt="2024-04-23T23:39:11.655" v="15723" actId="478"/>
          <ac:spMkLst>
            <pc:docMk/>
            <pc:sldMk cId="2578374043" sldId="364"/>
            <ac:spMk id="95" creationId="{76C783FB-3C0B-E8CC-A1F9-B20C496C4691}"/>
          </ac:spMkLst>
        </pc:spChg>
        <pc:spChg chg="add del mod">
          <ac:chgData name="Zixi Li" userId="7afddd65-cf6f-4657-8c89-fa7101aa5225" providerId="ADAL" clId="{AD783692-7993-4D3B-B21C-7E057EDEB8F3}" dt="2024-04-23T23:39:11.655" v="15723" actId="478"/>
          <ac:spMkLst>
            <pc:docMk/>
            <pc:sldMk cId="2578374043" sldId="364"/>
            <ac:spMk id="96" creationId="{AC2B5F6B-88AC-F5B0-4939-6480215D4BC6}"/>
          </ac:spMkLst>
        </pc:spChg>
        <pc:spChg chg="add del mod">
          <ac:chgData name="Zixi Li" userId="7afddd65-cf6f-4657-8c89-fa7101aa5225" providerId="ADAL" clId="{AD783692-7993-4D3B-B21C-7E057EDEB8F3}" dt="2024-04-23T23:39:11.655" v="15723" actId="478"/>
          <ac:spMkLst>
            <pc:docMk/>
            <pc:sldMk cId="2578374043" sldId="364"/>
            <ac:spMk id="97" creationId="{86CC035A-F98D-E73C-E273-2FECFDAB6A12}"/>
          </ac:spMkLst>
        </pc:spChg>
        <pc:spChg chg="add del mod">
          <ac:chgData name="Zixi Li" userId="7afddd65-cf6f-4657-8c89-fa7101aa5225" providerId="ADAL" clId="{AD783692-7993-4D3B-B21C-7E057EDEB8F3}" dt="2024-04-23T23:39:11.655" v="15723" actId="478"/>
          <ac:spMkLst>
            <pc:docMk/>
            <pc:sldMk cId="2578374043" sldId="364"/>
            <ac:spMk id="98" creationId="{1F5E024A-D20B-ECB1-65AC-33A22125B008}"/>
          </ac:spMkLst>
        </pc:spChg>
        <pc:spChg chg="add del mod">
          <ac:chgData name="Zixi Li" userId="7afddd65-cf6f-4657-8c89-fa7101aa5225" providerId="ADAL" clId="{AD783692-7993-4D3B-B21C-7E057EDEB8F3}" dt="2024-04-23T23:39:11.655" v="15723" actId="478"/>
          <ac:spMkLst>
            <pc:docMk/>
            <pc:sldMk cId="2578374043" sldId="364"/>
            <ac:spMk id="99" creationId="{74B3AA1B-78AF-C27F-A95D-5F65F5B34360}"/>
          </ac:spMkLst>
        </pc:spChg>
        <pc:spChg chg="add del mod">
          <ac:chgData name="Zixi Li" userId="7afddd65-cf6f-4657-8c89-fa7101aa5225" providerId="ADAL" clId="{AD783692-7993-4D3B-B21C-7E057EDEB8F3}" dt="2024-04-23T23:39:11.655" v="15723" actId="478"/>
          <ac:spMkLst>
            <pc:docMk/>
            <pc:sldMk cId="2578374043" sldId="364"/>
            <ac:spMk id="100" creationId="{03FD9E4F-2EE6-DFE8-3656-0072E66B7F76}"/>
          </ac:spMkLst>
        </pc:spChg>
        <pc:spChg chg="add del mod">
          <ac:chgData name="Zixi Li" userId="7afddd65-cf6f-4657-8c89-fa7101aa5225" providerId="ADAL" clId="{AD783692-7993-4D3B-B21C-7E057EDEB8F3}" dt="2024-04-23T23:39:11.655" v="15723" actId="478"/>
          <ac:spMkLst>
            <pc:docMk/>
            <pc:sldMk cId="2578374043" sldId="364"/>
            <ac:spMk id="101" creationId="{E12A163A-1205-9D5F-F6BF-DE87C3D506E6}"/>
          </ac:spMkLst>
        </pc:spChg>
        <pc:spChg chg="add del mod">
          <ac:chgData name="Zixi Li" userId="7afddd65-cf6f-4657-8c89-fa7101aa5225" providerId="ADAL" clId="{AD783692-7993-4D3B-B21C-7E057EDEB8F3}" dt="2024-04-23T23:37:37.608" v="15685" actId="478"/>
          <ac:spMkLst>
            <pc:docMk/>
            <pc:sldMk cId="2578374043" sldId="364"/>
            <ac:spMk id="102" creationId="{2E332CA8-21D8-E783-EF6C-6175F01D0DA6}"/>
          </ac:spMkLst>
        </pc:spChg>
        <pc:spChg chg="add del mod">
          <ac:chgData name="Zixi Li" userId="7afddd65-cf6f-4657-8c89-fa7101aa5225" providerId="ADAL" clId="{AD783692-7993-4D3B-B21C-7E057EDEB8F3}" dt="2024-04-23T23:37:37.608" v="15685" actId="478"/>
          <ac:spMkLst>
            <pc:docMk/>
            <pc:sldMk cId="2578374043" sldId="364"/>
            <ac:spMk id="103" creationId="{7D3BA367-B1BD-0029-EDE2-A3E35077DDBE}"/>
          </ac:spMkLst>
        </pc:spChg>
        <pc:spChg chg="add del mod">
          <ac:chgData name="Zixi Li" userId="7afddd65-cf6f-4657-8c89-fa7101aa5225" providerId="ADAL" clId="{AD783692-7993-4D3B-B21C-7E057EDEB8F3}" dt="2024-04-23T23:37:37.608" v="15685" actId="478"/>
          <ac:spMkLst>
            <pc:docMk/>
            <pc:sldMk cId="2578374043" sldId="364"/>
            <ac:spMk id="104" creationId="{7923701F-B88C-9AEB-8D00-ACCDBA18786F}"/>
          </ac:spMkLst>
        </pc:spChg>
        <pc:spChg chg="add del mod">
          <ac:chgData name="Zixi Li" userId="7afddd65-cf6f-4657-8c89-fa7101aa5225" providerId="ADAL" clId="{AD783692-7993-4D3B-B21C-7E057EDEB8F3}" dt="2024-04-23T23:37:37.608" v="15685" actId="478"/>
          <ac:spMkLst>
            <pc:docMk/>
            <pc:sldMk cId="2578374043" sldId="364"/>
            <ac:spMk id="105" creationId="{9BC4A6A9-2DAF-C138-D6D9-9E8B559F4CBD}"/>
          </ac:spMkLst>
        </pc:spChg>
        <pc:spChg chg="add del mod">
          <ac:chgData name="Zixi Li" userId="7afddd65-cf6f-4657-8c89-fa7101aa5225" providerId="ADAL" clId="{AD783692-7993-4D3B-B21C-7E057EDEB8F3}" dt="2024-04-23T23:37:37.608" v="15685" actId="478"/>
          <ac:spMkLst>
            <pc:docMk/>
            <pc:sldMk cId="2578374043" sldId="364"/>
            <ac:spMk id="106" creationId="{F7A6BCF8-C7BF-2A59-395B-80CCFA87A3B2}"/>
          </ac:spMkLst>
        </pc:spChg>
        <pc:spChg chg="add del mod">
          <ac:chgData name="Zixi Li" userId="7afddd65-cf6f-4657-8c89-fa7101aa5225" providerId="ADAL" clId="{AD783692-7993-4D3B-B21C-7E057EDEB8F3}" dt="2024-04-23T23:37:37.608" v="15685" actId="478"/>
          <ac:spMkLst>
            <pc:docMk/>
            <pc:sldMk cId="2578374043" sldId="364"/>
            <ac:spMk id="107" creationId="{697DF044-0140-E166-BE15-56E4E5CAF50A}"/>
          </ac:spMkLst>
        </pc:spChg>
        <pc:spChg chg="add del mod">
          <ac:chgData name="Zixi Li" userId="7afddd65-cf6f-4657-8c89-fa7101aa5225" providerId="ADAL" clId="{AD783692-7993-4D3B-B21C-7E057EDEB8F3}" dt="2024-04-23T23:37:37.608" v="15685" actId="478"/>
          <ac:spMkLst>
            <pc:docMk/>
            <pc:sldMk cId="2578374043" sldId="364"/>
            <ac:spMk id="108" creationId="{7C594214-1912-2434-1D09-3631B2C31795}"/>
          </ac:spMkLst>
        </pc:spChg>
        <pc:spChg chg="add del mod">
          <ac:chgData name="Zixi Li" userId="7afddd65-cf6f-4657-8c89-fa7101aa5225" providerId="ADAL" clId="{AD783692-7993-4D3B-B21C-7E057EDEB8F3}" dt="2024-04-23T23:37:37.608" v="15685" actId="478"/>
          <ac:spMkLst>
            <pc:docMk/>
            <pc:sldMk cId="2578374043" sldId="364"/>
            <ac:spMk id="109" creationId="{FBDA30B5-73C1-58BF-0FF9-45039924E47E}"/>
          </ac:spMkLst>
        </pc:spChg>
        <pc:spChg chg="add del mod">
          <ac:chgData name="Zixi Li" userId="7afddd65-cf6f-4657-8c89-fa7101aa5225" providerId="ADAL" clId="{AD783692-7993-4D3B-B21C-7E057EDEB8F3}" dt="2024-04-23T23:37:37.608" v="15685" actId="478"/>
          <ac:spMkLst>
            <pc:docMk/>
            <pc:sldMk cId="2578374043" sldId="364"/>
            <ac:spMk id="110" creationId="{8BA5616E-5124-1C10-0B7C-71BF02E6F46D}"/>
          </ac:spMkLst>
        </pc:spChg>
        <pc:spChg chg="add del mod">
          <ac:chgData name="Zixi Li" userId="7afddd65-cf6f-4657-8c89-fa7101aa5225" providerId="ADAL" clId="{AD783692-7993-4D3B-B21C-7E057EDEB8F3}" dt="2024-04-23T23:37:37.608" v="15685" actId="478"/>
          <ac:spMkLst>
            <pc:docMk/>
            <pc:sldMk cId="2578374043" sldId="364"/>
            <ac:spMk id="111" creationId="{C0327C5B-AA74-40E5-F50F-6A9AD836A7B1}"/>
          </ac:spMkLst>
        </pc:spChg>
        <pc:spChg chg="add del mod">
          <ac:chgData name="Zixi Li" userId="7afddd65-cf6f-4657-8c89-fa7101aa5225" providerId="ADAL" clId="{AD783692-7993-4D3B-B21C-7E057EDEB8F3}" dt="2024-04-23T23:37:37.608" v="15685" actId="478"/>
          <ac:spMkLst>
            <pc:docMk/>
            <pc:sldMk cId="2578374043" sldId="364"/>
            <ac:spMk id="112" creationId="{E5BA093C-2AA1-41AA-29DB-EA6B5FC06BB5}"/>
          </ac:spMkLst>
        </pc:spChg>
        <pc:spChg chg="add del mod">
          <ac:chgData name="Zixi Li" userId="7afddd65-cf6f-4657-8c89-fa7101aa5225" providerId="ADAL" clId="{AD783692-7993-4D3B-B21C-7E057EDEB8F3}" dt="2024-04-23T23:37:37.608" v="15685" actId="478"/>
          <ac:spMkLst>
            <pc:docMk/>
            <pc:sldMk cId="2578374043" sldId="364"/>
            <ac:spMk id="113" creationId="{9AA6B705-49C3-295B-996F-53E2696A073A}"/>
          </ac:spMkLst>
        </pc:spChg>
        <pc:spChg chg="add del mod">
          <ac:chgData name="Zixi Li" userId="7afddd65-cf6f-4657-8c89-fa7101aa5225" providerId="ADAL" clId="{AD783692-7993-4D3B-B21C-7E057EDEB8F3}" dt="2024-04-23T23:37:37.608" v="15685" actId="478"/>
          <ac:spMkLst>
            <pc:docMk/>
            <pc:sldMk cId="2578374043" sldId="364"/>
            <ac:spMk id="114" creationId="{4D00E297-58E1-D5FD-6D6C-8FD9E0669429}"/>
          </ac:spMkLst>
        </pc:spChg>
        <pc:spChg chg="add del mod">
          <ac:chgData name="Zixi Li" userId="7afddd65-cf6f-4657-8c89-fa7101aa5225" providerId="ADAL" clId="{AD783692-7993-4D3B-B21C-7E057EDEB8F3}" dt="2024-04-23T23:37:37.608" v="15685" actId="478"/>
          <ac:spMkLst>
            <pc:docMk/>
            <pc:sldMk cId="2578374043" sldId="364"/>
            <ac:spMk id="115" creationId="{DB8F6580-CF1A-EAD0-B19E-974F9EB1DFFB}"/>
          </ac:spMkLst>
        </pc:spChg>
        <pc:spChg chg="add del mod">
          <ac:chgData name="Zixi Li" userId="7afddd65-cf6f-4657-8c89-fa7101aa5225" providerId="ADAL" clId="{AD783692-7993-4D3B-B21C-7E057EDEB8F3}" dt="2024-04-23T23:37:37.608" v="15685" actId="478"/>
          <ac:spMkLst>
            <pc:docMk/>
            <pc:sldMk cId="2578374043" sldId="364"/>
            <ac:spMk id="116" creationId="{29E62BA3-452F-9642-57D1-4B4AFA406661}"/>
          </ac:spMkLst>
        </pc:spChg>
        <pc:spChg chg="add del mod">
          <ac:chgData name="Zixi Li" userId="7afddd65-cf6f-4657-8c89-fa7101aa5225" providerId="ADAL" clId="{AD783692-7993-4D3B-B21C-7E057EDEB8F3}" dt="2024-04-23T23:37:37.608" v="15685" actId="478"/>
          <ac:spMkLst>
            <pc:docMk/>
            <pc:sldMk cId="2578374043" sldId="364"/>
            <ac:spMk id="117" creationId="{02109B89-52BF-713A-A636-AED3F3EA71FF}"/>
          </ac:spMkLst>
        </pc:spChg>
        <pc:spChg chg="add del mod">
          <ac:chgData name="Zixi Li" userId="7afddd65-cf6f-4657-8c89-fa7101aa5225" providerId="ADAL" clId="{AD783692-7993-4D3B-B21C-7E057EDEB8F3}" dt="2024-04-23T23:37:37.608" v="15685" actId="478"/>
          <ac:spMkLst>
            <pc:docMk/>
            <pc:sldMk cId="2578374043" sldId="364"/>
            <ac:spMk id="118" creationId="{41046343-0169-F275-064B-3128A3FC3717}"/>
          </ac:spMkLst>
        </pc:spChg>
        <pc:spChg chg="add del mod">
          <ac:chgData name="Zixi Li" userId="7afddd65-cf6f-4657-8c89-fa7101aa5225" providerId="ADAL" clId="{AD783692-7993-4D3B-B21C-7E057EDEB8F3}" dt="2024-04-23T23:37:37.608" v="15685" actId="478"/>
          <ac:spMkLst>
            <pc:docMk/>
            <pc:sldMk cId="2578374043" sldId="364"/>
            <ac:spMk id="119" creationId="{D3272DCC-D41C-BC59-DF5C-D8DD7066AF59}"/>
          </ac:spMkLst>
        </pc:spChg>
        <pc:spChg chg="add del mod">
          <ac:chgData name="Zixi Li" userId="7afddd65-cf6f-4657-8c89-fa7101aa5225" providerId="ADAL" clId="{AD783692-7993-4D3B-B21C-7E057EDEB8F3}" dt="2024-04-23T23:37:37.608" v="15685" actId="478"/>
          <ac:spMkLst>
            <pc:docMk/>
            <pc:sldMk cId="2578374043" sldId="364"/>
            <ac:spMk id="120" creationId="{6BFBF9A6-88C4-9463-331B-2C44E499AEC4}"/>
          </ac:spMkLst>
        </pc:spChg>
        <pc:spChg chg="add del mod">
          <ac:chgData name="Zixi Li" userId="7afddd65-cf6f-4657-8c89-fa7101aa5225" providerId="ADAL" clId="{AD783692-7993-4D3B-B21C-7E057EDEB8F3}" dt="2024-04-23T23:37:37.608" v="15685" actId="478"/>
          <ac:spMkLst>
            <pc:docMk/>
            <pc:sldMk cId="2578374043" sldId="364"/>
            <ac:spMk id="121" creationId="{2DB9DD9C-A6FC-269F-FD24-BF043554839E}"/>
          </ac:spMkLst>
        </pc:spChg>
        <pc:spChg chg="add del mod">
          <ac:chgData name="Zixi Li" userId="7afddd65-cf6f-4657-8c89-fa7101aa5225" providerId="ADAL" clId="{AD783692-7993-4D3B-B21C-7E057EDEB8F3}" dt="2024-04-23T23:37:37.608" v="15685" actId="478"/>
          <ac:spMkLst>
            <pc:docMk/>
            <pc:sldMk cId="2578374043" sldId="364"/>
            <ac:spMk id="122" creationId="{BADC033B-26D4-3F73-5A8D-AA86185F0C02}"/>
          </ac:spMkLst>
        </pc:spChg>
        <pc:spChg chg="add del mod">
          <ac:chgData name="Zixi Li" userId="7afddd65-cf6f-4657-8c89-fa7101aa5225" providerId="ADAL" clId="{AD783692-7993-4D3B-B21C-7E057EDEB8F3}" dt="2024-04-23T23:37:37.608" v="15685" actId="478"/>
          <ac:spMkLst>
            <pc:docMk/>
            <pc:sldMk cId="2578374043" sldId="364"/>
            <ac:spMk id="123" creationId="{32490692-FFEA-97A3-1C86-79BD34291466}"/>
          </ac:spMkLst>
        </pc:spChg>
        <pc:spChg chg="add del mod">
          <ac:chgData name="Zixi Li" userId="7afddd65-cf6f-4657-8c89-fa7101aa5225" providerId="ADAL" clId="{AD783692-7993-4D3B-B21C-7E057EDEB8F3}" dt="2024-04-23T23:37:37.608" v="15685" actId="478"/>
          <ac:spMkLst>
            <pc:docMk/>
            <pc:sldMk cId="2578374043" sldId="364"/>
            <ac:spMk id="124" creationId="{29644408-5BC0-5032-BEC2-7DC9375A7A8B}"/>
          </ac:spMkLst>
        </pc:spChg>
        <pc:spChg chg="add del mod">
          <ac:chgData name="Zixi Li" userId="7afddd65-cf6f-4657-8c89-fa7101aa5225" providerId="ADAL" clId="{AD783692-7993-4D3B-B21C-7E057EDEB8F3}" dt="2024-04-23T23:37:37.608" v="15685" actId="478"/>
          <ac:spMkLst>
            <pc:docMk/>
            <pc:sldMk cId="2578374043" sldId="364"/>
            <ac:spMk id="125" creationId="{3ECB19AD-E6E3-0816-51F8-74F925E1DEEA}"/>
          </ac:spMkLst>
        </pc:spChg>
        <pc:spChg chg="add del mod">
          <ac:chgData name="Zixi Li" userId="7afddd65-cf6f-4657-8c89-fa7101aa5225" providerId="ADAL" clId="{AD783692-7993-4D3B-B21C-7E057EDEB8F3}" dt="2024-04-23T23:37:37.608" v="15685" actId="478"/>
          <ac:spMkLst>
            <pc:docMk/>
            <pc:sldMk cId="2578374043" sldId="364"/>
            <ac:spMk id="126" creationId="{98B9C0E4-ABBA-C915-DC3F-0898D021DA52}"/>
          </ac:spMkLst>
        </pc:spChg>
        <pc:spChg chg="add del mod">
          <ac:chgData name="Zixi Li" userId="7afddd65-cf6f-4657-8c89-fa7101aa5225" providerId="ADAL" clId="{AD783692-7993-4D3B-B21C-7E057EDEB8F3}" dt="2024-04-23T23:37:37.608" v="15685" actId="478"/>
          <ac:spMkLst>
            <pc:docMk/>
            <pc:sldMk cId="2578374043" sldId="364"/>
            <ac:spMk id="127" creationId="{E059844B-2B9A-D49E-E78D-1E1F27B77AE2}"/>
          </ac:spMkLst>
        </pc:spChg>
        <pc:spChg chg="add del mod">
          <ac:chgData name="Zixi Li" userId="7afddd65-cf6f-4657-8c89-fa7101aa5225" providerId="ADAL" clId="{AD783692-7993-4D3B-B21C-7E057EDEB8F3}" dt="2024-04-23T23:37:37.608" v="15685" actId="478"/>
          <ac:spMkLst>
            <pc:docMk/>
            <pc:sldMk cId="2578374043" sldId="364"/>
            <ac:spMk id="128" creationId="{30633B80-DAB6-D800-6B14-2D68688C2078}"/>
          </ac:spMkLst>
        </pc:spChg>
        <pc:spChg chg="add del mod">
          <ac:chgData name="Zixi Li" userId="7afddd65-cf6f-4657-8c89-fa7101aa5225" providerId="ADAL" clId="{AD783692-7993-4D3B-B21C-7E057EDEB8F3}" dt="2024-04-23T23:37:38.576" v="15686" actId="478"/>
          <ac:spMkLst>
            <pc:docMk/>
            <pc:sldMk cId="2578374043" sldId="364"/>
            <ac:spMk id="129" creationId="{768A6943-BBE6-92D1-5D3F-74B2123747F2}"/>
          </ac:spMkLst>
        </pc:spChg>
        <pc:spChg chg="add del mod">
          <ac:chgData name="Zixi Li" userId="7afddd65-cf6f-4657-8c89-fa7101aa5225" providerId="ADAL" clId="{AD783692-7993-4D3B-B21C-7E057EDEB8F3}" dt="2024-04-23T23:37:37.608" v="15685" actId="478"/>
          <ac:spMkLst>
            <pc:docMk/>
            <pc:sldMk cId="2578374043" sldId="364"/>
            <ac:spMk id="130" creationId="{C000734C-5890-5D8D-B419-AB7EB2489EEA}"/>
          </ac:spMkLst>
        </pc:spChg>
        <pc:spChg chg="add del mod">
          <ac:chgData name="Zixi Li" userId="7afddd65-cf6f-4657-8c89-fa7101aa5225" providerId="ADAL" clId="{AD783692-7993-4D3B-B21C-7E057EDEB8F3}" dt="2024-04-23T23:37:37.608" v="15685" actId="478"/>
          <ac:spMkLst>
            <pc:docMk/>
            <pc:sldMk cId="2578374043" sldId="364"/>
            <ac:spMk id="131" creationId="{22ACF599-5688-B056-9EBA-77558B767266}"/>
          </ac:spMkLst>
        </pc:spChg>
        <pc:spChg chg="add del mod">
          <ac:chgData name="Zixi Li" userId="7afddd65-cf6f-4657-8c89-fa7101aa5225" providerId="ADAL" clId="{AD783692-7993-4D3B-B21C-7E057EDEB8F3}" dt="2024-04-23T23:37:37.608" v="15685" actId="478"/>
          <ac:spMkLst>
            <pc:docMk/>
            <pc:sldMk cId="2578374043" sldId="364"/>
            <ac:spMk id="132" creationId="{750A46A4-2646-2AB6-439B-465B104ADF89}"/>
          </ac:spMkLst>
        </pc:spChg>
        <pc:spChg chg="add del mod">
          <ac:chgData name="Zixi Li" userId="7afddd65-cf6f-4657-8c89-fa7101aa5225" providerId="ADAL" clId="{AD783692-7993-4D3B-B21C-7E057EDEB8F3}" dt="2024-04-23T23:37:37.608" v="15685" actId="478"/>
          <ac:spMkLst>
            <pc:docMk/>
            <pc:sldMk cId="2578374043" sldId="364"/>
            <ac:spMk id="133" creationId="{E6AB88DD-2E2F-3593-2B66-0718491216DF}"/>
          </ac:spMkLst>
        </pc:spChg>
        <pc:spChg chg="add del mod">
          <ac:chgData name="Zixi Li" userId="7afddd65-cf6f-4657-8c89-fa7101aa5225" providerId="ADAL" clId="{AD783692-7993-4D3B-B21C-7E057EDEB8F3}" dt="2024-04-23T23:37:34.825" v="15684" actId="478"/>
          <ac:spMkLst>
            <pc:docMk/>
            <pc:sldMk cId="2578374043" sldId="364"/>
            <ac:spMk id="134" creationId="{71C25616-919D-FCCE-69D7-6E8EDFB555C0}"/>
          </ac:spMkLst>
        </pc:spChg>
        <pc:spChg chg="add del mod">
          <ac:chgData name="Zixi Li" userId="7afddd65-cf6f-4657-8c89-fa7101aa5225" providerId="ADAL" clId="{AD783692-7993-4D3B-B21C-7E057EDEB8F3}" dt="2024-04-23T23:37:34.825" v="15684" actId="478"/>
          <ac:spMkLst>
            <pc:docMk/>
            <pc:sldMk cId="2578374043" sldId="364"/>
            <ac:spMk id="135" creationId="{85A70057-6A10-A1AD-F53F-4AF259AE90EF}"/>
          </ac:spMkLst>
        </pc:spChg>
        <pc:spChg chg="add del mod">
          <ac:chgData name="Zixi Li" userId="7afddd65-cf6f-4657-8c89-fa7101aa5225" providerId="ADAL" clId="{AD783692-7993-4D3B-B21C-7E057EDEB8F3}" dt="2024-04-23T23:37:34.825" v="15684" actId="478"/>
          <ac:spMkLst>
            <pc:docMk/>
            <pc:sldMk cId="2578374043" sldId="364"/>
            <ac:spMk id="136" creationId="{FCAE5045-C5F8-CDA2-0B77-E0CCF69011D0}"/>
          </ac:spMkLst>
        </pc:spChg>
        <pc:spChg chg="add del mod">
          <ac:chgData name="Zixi Li" userId="7afddd65-cf6f-4657-8c89-fa7101aa5225" providerId="ADAL" clId="{AD783692-7993-4D3B-B21C-7E057EDEB8F3}" dt="2024-04-23T23:37:34.825" v="15684" actId="478"/>
          <ac:spMkLst>
            <pc:docMk/>
            <pc:sldMk cId="2578374043" sldId="364"/>
            <ac:spMk id="137" creationId="{86C35726-8798-4BF6-EC0B-2A3CDDC41E4C}"/>
          </ac:spMkLst>
        </pc:spChg>
        <pc:spChg chg="add del mod">
          <ac:chgData name="Zixi Li" userId="7afddd65-cf6f-4657-8c89-fa7101aa5225" providerId="ADAL" clId="{AD783692-7993-4D3B-B21C-7E057EDEB8F3}" dt="2024-04-23T23:37:34.825" v="15684" actId="478"/>
          <ac:spMkLst>
            <pc:docMk/>
            <pc:sldMk cId="2578374043" sldId="364"/>
            <ac:spMk id="138" creationId="{53D04360-39BF-3C2C-6D61-43B2EE4198A1}"/>
          </ac:spMkLst>
        </pc:spChg>
        <pc:spChg chg="add del mod">
          <ac:chgData name="Zixi Li" userId="7afddd65-cf6f-4657-8c89-fa7101aa5225" providerId="ADAL" clId="{AD783692-7993-4D3B-B21C-7E057EDEB8F3}" dt="2024-04-23T23:37:34.825" v="15684" actId="478"/>
          <ac:spMkLst>
            <pc:docMk/>
            <pc:sldMk cId="2578374043" sldId="364"/>
            <ac:spMk id="139" creationId="{A512E1D1-8BF9-95CC-BA43-B3C6466045A5}"/>
          </ac:spMkLst>
        </pc:spChg>
        <pc:spChg chg="add del mod">
          <ac:chgData name="Zixi Li" userId="7afddd65-cf6f-4657-8c89-fa7101aa5225" providerId="ADAL" clId="{AD783692-7993-4D3B-B21C-7E057EDEB8F3}" dt="2024-04-23T23:37:34.825" v="15684" actId="478"/>
          <ac:spMkLst>
            <pc:docMk/>
            <pc:sldMk cId="2578374043" sldId="364"/>
            <ac:spMk id="140" creationId="{6ADE31EE-8C42-FBB0-33B2-810B0EE26CB1}"/>
          </ac:spMkLst>
        </pc:spChg>
        <pc:spChg chg="add del mod">
          <ac:chgData name="Zixi Li" userId="7afddd65-cf6f-4657-8c89-fa7101aa5225" providerId="ADAL" clId="{AD783692-7993-4D3B-B21C-7E057EDEB8F3}" dt="2024-04-23T23:37:34.825" v="15684" actId="478"/>
          <ac:spMkLst>
            <pc:docMk/>
            <pc:sldMk cId="2578374043" sldId="364"/>
            <ac:spMk id="141" creationId="{D680A7E4-F995-40C6-F855-427BFFC4BA65}"/>
          </ac:spMkLst>
        </pc:spChg>
        <pc:spChg chg="add del mod">
          <ac:chgData name="Zixi Li" userId="7afddd65-cf6f-4657-8c89-fa7101aa5225" providerId="ADAL" clId="{AD783692-7993-4D3B-B21C-7E057EDEB8F3}" dt="2024-04-23T23:37:34.825" v="15684" actId="478"/>
          <ac:spMkLst>
            <pc:docMk/>
            <pc:sldMk cId="2578374043" sldId="364"/>
            <ac:spMk id="142" creationId="{6D51201F-8B4A-88F3-4D89-B1ABE2AF6438}"/>
          </ac:spMkLst>
        </pc:spChg>
        <pc:spChg chg="add del mod">
          <ac:chgData name="Zixi Li" userId="7afddd65-cf6f-4657-8c89-fa7101aa5225" providerId="ADAL" clId="{AD783692-7993-4D3B-B21C-7E057EDEB8F3}" dt="2024-04-23T23:37:34.825" v="15684" actId="478"/>
          <ac:spMkLst>
            <pc:docMk/>
            <pc:sldMk cId="2578374043" sldId="364"/>
            <ac:spMk id="143" creationId="{F6EE162F-96CD-8400-D307-40DBDD7330FD}"/>
          </ac:spMkLst>
        </pc:spChg>
        <pc:spChg chg="add del mod">
          <ac:chgData name="Zixi Li" userId="7afddd65-cf6f-4657-8c89-fa7101aa5225" providerId="ADAL" clId="{AD783692-7993-4D3B-B21C-7E057EDEB8F3}" dt="2024-04-23T23:37:34.825" v="15684" actId="478"/>
          <ac:spMkLst>
            <pc:docMk/>
            <pc:sldMk cId="2578374043" sldId="364"/>
            <ac:spMk id="144" creationId="{4CD45C9F-2918-25BC-112B-AAABD562A5D4}"/>
          </ac:spMkLst>
        </pc:spChg>
        <pc:spChg chg="add del mod">
          <ac:chgData name="Zixi Li" userId="7afddd65-cf6f-4657-8c89-fa7101aa5225" providerId="ADAL" clId="{AD783692-7993-4D3B-B21C-7E057EDEB8F3}" dt="2024-04-23T23:37:34.825" v="15684" actId="478"/>
          <ac:spMkLst>
            <pc:docMk/>
            <pc:sldMk cId="2578374043" sldId="364"/>
            <ac:spMk id="145" creationId="{72245AA3-2DA2-AB44-2FC7-2325271D0877}"/>
          </ac:spMkLst>
        </pc:spChg>
        <pc:spChg chg="add del mod">
          <ac:chgData name="Zixi Li" userId="7afddd65-cf6f-4657-8c89-fa7101aa5225" providerId="ADAL" clId="{AD783692-7993-4D3B-B21C-7E057EDEB8F3}" dt="2024-04-23T23:37:34.825" v="15684" actId="478"/>
          <ac:spMkLst>
            <pc:docMk/>
            <pc:sldMk cId="2578374043" sldId="364"/>
            <ac:spMk id="146" creationId="{AE717B2C-B2CE-89C9-CAC6-1A6CD2D14391}"/>
          </ac:spMkLst>
        </pc:spChg>
        <pc:spChg chg="add del mod">
          <ac:chgData name="Zixi Li" userId="7afddd65-cf6f-4657-8c89-fa7101aa5225" providerId="ADAL" clId="{AD783692-7993-4D3B-B21C-7E057EDEB8F3}" dt="2024-04-23T23:37:34.825" v="15684" actId="478"/>
          <ac:spMkLst>
            <pc:docMk/>
            <pc:sldMk cId="2578374043" sldId="364"/>
            <ac:spMk id="147" creationId="{12C1F88B-2F70-6EB9-4B28-C3FCF2009B14}"/>
          </ac:spMkLst>
        </pc:spChg>
        <pc:spChg chg="add del mod">
          <ac:chgData name="Zixi Li" userId="7afddd65-cf6f-4657-8c89-fa7101aa5225" providerId="ADAL" clId="{AD783692-7993-4D3B-B21C-7E057EDEB8F3}" dt="2024-04-23T23:37:34.825" v="15684" actId="478"/>
          <ac:spMkLst>
            <pc:docMk/>
            <pc:sldMk cId="2578374043" sldId="364"/>
            <ac:spMk id="148" creationId="{8D970F98-2455-2D89-104F-B71967F6B6C0}"/>
          </ac:spMkLst>
        </pc:spChg>
        <pc:spChg chg="add del mod">
          <ac:chgData name="Zixi Li" userId="7afddd65-cf6f-4657-8c89-fa7101aa5225" providerId="ADAL" clId="{AD783692-7993-4D3B-B21C-7E057EDEB8F3}" dt="2024-04-23T23:37:34.825" v="15684" actId="478"/>
          <ac:spMkLst>
            <pc:docMk/>
            <pc:sldMk cId="2578374043" sldId="364"/>
            <ac:spMk id="149" creationId="{8852370A-38E0-369F-4D53-57AA2D1C187E}"/>
          </ac:spMkLst>
        </pc:spChg>
        <pc:spChg chg="add del mod">
          <ac:chgData name="Zixi Li" userId="7afddd65-cf6f-4657-8c89-fa7101aa5225" providerId="ADAL" clId="{AD783692-7993-4D3B-B21C-7E057EDEB8F3}" dt="2024-04-23T23:37:54.580" v="15693" actId="478"/>
          <ac:spMkLst>
            <pc:docMk/>
            <pc:sldMk cId="2578374043" sldId="364"/>
            <ac:spMk id="150" creationId="{65BE2902-9BD7-5E57-8AE1-E241EBAC7698}"/>
          </ac:spMkLst>
        </pc:spChg>
        <pc:spChg chg="add del mod">
          <ac:chgData name="Zixi Li" userId="7afddd65-cf6f-4657-8c89-fa7101aa5225" providerId="ADAL" clId="{AD783692-7993-4D3B-B21C-7E057EDEB8F3}" dt="2024-04-23T23:37:54.580" v="15693" actId="478"/>
          <ac:spMkLst>
            <pc:docMk/>
            <pc:sldMk cId="2578374043" sldId="364"/>
            <ac:spMk id="151" creationId="{C548837F-333F-E67F-36AF-27B26833E235}"/>
          </ac:spMkLst>
        </pc:spChg>
        <pc:spChg chg="add del mod">
          <ac:chgData name="Zixi Li" userId="7afddd65-cf6f-4657-8c89-fa7101aa5225" providerId="ADAL" clId="{AD783692-7993-4D3B-B21C-7E057EDEB8F3}" dt="2024-04-23T23:37:54.580" v="15693" actId="478"/>
          <ac:spMkLst>
            <pc:docMk/>
            <pc:sldMk cId="2578374043" sldId="364"/>
            <ac:spMk id="152" creationId="{CDD79202-B0F8-26C8-FBD5-FF714FF4E4C6}"/>
          </ac:spMkLst>
        </pc:spChg>
        <pc:spChg chg="add del mod">
          <ac:chgData name="Zixi Li" userId="7afddd65-cf6f-4657-8c89-fa7101aa5225" providerId="ADAL" clId="{AD783692-7993-4D3B-B21C-7E057EDEB8F3}" dt="2024-04-23T23:37:54.580" v="15693" actId="478"/>
          <ac:spMkLst>
            <pc:docMk/>
            <pc:sldMk cId="2578374043" sldId="364"/>
            <ac:spMk id="153" creationId="{A0AE18FE-421B-3F95-7938-1C1D96283541}"/>
          </ac:spMkLst>
        </pc:spChg>
        <pc:spChg chg="add del mod">
          <ac:chgData name="Zixi Li" userId="7afddd65-cf6f-4657-8c89-fa7101aa5225" providerId="ADAL" clId="{AD783692-7993-4D3B-B21C-7E057EDEB8F3}" dt="2024-04-23T23:37:54.580" v="15693" actId="478"/>
          <ac:spMkLst>
            <pc:docMk/>
            <pc:sldMk cId="2578374043" sldId="364"/>
            <ac:spMk id="154" creationId="{FDAC2E87-F25E-1F44-832B-AED7DF328226}"/>
          </ac:spMkLst>
        </pc:spChg>
        <pc:spChg chg="add del mod">
          <ac:chgData name="Zixi Li" userId="7afddd65-cf6f-4657-8c89-fa7101aa5225" providerId="ADAL" clId="{AD783692-7993-4D3B-B21C-7E057EDEB8F3}" dt="2024-04-23T23:37:54.580" v="15693" actId="478"/>
          <ac:spMkLst>
            <pc:docMk/>
            <pc:sldMk cId="2578374043" sldId="364"/>
            <ac:spMk id="155" creationId="{A8ADD89F-0B46-37CC-D7D5-E775FF3F72AD}"/>
          </ac:spMkLst>
        </pc:spChg>
        <pc:spChg chg="add del mod">
          <ac:chgData name="Zixi Li" userId="7afddd65-cf6f-4657-8c89-fa7101aa5225" providerId="ADAL" clId="{AD783692-7993-4D3B-B21C-7E057EDEB8F3}" dt="2024-04-23T23:37:54.580" v="15693" actId="478"/>
          <ac:spMkLst>
            <pc:docMk/>
            <pc:sldMk cId="2578374043" sldId="364"/>
            <ac:spMk id="156" creationId="{0DDF9F76-6626-3E9E-E6A1-7FF67AA3E3DE}"/>
          </ac:spMkLst>
        </pc:spChg>
        <pc:spChg chg="add del mod">
          <ac:chgData name="Zixi Li" userId="7afddd65-cf6f-4657-8c89-fa7101aa5225" providerId="ADAL" clId="{AD783692-7993-4D3B-B21C-7E057EDEB8F3}" dt="2024-04-23T23:37:54.580" v="15693" actId="478"/>
          <ac:spMkLst>
            <pc:docMk/>
            <pc:sldMk cId="2578374043" sldId="364"/>
            <ac:spMk id="157" creationId="{E2D86836-989C-1FDA-0D63-4137A047677D}"/>
          </ac:spMkLst>
        </pc:spChg>
        <pc:spChg chg="add del mod">
          <ac:chgData name="Zixi Li" userId="7afddd65-cf6f-4657-8c89-fa7101aa5225" providerId="ADAL" clId="{AD783692-7993-4D3B-B21C-7E057EDEB8F3}" dt="2024-04-23T23:37:54.580" v="15693" actId="478"/>
          <ac:spMkLst>
            <pc:docMk/>
            <pc:sldMk cId="2578374043" sldId="364"/>
            <ac:spMk id="158" creationId="{05F8E1B0-A387-21EF-8BE1-73F3C863E680}"/>
          </ac:spMkLst>
        </pc:spChg>
        <pc:spChg chg="add del mod">
          <ac:chgData name="Zixi Li" userId="7afddd65-cf6f-4657-8c89-fa7101aa5225" providerId="ADAL" clId="{AD783692-7993-4D3B-B21C-7E057EDEB8F3}" dt="2024-04-23T23:37:54.580" v="15693" actId="478"/>
          <ac:spMkLst>
            <pc:docMk/>
            <pc:sldMk cId="2578374043" sldId="364"/>
            <ac:spMk id="159" creationId="{82887A35-C2BF-3502-A8CC-7D72334EE058}"/>
          </ac:spMkLst>
        </pc:spChg>
        <pc:spChg chg="add del mod">
          <ac:chgData name="Zixi Li" userId="7afddd65-cf6f-4657-8c89-fa7101aa5225" providerId="ADAL" clId="{AD783692-7993-4D3B-B21C-7E057EDEB8F3}" dt="2024-04-23T23:37:54.580" v="15693" actId="478"/>
          <ac:spMkLst>
            <pc:docMk/>
            <pc:sldMk cId="2578374043" sldId="364"/>
            <ac:spMk id="160" creationId="{7137FC07-EF50-8473-0934-E98690F654AA}"/>
          </ac:spMkLst>
        </pc:spChg>
        <pc:spChg chg="add del mod">
          <ac:chgData name="Zixi Li" userId="7afddd65-cf6f-4657-8c89-fa7101aa5225" providerId="ADAL" clId="{AD783692-7993-4D3B-B21C-7E057EDEB8F3}" dt="2024-04-23T23:37:54.580" v="15693" actId="478"/>
          <ac:spMkLst>
            <pc:docMk/>
            <pc:sldMk cId="2578374043" sldId="364"/>
            <ac:spMk id="161" creationId="{12F921E5-EF78-CEBD-DA76-97E3E0639146}"/>
          </ac:spMkLst>
        </pc:spChg>
        <pc:spChg chg="add del mod">
          <ac:chgData name="Zixi Li" userId="7afddd65-cf6f-4657-8c89-fa7101aa5225" providerId="ADAL" clId="{AD783692-7993-4D3B-B21C-7E057EDEB8F3}" dt="2024-04-23T23:37:54.580" v="15693" actId="478"/>
          <ac:spMkLst>
            <pc:docMk/>
            <pc:sldMk cId="2578374043" sldId="364"/>
            <ac:spMk id="162" creationId="{78ACCB7C-C081-7763-FD47-09B82CDACECB}"/>
          </ac:spMkLst>
        </pc:spChg>
        <pc:spChg chg="add del mod">
          <ac:chgData name="Zixi Li" userId="7afddd65-cf6f-4657-8c89-fa7101aa5225" providerId="ADAL" clId="{AD783692-7993-4D3B-B21C-7E057EDEB8F3}" dt="2024-04-23T23:37:54.580" v="15693" actId="478"/>
          <ac:spMkLst>
            <pc:docMk/>
            <pc:sldMk cId="2578374043" sldId="364"/>
            <ac:spMk id="163" creationId="{C8683A0C-C10E-390C-0E3D-A863469B8A3C}"/>
          </ac:spMkLst>
        </pc:spChg>
        <pc:spChg chg="add del mod">
          <ac:chgData name="Zixi Li" userId="7afddd65-cf6f-4657-8c89-fa7101aa5225" providerId="ADAL" clId="{AD783692-7993-4D3B-B21C-7E057EDEB8F3}" dt="2024-04-23T23:37:54.580" v="15693" actId="478"/>
          <ac:spMkLst>
            <pc:docMk/>
            <pc:sldMk cId="2578374043" sldId="364"/>
            <ac:spMk id="164" creationId="{13E07256-C6C5-A9F4-9DE9-C2BE79B6371E}"/>
          </ac:spMkLst>
        </pc:spChg>
        <pc:spChg chg="add del mod">
          <ac:chgData name="Zixi Li" userId="7afddd65-cf6f-4657-8c89-fa7101aa5225" providerId="ADAL" clId="{AD783692-7993-4D3B-B21C-7E057EDEB8F3}" dt="2024-04-23T23:37:52.737" v="15692" actId="478"/>
          <ac:spMkLst>
            <pc:docMk/>
            <pc:sldMk cId="2578374043" sldId="364"/>
            <ac:spMk id="165" creationId="{9EAE38F1-E55E-A18A-F13F-B06F7E1A66FB}"/>
          </ac:spMkLst>
        </pc:spChg>
        <pc:spChg chg="add mod">
          <ac:chgData name="Zixi Li" userId="7afddd65-cf6f-4657-8c89-fa7101aa5225" providerId="ADAL" clId="{AD783692-7993-4D3B-B21C-7E057EDEB8F3}" dt="2024-04-23T23:38:41.748" v="15705" actId="164"/>
          <ac:spMkLst>
            <pc:docMk/>
            <pc:sldMk cId="2578374043" sldId="364"/>
            <ac:spMk id="166" creationId="{E304F6E2-F870-8DB6-8536-D9EE9E2C276E}"/>
          </ac:spMkLst>
        </pc:spChg>
        <pc:spChg chg="add mod">
          <ac:chgData name="Zixi Li" userId="7afddd65-cf6f-4657-8c89-fa7101aa5225" providerId="ADAL" clId="{AD783692-7993-4D3B-B21C-7E057EDEB8F3}" dt="2024-04-23T23:38:41.748" v="15705" actId="164"/>
          <ac:spMkLst>
            <pc:docMk/>
            <pc:sldMk cId="2578374043" sldId="364"/>
            <ac:spMk id="167" creationId="{4822B279-C8B1-A42A-FD65-BC98015C2166}"/>
          </ac:spMkLst>
        </pc:spChg>
        <pc:spChg chg="add mod">
          <ac:chgData name="Zixi Li" userId="7afddd65-cf6f-4657-8c89-fa7101aa5225" providerId="ADAL" clId="{AD783692-7993-4D3B-B21C-7E057EDEB8F3}" dt="2024-04-23T23:38:41.748" v="15705" actId="164"/>
          <ac:spMkLst>
            <pc:docMk/>
            <pc:sldMk cId="2578374043" sldId="364"/>
            <ac:spMk id="168" creationId="{EB67A5C5-F4EE-53E3-A52F-9D0C3D8BDD91}"/>
          </ac:spMkLst>
        </pc:spChg>
        <pc:spChg chg="add mod">
          <ac:chgData name="Zixi Li" userId="7afddd65-cf6f-4657-8c89-fa7101aa5225" providerId="ADAL" clId="{AD783692-7993-4D3B-B21C-7E057EDEB8F3}" dt="2024-04-23T23:38:41.748" v="15705" actId="164"/>
          <ac:spMkLst>
            <pc:docMk/>
            <pc:sldMk cId="2578374043" sldId="364"/>
            <ac:spMk id="169" creationId="{20E7C156-E701-079F-0962-864913CA827C}"/>
          </ac:spMkLst>
        </pc:spChg>
        <pc:spChg chg="add mod">
          <ac:chgData name="Zixi Li" userId="7afddd65-cf6f-4657-8c89-fa7101aa5225" providerId="ADAL" clId="{AD783692-7993-4D3B-B21C-7E057EDEB8F3}" dt="2024-04-23T23:38:41.748" v="15705" actId="164"/>
          <ac:spMkLst>
            <pc:docMk/>
            <pc:sldMk cId="2578374043" sldId="364"/>
            <ac:spMk id="170" creationId="{A462C75B-5B40-1E31-6363-2408D9BFC9B8}"/>
          </ac:spMkLst>
        </pc:spChg>
        <pc:spChg chg="add mod">
          <ac:chgData name="Zixi Li" userId="7afddd65-cf6f-4657-8c89-fa7101aa5225" providerId="ADAL" clId="{AD783692-7993-4D3B-B21C-7E057EDEB8F3}" dt="2024-04-23T23:38:41.748" v="15705" actId="164"/>
          <ac:spMkLst>
            <pc:docMk/>
            <pc:sldMk cId="2578374043" sldId="364"/>
            <ac:spMk id="171" creationId="{DFB9151B-43F3-E3BC-EC9E-FDEF4E911DF7}"/>
          </ac:spMkLst>
        </pc:spChg>
        <pc:spChg chg="add mod">
          <ac:chgData name="Zixi Li" userId="7afddd65-cf6f-4657-8c89-fa7101aa5225" providerId="ADAL" clId="{AD783692-7993-4D3B-B21C-7E057EDEB8F3}" dt="2024-04-23T23:38:41.748" v="15705" actId="164"/>
          <ac:spMkLst>
            <pc:docMk/>
            <pc:sldMk cId="2578374043" sldId="364"/>
            <ac:spMk id="172" creationId="{2DDA1604-CD22-9D58-7834-674984B1756A}"/>
          </ac:spMkLst>
        </pc:spChg>
        <pc:spChg chg="add mod">
          <ac:chgData name="Zixi Li" userId="7afddd65-cf6f-4657-8c89-fa7101aa5225" providerId="ADAL" clId="{AD783692-7993-4D3B-B21C-7E057EDEB8F3}" dt="2024-04-23T23:38:41.748" v="15705" actId="164"/>
          <ac:spMkLst>
            <pc:docMk/>
            <pc:sldMk cId="2578374043" sldId="364"/>
            <ac:spMk id="173" creationId="{A294DD9E-56E7-0ECD-106C-E76CB319FCA9}"/>
          </ac:spMkLst>
        </pc:spChg>
        <pc:spChg chg="add mod">
          <ac:chgData name="Zixi Li" userId="7afddd65-cf6f-4657-8c89-fa7101aa5225" providerId="ADAL" clId="{AD783692-7993-4D3B-B21C-7E057EDEB8F3}" dt="2024-04-23T23:38:41.748" v="15705" actId="164"/>
          <ac:spMkLst>
            <pc:docMk/>
            <pc:sldMk cId="2578374043" sldId="364"/>
            <ac:spMk id="174" creationId="{7780F41F-A04F-7D45-0B3E-92A1BA3E7972}"/>
          </ac:spMkLst>
        </pc:spChg>
        <pc:spChg chg="add mod">
          <ac:chgData name="Zixi Li" userId="7afddd65-cf6f-4657-8c89-fa7101aa5225" providerId="ADAL" clId="{AD783692-7993-4D3B-B21C-7E057EDEB8F3}" dt="2024-04-23T23:38:41.748" v="15705" actId="164"/>
          <ac:spMkLst>
            <pc:docMk/>
            <pc:sldMk cId="2578374043" sldId="364"/>
            <ac:spMk id="175" creationId="{7AFDE5B9-6627-3EE1-01F3-EC4C67FAA162}"/>
          </ac:spMkLst>
        </pc:spChg>
        <pc:spChg chg="add mod">
          <ac:chgData name="Zixi Li" userId="7afddd65-cf6f-4657-8c89-fa7101aa5225" providerId="ADAL" clId="{AD783692-7993-4D3B-B21C-7E057EDEB8F3}" dt="2024-04-23T23:38:41.748" v="15705" actId="164"/>
          <ac:spMkLst>
            <pc:docMk/>
            <pc:sldMk cId="2578374043" sldId="364"/>
            <ac:spMk id="176" creationId="{829E779D-203B-8421-8154-F233FD4AEA22}"/>
          </ac:spMkLst>
        </pc:spChg>
        <pc:spChg chg="add mod">
          <ac:chgData name="Zixi Li" userId="7afddd65-cf6f-4657-8c89-fa7101aa5225" providerId="ADAL" clId="{AD783692-7993-4D3B-B21C-7E057EDEB8F3}" dt="2024-04-23T23:38:41.748" v="15705" actId="164"/>
          <ac:spMkLst>
            <pc:docMk/>
            <pc:sldMk cId="2578374043" sldId="364"/>
            <ac:spMk id="177" creationId="{FFBF5168-877B-3B10-E895-2B1C25AE7789}"/>
          </ac:spMkLst>
        </pc:spChg>
        <pc:spChg chg="add mod">
          <ac:chgData name="Zixi Li" userId="7afddd65-cf6f-4657-8c89-fa7101aa5225" providerId="ADAL" clId="{AD783692-7993-4D3B-B21C-7E057EDEB8F3}" dt="2024-04-23T23:38:41.748" v="15705" actId="164"/>
          <ac:spMkLst>
            <pc:docMk/>
            <pc:sldMk cId="2578374043" sldId="364"/>
            <ac:spMk id="178" creationId="{88A0B39E-2DEA-57AC-770B-A24AAE208821}"/>
          </ac:spMkLst>
        </pc:spChg>
        <pc:spChg chg="add mod">
          <ac:chgData name="Zixi Li" userId="7afddd65-cf6f-4657-8c89-fa7101aa5225" providerId="ADAL" clId="{AD783692-7993-4D3B-B21C-7E057EDEB8F3}" dt="2024-04-23T23:38:41.748" v="15705" actId="164"/>
          <ac:spMkLst>
            <pc:docMk/>
            <pc:sldMk cId="2578374043" sldId="364"/>
            <ac:spMk id="179" creationId="{68EDCCA1-4067-A7DB-B34D-48576659EB06}"/>
          </ac:spMkLst>
        </pc:spChg>
        <pc:spChg chg="add mod">
          <ac:chgData name="Zixi Li" userId="7afddd65-cf6f-4657-8c89-fa7101aa5225" providerId="ADAL" clId="{AD783692-7993-4D3B-B21C-7E057EDEB8F3}" dt="2024-04-23T23:38:41.748" v="15705" actId="164"/>
          <ac:spMkLst>
            <pc:docMk/>
            <pc:sldMk cId="2578374043" sldId="364"/>
            <ac:spMk id="180" creationId="{3E541EF6-CBB4-F979-0027-41B067940AA6}"/>
          </ac:spMkLst>
        </pc:spChg>
        <pc:spChg chg="add mod">
          <ac:chgData name="Zixi Li" userId="7afddd65-cf6f-4657-8c89-fa7101aa5225" providerId="ADAL" clId="{AD783692-7993-4D3B-B21C-7E057EDEB8F3}" dt="2024-04-23T23:38:41.748" v="15705" actId="164"/>
          <ac:spMkLst>
            <pc:docMk/>
            <pc:sldMk cId="2578374043" sldId="364"/>
            <ac:spMk id="181" creationId="{49D76A97-58EB-B4B9-5FD8-D1040A678E42}"/>
          </ac:spMkLst>
        </pc:spChg>
        <pc:spChg chg="add mod">
          <ac:chgData name="Zixi Li" userId="7afddd65-cf6f-4657-8c89-fa7101aa5225" providerId="ADAL" clId="{AD783692-7993-4D3B-B21C-7E057EDEB8F3}" dt="2024-04-23T23:38:41.748" v="15705" actId="164"/>
          <ac:spMkLst>
            <pc:docMk/>
            <pc:sldMk cId="2578374043" sldId="364"/>
            <ac:spMk id="182" creationId="{738482FC-3D65-95E9-CE1F-F371BEF13618}"/>
          </ac:spMkLst>
        </pc:spChg>
        <pc:spChg chg="add mod">
          <ac:chgData name="Zixi Li" userId="7afddd65-cf6f-4657-8c89-fa7101aa5225" providerId="ADAL" clId="{AD783692-7993-4D3B-B21C-7E057EDEB8F3}" dt="2024-04-23T23:38:41.748" v="15705" actId="164"/>
          <ac:spMkLst>
            <pc:docMk/>
            <pc:sldMk cId="2578374043" sldId="364"/>
            <ac:spMk id="183" creationId="{CA64565E-9B8D-0D20-99DC-D934B6102488}"/>
          </ac:spMkLst>
        </pc:spChg>
        <pc:spChg chg="add mod">
          <ac:chgData name="Zixi Li" userId="7afddd65-cf6f-4657-8c89-fa7101aa5225" providerId="ADAL" clId="{AD783692-7993-4D3B-B21C-7E057EDEB8F3}" dt="2024-04-23T23:38:41.748" v="15705" actId="164"/>
          <ac:spMkLst>
            <pc:docMk/>
            <pc:sldMk cId="2578374043" sldId="364"/>
            <ac:spMk id="184" creationId="{1DCB7A0D-A624-7D51-3798-FD0E2CA84E0D}"/>
          </ac:spMkLst>
        </pc:spChg>
        <pc:spChg chg="add mod">
          <ac:chgData name="Zixi Li" userId="7afddd65-cf6f-4657-8c89-fa7101aa5225" providerId="ADAL" clId="{AD783692-7993-4D3B-B21C-7E057EDEB8F3}" dt="2024-04-23T23:38:41.748" v="15705" actId="164"/>
          <ac:spMkLst>
            <pc:docMk/>
            <pc:sldMk cId="2578374043" sldId="364"/>
            <ac:spMk id="185" creationId="{92A5A147-F2ED-A552-9CF6-9CE4FD02FD57}"/>
          </ac:spMkLst>
        </pc:spChg>
        <pc:spChg chg="add mod">
          <ac:chgData name="Zixi Li" userId="7afddd65-cf6f-4657-8c89-fa7101aa5225" providerId="ADAL" clId="{AD783692-7993-4D3B-B21C-7E057EDEB8F3}" dt="2024-04-23T23:38:41.748" v="15705" actId="164"/>
          <ac:spMkLst>
            <pc:docMk/>
            <pc:sldMk cId="2578374043" sldId="364"/>
            <ac:spMk id="186" creationId="{05B3CABD-F380-636B-0162-CA44A47E9591}"/>
          </ac:spMkLst>
        </pc:spChg>
        <pc:spChg chg="add mod">
          <ac:chgData name="Zixi Li" userId="7afddd65-cf6f-4657-8c89-fa7101aa5225" providerId="ADAL" clId="{AD783692-7993-4D3B-B21C-7E057EDEB8F3}" dt="2024-04-23T23:38:41.748" v="15705" actId="164"/>
          <ac:spMkLst>
            <pc:docMk/>
            <pc:sldMk cId="2578374043" sldId="364"/>
            <ac:spMk id="187" creationId="{3E0F52A6-5B37-6C56-6676-8A4B37999E4A}"/>
          </ac:spMkLst>
        </pc:spChg>
        <pc:spChg chg="add mod">
          <ac:chgData name="Zixi Li" userId="7afddd65-cf6f-4657-8c89-fa7101aa5225" providerId="ADAL" clId="{AD783692-7993-4D3B-B21C-7E057EDEB8F3}" dt="2024-04-23T23:38:41.748" v="15705" actId="164"/>
          <ac:spMkLst>
            <pc:docMk/>
            <pc:sldMk cId="2578374043" sldId="364"/>
            <ac:spMk id="188" creationId="{47953AC7-5434-79B3-EF43-879518AAB9AC}"/>
          </ac:spMkLst>
        </pc:spChg>
        <pc:spChg chg="add mod">
          <ac:chgData name="Zixi Li" userId="7afddd65-cf6f-4657-8c89-fa7101aa5225" providerId="ADAL" clId="{AD783692-7993-4D3B-B21C-7E057EDEB8F3}" dt="2024-04-23T23:38:41.748" v="15705" actId="164"/>
          <ac:spMkLst>
            <pc:docMk/>
            <pc:sldMk cId="2578374043" sldId="364"/>
            <ac:spMk id="189" creationId="{F17B8BF7-56AE-77F8-2F45-D91833373F11}"/>
          </ac:spMkLst>
        </pc:spChg>
        <pc:spChg chg="add mod">
          <ac:chgData name="Zixi Li" userId="7afddd65-cf6f-4657-8c89-fa7101aa5225" providerId="ADAL" clId="{AD783692-7993-4D3B-B21C-7E057EDEB8F3}" dt="2024-04-23T23:38:41.748" v="15705" actId="164"/>
          <ac:spMkLst>
            <pc:docMk/>
            <pc:sldMk cId="2578374043" sldId="364"/>
            <ac:spMk id="190" creationId="{D8AB8CFA-A431-C2C1-9740-2D486C4174DA}"/>
          </ac:spMkLst>
        </pc:spChg>
        <pc:spChg chg="add mod">
          <ac:chgData name="Zixi Li" userId="7afddd65-cf6f-4657-8c89-fa7101aa5225" providerId="ADAL" clId="{AD783692-7993-4D3B-B21C-7E057EDEB8F3}" dt="2024-04-23T23:38:41.748" v="15705" actId="164"/>
          <ac:spMkLst>
            <pc:docMk/>
            <pc:sldMk cId="2578374043" sldId="364"/>
            <ac:spMk id="191" creationId="{04A1598F-3D53-D00A-7DEB-154BC6DC89B3}"/>
          </ac:spMkLst>
        </pc:spChg>
        <pc:spChg chg="add mod">
          <ac:chgData name="Zixi Li" userId="7afddd65-cf6f-4657-8c89-fa7101aa5225" providerId="ADAL" clId="{AD783692-7993-4D3B-B21C-7E057EDEB8F3}" dt="2024-04-23T23:38:41.748" v="15705" actId="164"/>
          <ac:spMkLst>
            <pc:docMk/>
            <pc:sldMk cId="2578374043" sldId="364"/>
            <ac:spMk id="192" creationId="{38B42A18-0D0B-7C39-A7D9-1950AA7A3E08}"/>
          </ac:spMkLst>
        </pc:spChg>
        <pc:spChg chg="add mod">
          <ac:chgData name="Zixi Li" userId="7afddd65-cf6f-4657-8c89-fa7101aa5225" providerId="ADAL" clId="{AD783692-7993-4D3B-B21C-7E057EDEB8F3}" dt="2024-04-23T23:38:41.748" v="15705" actId="164"/>
          <ac:spMkLst>
            <pc:docMk/>
            <pc:sldMk cId="2578374043" sldId="364"/>
            <ac:spMk id="193" creationId="{BB704070-FA70-DCD2-3BF4-595A0952E4FB}"/>
          </ac:spMkLst>
        </pc:spChg>
        <pc:spChg chg="add mod">
          <ac:chgData name="Zixi Li" userId="7afddd65-cf6f-4657-8c89-fa7101aa5225" providerId="ADAL" clId="{AD783692-7993-4D3B-B21C-7E057EDEB8F3}" dt="2024-04-23T23:38:41.748" v="15705" actId="164"/>
          <ac:spMkLst>
            <pc:docMk/>
            <pc:sldMk cId="2578374043" sldId="364"/>
            <ac:spMk id="194" creationId="{AEE043BB-95FE-345E-690A-0D36B674D79D}"/>
          </ac:spMkLst>
        </pc:spChg>
        <pc:spChg chg="add mod">
          <ac:chgData name="Zixi Li" userId="7afddd65-cf6f-4657-8c89-fa7101aa5225" providerId="ADAL" clId="{AD783692-7993-4D3B-B21C-7E057EDEB8F3}" dt="2024-04-23T23:38:41.748" v="15705" actId="164"/>
          <ac:spMkLst>
            <pc:docMk/>
            <pc:sldMk cId="2578374043" sldId="364"/>
            <ac:spMk id="195" creationId="{066BFCA3-8CBE-D078-A1F9-DD71FB8A6368}"/>
          </ac:spMkLst>
        </pc:spChg>
        <pc:spChg chg="add mod">
          <ac:chgData name="Zixi Li" userId="7afddd65-cf6f-4657-8c89-fa7101aa5225" providerId="ADAL" clId="{AD783692-7993-4D3B-B21C-7E057EDEB8F3}" dt="2024-04-23T23:38:41.748" v="15705" actId="164"/>
          <ac:spMkLst>
            <pc:docMk/>
            <pc:sldMk cId="2578374043" sldId="364"/>
            <ac:spMk id="196" creationId="{1F0ABAF6-AB64-FFB9-F83E-03AA8F4D51F5}"/>
          </ac:spMkLst>
        </pc:spChg>
        <pc:spChg chg="add mod">
          <ac:chgData name="Zixi Li" userId="7afddd65-cf6f-4657-8c89-fa7101aa5225" providerId="ADAL" clId="{AD783692-7993-4D3B-B21C-7E057EDEB8F3}" dt="2024-04-23T23:38:41.748" v="15705" actId="164"/>
          <ac:spMkLst>
            <pc:docMk/>
            <pc:sldMk cId="2578374043" sldId="364"/>
            <ac:spMk id="197" creationId="{46DFEF01-42B7-3A5E-D9E8-A4FCB6CAAB55}"/>
          </ac:spMkLst>
        </pc:spChg>
        <pc:spChg chg="add del mod topLvl">
          <ac:chgData name="Zixi Li" userId="7afddd65-cf6f-4657-8c89-fa7101aa5225" providerId="ADAL" clId="{AD783692-7993-4D3B-B21C-7E057EDEB8F3}" dt="2024-04-23T23:42:46.481" v="15832" actId="478"/>
          <ac:spMkLst>
            <pc:docMk/>
            <pc:sldMk cId="2578374043" sldId="364"/>
            <ac:spMk id="198" creationId="{BEC6BEC0-4D55-C41B-7FC3-C0DE5C3C24F3}"/>
          </ac:spMkLst>
        </pc:spChg>
        <pc:spChg chg="add del mod topLvl">
          <ac:chgData name="Zixi Li" userId="7afddd65-cf6f-4657-8c89-fa7101aa5225" providerId="ADAL" clId="{AD783692-7993-4D3B-B21C-7E057EDEB8F3}" dt="2024-04-23T23:42:44.160" v="15828" actId="478"/>
          <ac:spMkLst>
            <pc:docMk/>
            <pc:sldMk cId="2578374043" sldId="364"/>
            <ac:spMk id="199" creationId="{80E00B42-9FA3-9303-0A93-71BF11FDF0D6}"/>
          </ac:spMkLst>
        </pc:spChg>
        <pc:spChg chg="add del mod topLvl">
          <ac:chgData name="Zixi Li" userId="7afddd65-cf6f-4657-8c89-fa7101aa5225" providerId="ADAL" clId="{AD783692-7993-4D3B-B21C-7E057EDEB8F3}" dt="2024-04-23T23:42:44.160" v="15828" actId="478"/>
          <ac:spMkLst>
            <pc:docMk/>
            <pc:sldMk cId="2578374043" sldId="364"/>
            <ac:spMk id="200" creationId="{7A9122F2-6F34-4B87-6AF4-2733E2E52012}"/>
          </ac:spMkLst>
        </pc:spChg>
        <pc:spChg chg="add del mod topLvl">
          <ac:chgData name="Zixi Li" userId="7afddd65-cf6f-4657-8c89-fa7101aa5225" providerId="ADAL" clId="{AD783692-7993-4D3B-B21C-7E057EDEB8F3}" dt="2024-04-23T23:42:44.160" v="15828" actId="478"/>
          <ac:spMkLst>
            <pc:docMk/>
            <pc:sldMk cId="2578374043" sldId="364"/>
            <ac:spMk id="201" creationId="{4C73BC5D-853C-70DC-C20D-4BCCE9416F4C}"/>
          </ac:spMkLst>
        </pc:spChg>
        <pc:spChg chg="mod">
          <ac:chgData name="Zixi Li" userId="7afddd65-cf6f-4657-8c89-fa7101aa5225" providerId="ADAL" clId="{AD783692-7993-4D3B-B21C-7E057EDEB8F3}" dt="2024-04-23T23:39:02.672" v="15717"/>
          <ac:spMkLst>
            <pc:docMk/>
            <pc:sldMk cId="2578374043" sldId="364"/>
            <ac:spMk id="205" creationId="{1B61EA2E-2C7C-980B-5153-D035785DEDF5}"/>
          </ac:spMkLst>
        </pc:spChg>
        <pc:spChg chg="mod">
          <ac:chgData name="Zixi Li" userId="7afddd65-cf6f-4657-8c89-fa7101aa5225" providerId="ADAL" clId="{AD783692-7993-4D3B-B21C-7E057EDEB8F3}" dt="2024-04-23T23:39:02.672" v="15717"/>
          <ac:spMkLst>
            <pc:docMk/>
            <pc:sldMk cId="2578374043" sldId="364"/>
            <ac:spMk id="206" creationId="{645ABA41-2508-91F2-9660-670AE80E1503}"/>
          </ac:spMkLst>
        </pc:spChg>
        <pc:spChg chg="mod">
          <ac:chgData name="Zixi Li" userId="7afddd65-cf6f-4657-8c89-fa7101aa5225" providerId="ADAL" clId="{AD783692-7993-4D3B-B21C-7E057EDEB8F3}" dt="2024-04-23T23:39:02.672" v="15717"/>
          <ac:spMkLst>
            <pc:docMk/>
            <pc:sldMk cId="2578374043" sldId="364"/>
            <ac:spMk id="207" creationId="{F74AE58C-9BF7-2A39-B934-2A3B4CA23C1B}"/>
          </ac:spMkLst>
        </pc:spChg>
        <pc:spChg chg="mod">
          <ac:chgData name="Zixi Li" userId="7afddd65-cf6f-4657-8c89-fa7101aa5225" providerId="ADAL" clId="{AD783692-7993-4D3B-B21C-7E057EDEB8F3}" dt="2024-04-23T23:39:02.672" v="15717"/>
          <ac:spMkLst>
            <pc:docMk/>
            <pc:sldMk cId="2578374043" sldId="364"/>
            <ac:spMk id="208" creationId="{4DA2B289-1C2D-3FAE-A919-7D37F7AC9EDF}"/>
          </ac:spMkLst>
        </pc:spChg>
        <pc:spChg chg="mod">
          <ac:chgData name="Zixi Li" userId="7afddd65-cf6f-4657-8c89-fa7101aa5225" providerId="ADAL" clId="{AD783692-7993-4D3B-B21C-7E057EDEB8F3}" dt="2024-04-23T23:39:12.926" v="15724"/>
          <ac:spMkLst>
            <pc:docMk/>
            <pc:sldMk cId="2578374043" sldId="364"/>
            <ac:spMk id="210" creationId="{427C7B99-CEF7-C3F0-87B4-88399F438148}"/>
          </ac:spMkLst>
        </pc:spChg>
        <pc:spChg chg="mod">
          <ac:chgData name="Zixi Li" userId="7afddd65-cf6f-4657-8c89-fa7101aa5225" providerId="ADAL" clId="{AD783692-7993-4D3B-B21C-7E057EDEB8F3}" dt="2024-04-23T23:39:12.926" v="15724"/>
          <ac:spMkLst>
            <pc:docMk/>
            <pc:sldMk cId="2578374043" sldId="364"/>
            <ac:spMk id="211" creationId="{AED14EFC-EFCE-7F8D-682F-58CDE74E306F}"/>
          </ac:spMkLst>
        </pc:spChg>
        <pc:spChg chg="mod">
          <ac:chgData name="Zixi Li" userId="7afddd65-cf6f-4657-8c89-fa7101aa5225" providerId="ADAL" clId="{AD783692-7993-4D3B-B21C-7E057EDEB8F3}" dt="2024-04-23T23:39:12.926" v="15724"/>
          <ac:spMkLst>
            <pc:docMk/>
            <pc:sldMk cId="2578374043" sldId="364"/>
            <ac:spMk id="212" creationId="{5B08D2AC-EDA9-A737-8DE7-3B9427FE69B6}"/>
          </ac:spMkLst>
        </pc:spChg>
        <pc:spChg chg="mod">
          <ac:chgData name="Zixi Li" userId="7afddd65-cf6f-4657-8c89-fa7101aa5225" providerId="ADAL" clId="{AD783692-7993-4D3B-B21C-7E057EDEB8F3}" dt="2024-04-23T23:39:12.926" v="15724"/>
          <ac:spMkLst>
            <pc:docMk/>
            <pc:sldMk cId="2578374043" sldId="364"/>
            <ac:spMk id="213" creationId="{097F5A17-DE9B-063B-0632-6F9FA9582CFD}"/>
          </ac:spMkLst>
        </pc:spChg>
        <pc:spChg chg="add del mod topLvl">
          <ac:chgData name="Zixi Li" userId="7afddd65-cf6f-4657-8c89-fa7101aa5225" providerId="ADAL" clId="{AD783692-7993-4D3B-B21C-7E057EDEB8F3}" dt="2024-04-23T23:45:16.607" v="15878" actId="478"/>
          <ac:spMkLst>
            <pc:docMk/>
            <pc:sldMk cId="2578374043" sldId="364"/>
            <ac:spMk id="216" creationId="{25A38359-9476-0FA7-9EAF-BEF3741BC265}"/>
          </ac:spMkLst>
        </pc:spChg>
        <pc:spChg chg="add del mod topLvl">
          <ac:chgData name="Zixi Li" userId="7afddd65-cf6f-4657-8c89-fa7101aa5225" providerId="ADAL" clId="{AD783692-7993-4D3B-B21C-7E057EDEB8F3}" dt="2024-04-23T23:45:20.683" v="15879" actId="478"/>
          <ac:spMkLst>
            <pc:docMk/>
            <pc:sldMk cId="2578374043" sldId="364"/>
            <ac:spMk id="217" creationId="{A2C359D7-52E2-D714-D512-555B12D0EEE0}"/>
          </ac:spMkLst>
        </pc:spChg>
        <pc:spChg chg="add del mod topLvl">
          <ac:chgData name="Zixi Li" userId="7afddd65-cf6f-4657-8c89-fa7101aa5225" providerId="ADAL" clId="{AD783692-7993-4D3B-B21C-7E057EDEB8F3}" dt="2024-04-23T23:45:20.683" v="15879" actId="478"/>
          <ac:spMkLst>
            <pc:docMk/>
            <pc:sldMk cId="2578374043" sldId="364"/>
            <ac:spMk id="218" creationId="{6E29587A-D23C-4463-62AC-D8728CCA27F0}"/>
          </ac:spMkLst>
        </pc:spChg>
        <pc:spChg chg="add del mod topLvl">
          <ac:chgData name="Zixi Li" userId="7afddd65-cf6f-4657-8c89-fa7101aa5225" providerId="ADAL" clId="{AD783692-7993-4D3B-B21C-7E057EDEB8F3}" dt="2024-04-23T23:45:20.683" v="15879" actId="478"/>
          <ac:spMkLst>
            <pc:docMk/>
            <pc:sldMk cId="2578374043" sldId="364"/>
            <ac:spMk id="219" creationId="{C317A097-63A5-89D4-CCE7-715729282DB7}"/>
          </ac:spMkLst>
        </pc:spChg>
        <pc:spChg chg="add del mod topLvl">
          <ac:chgData name="Zixi Li" userId="7afddd65-cf6f-4657-8c89-fa7101aa5225" providerId="ADAL" clId="{AD783692-7993-4D3B-B21C-7E057EDEB8F3}" dt="2024-04-23T23:45:20.683" v="15879" actId="478"/>
          <ac:spMkLst>
            <pc:docMk/>
            <pc:sldMk cId="2578374043" sldId="364"/>
            <ac:spMk id="220" creationId="{2118A780-323D-FC79-BA57-916D929B0A5E}"/>
          </ac:spMkLst>
        </pc:spChg>
        <pc:spChg chg="add del mod topLvl">
          <ac:chgData name="Zixi Li" userId="7afddd65-cf6f-4657-8c89-fa7101aa5225" providerId="ADAL" clId="{AD783692-7993-4D3B-B21C-7E057EDEB8F3}" dt="2024-04-23T23:45:20.683" v="15879" actId="478"/>
          <ac:spMkLst>
            <pc:docMk/>
            <pc:sldMk cId="2578374043" sldId="364"/>
            <ac:spMk id="221" creationId="{7EA30597-4C9A-311B-F216-F36A479345B4}"/>
          </ac:spMkLst>
        </pc:spChg>
        <pc:spChg chg="del mod topLvl">
          <ac:chgData name="Zixi Li" userId="7afddd65-cf6f-4657-8c89-fa7101aa5225" providerId="ADAL" clId="{AD783692-7993-4D3B-B21C-7E057EDEB8F3}" dt="2024-04-23T23:45:20.683" v="15879" actId="478"/>
          <ac:spMkLst>
            <pc:docMk/>
            <pc:sldMk cId="2578374043" sldId="364"/>
            <ac:spMk id="222" creationId="{9AB5AE02-EEF5-9FC4-51C3-44904DA01CC1}"/>
          </ac:spMkLst>
        </pc:spChg>
        <pc:spChg chg="add del mod topLvl">
          <ac:chgData name="Zixi Li" userId="7afddd65-cf6f-4657-8c89-fa7101aa5225" providerId="ADAL" clId="{AD783692-7993-4D3B-B21C-7E057EDEB8F3}" dt="2024-04-23T23:45:20.683" v="15879" actId="478"/>
          <ac:spMkLst>
            <pc:docMk/>
            <pc:sldMk cId="2578374043" sldId="364"/>
            <ac:spMk id="223" creationId="{CD2C9A65-5D4D-209A-45D8-7591BE3C2BC8}"/>
          </ac:spMkLst>
        </pc:spChg>
        <pc:spChg chg="add del mod topLvl">
          <ac:chgData name="Zixi Li" userId="7afddd65-cf6f-4657-8c89-fa7101aa5225" providerId="ADAL" clId="{AD783692-7993-4D3B-B21C-7E057EDEB8F3}" dt="2024-04-23T23:45:20.683" v="15879" actId="478"/>
          <ac:spMkLst>
            <pc:docMk/>
            <pc:sldMk cId="2578374043" sldId="364"/>
            <ac:spMk id="224" creationId="{F2C67213-5B6C-8C08-5CFA-9D3263587287}"/>
          </ac:spMkLst>
        </pc:spChg>
        <pc:spChg chg="add del mod topLvl">
          <ac:chgData name="Zixi Li" userId="7afddd65-cf6f-4657-8c89-fa7101aa5225" providerId="ADAL" clId="{AD783692-7993-4D3B-B21C-7E057EDEB8F3}" dt="2024-04-23T23:45:20.683" v="15879" actId="478"/>
          <ac:spMkLst>
            <pc:docMk/>
            <pc:sldMk cId="2578374043" sldId="364"/>
            <ac:spMk id="225" creationId="{487EF3F7-1571-F0E4-3C21-896A6F4043F5}"/>
          </ac:spMkLst>
        </pc:spChg>
        <pc:spChg chg="add del mod topLvl">
          <ac:chgData name="Zixi Li" userId="7afddd65-cf6f-4657-8c89-fa7101aa5225" providerId="ADAL" clId="{AD783692-7993-4D3B-B21C-7E057EDEB8F3}" dt="2024-04-23T23:45:20.683" v="15879" actId="478"/>
          <ac:spMkLst>
            <pc:docMk/>
            <pc:sldMk cId="2578374043" sldId="364"/>
            <ac:spMk id="226" creationId="{9848DC46-729D-5831-297F-BEFD0F350589}"/>
          </ac:spMkLst>
        </pc:spChg>
        <pc:spChg chg="add del mod topLvl">
          <ac:chgData name="Zixi Li" userId="7afddd65-cf6f-4657-8c89-fa7101aa5225" providerId="ADAL" clId="{AD783692-7993-4D3B-B21C-7E057EDEB8F3}" dt="2024-04-23T23:45:20.683" v="15879" actId="478"/>
          <ac:spMkLst>
            <pc:docMk/>
            <pc:sldMk cId="2578374043" sldId="364"/>
            <ac:spMk id="227" creationId="{F07EBF9D-B302-93D8-76EE-4DB5560CD20B}"/>
          </ac:spMkLst>
        </pc:spChg>
        <pc:spChg chg="add del mod topLvl">
          <ac:chgData name="Zixi Li" userId="7afddd65-cf6f-4657-8c89-fa7101aa5225" providerId="ADAL" clId="{AD783692-7993-4D3B-B21C-7E057EDEB8F3}" dt="2024-04-23T23:45:20.683" v="15879" actId="478"/>
          <ac:spMkLst>
            <pc:docMk/>
            <pc:sldMk cId="2578374043" sldId="364"/>
            <ac:spMk id="228" creationId="{02813782-F640-163B-446B-E3337F220095}"/>
          </ac:spMkLst>
        </pc:spChg>
        <pc:spChg chg="del mod topLvl">
          <ac:chgData name="Zixi Li" userId="7afddd65-cf6f-4657-8c89-fa7101aa5225" providerId="ADAL" clId="{AD783692-7993-4D3B-B21C-7E057EDEB8F3}" dt="2024-04-23T23:45:20.683" v="15879" actId="478"/>
          <ac:spMkLst>
            <pc:docMk/>
            <pc:sldMk cId="2578374043" sldId="364"/>
            <ac:spMk id="229" creationId="{000D8D02-879F-8DF1-3447-46113EC57282}"/>
          </ac:spMkLst>
        </pc:spChg>
        <pc:spChg chg="add del mod topLvl">
          <ac:chgData name="Zixi Li" userId="7afddd65-cf6f-4657-8c89-fa7101aa5225" providerId="ADAL" clId="{AD783692-7993-4D3B-B21C-7E057EDEB8F3}" dt="2024-04-23T23:45:20.683" v="15879" actId="478"/>
          <ac:spMkLst>
            <pc:docMk/>
            <pc:sldMk cId="2578374043" sldId="364"/>
            <ac:spMk id="230" creationId="{6E1ABF65-0BDA-B7BD-3771-A55BBF50A349}"/>
          </ac:spMkLst>
        </pc:spChg>
        <pc:spChg chg="add del mod topLvl">
          <ac:chgData name="Zixi Li" userId="7afddd65-cf6f-4657-8c89-fa7101aa5225" providerId="ADAL" clId="{AD783692-7993-4D3B-B21C-7E057EDEB8F3}" dt="2024-04-23T23:45:20.683" v="15879" actId="478"/>
          <ac:spMkLst>
            <pc:docMk/>
            <pc:sldMk cId="2578374043" sldId="364"/>
            <ac:spMk id="231" creationId="{2120680E-E008-157B-EF04-6FDF3E23580D}"/>
          </ac:spMkLst>
        </pc:spChg>
        <pc:spChg chg="add del mod topLvl">
          <ac:chgData name="Zixi Li" userId="7afddd65-cf6f-4657-8c89-fa7101aa5225" providerId="ADAL" clId="{AD783692-7993-4D3B-B21C-7E057EDEB8F3}" dt="2024-04-23T23:45:20.683" v="15879" actId="478"/>
          <ac:spMkLst>
            <pc:docMk/>
            <pc:sldMk cId="2578374043" sldId="364"/>
            <ac:spMk id="232" creationId="{FD779266-6A0B-A115-3817-1C89A4ECA349}"/>
          </ac:spMkLst>
        </pc:spChg>
        <pc:spChg chg="add del mod topLvl">
          <ac:chgData name="Zixi Li" userId="7afddd65-cf6f-4657-8c89-fa7101aa5225" providerId="ADAL" clId="{AD783692-7993-4D3B-B21C-7E057EDEB8F3}" dt="2024-04-23T23:45:20.683" v="15879" actId="478"/>
          <ac:spMkLst>
            <pc:docMk/>
            <pc:sldMk cId="2578374043" sldId="364"/>
            <ac:spMk id="233" creationId="{F4FA751E-73EE-0C97-B2B4-AF2F172AAEE3}"/>
          </ac:spMkLst>
        </pc:spChg>
        <pc:spChg chg="add del mod topLvl">
          <ac:chgData name="Zixi Li" userId="7afddd65-cf6f-4657-8c89-fa7101aa5225" providerId="ADAL" clId="{AD783692-7993-4D3B-B21C-7E057EDEB8F3}" dt="2024-04-23T23:45:20.683" v="15879" actId="478"/>
          <ac:spMkLst>
            <pc:docMk/>
            <pc:sldMk cId="2578374043" sldId="364"/>
            <ac:spMk id="234" creationId="{B97CDA5E-0848-0750-719D-02D02E3877B3}"/>
          </ac:spMkLst>
        </pc:spChg>
        <pc:spChg chg="add del mod topLvl">
          <ac:chgData name="Zixi Li" userId="7afddd65-cf6f-4657-8c89-fa7101aa5225" providerId="ADAL" clId="{AD783692-7993-4D3B-B21C-7E057EDEB8F3}" dt="2024-04-23T23:45:20.683" v="15879" actId="478"/>
          <ac:spMkLst>
            <pc:docMk/>
            <pc:sldMk cId="2578374043" sldId="364"/>
            <ac:spMk id="235" creationId="{D47F5ECA-5322-2167-6CD5-08AD8EF1CF4C}"/>
          </ac:spMkLst>
        </pc:spChg>
        <pc:spChg chg="del mod topLvl">
          <ac:chgData name="Zixi Li" userId="7afddd65-cf6f-4657-8c89-fa7101aa5225" providerId="ADAL" clId="{AD783692-7993-4D3B-B21C-7E057EDEB8F3}" dt="2024-04-23T23:45:20.683" v="15879" actId="478"/>
          <ac:spMkLst>
            <pc:docMk/>
            <pc:sldMk cId="2578374043" sldId="364"/>
            <ac:spMk id="236" creationId="{6669BD1C-B406-E5EA-0D87-B41D950F2969}"/>
          </ac:spMkLst>
        </pc:spChg>
        <pc:spChg chg="del mod topLvl">
          <ac:chgData name="Zixi Li" userId="7afddd65-cf6f-4657-8c89-fa7101aa5225" providerId="ADAL" clId="{AD783692-7993-4D3B-B21C-7E057EDEB8F3}" dt="2024-04-23T23:45:20.683" v="15879" actId="478"/>
          <ac:spMkLst>
            <pc:docMk/>
            <pc:sldMk cId="2578374043" sldId="364"/>
            <ac:spMk id="237" creationId="{7226C016-55FC-D7C0-5672-8872C4543BDE}"/>
          </ac:spMkLst>
        </pc:spChg>
        <pc:spChg chg="add del mod topLvl">
          <ac:chgData name="Zixi Li" userId="7afddd65-cf6f-4657-8c89-fa7101aa5225" providerId="ADAL" clId="{AD783692-7993-4D3B-B21C-7E057EDEB8F3}" dt="2024-04-23T23:40:28.715" v="15761" actId="478"/>
          <ac:spMkLst>
            <pc:docMk/>
            <pc:sldMk cId="2578374043" sldId="364"/>
            <ac:spMk id="238" creationId="{4BEDCCA1-42D5-7439-967B-FCEC23725289}"/>
          </ac:spMkLst>
        </pc:spChg>
        <pc:spChg chg="add del mod topLvl">
          <ac:chgData name="Zixi Li" userId="7afddd65-cf6f-4657-8c89-fa7101aa5225" providerId="ADAL" clId="{AD783692-7993-4D3B-B21C-7E057EDEB8F3}" dt="2024-04-23T23:45:20.683" v="15879" actId="478"/>
          <ac:spMkLst>
            <pc:docMk/>
            <pc:sldMk cId="2578374043" sldId="364"/>
            <ac:spMk id="239" creationId="{B2B1BF43-111B-29BF-C55E-9DED167F3A34}"/>
          </ac:spMkLst>
        </pc:spChg>
        <pc:spChg chg="add del mod topLvl">
          <ac:chgData name="Zixi Li" userId="7afddd65-cf6f-4657-8c89-fa7101aa5225" providerId="ADAL" clId="{AD783692-7993-4D3B-B21C-7E057EDEB8F3}" dt="2024-04-23T23:40:29.387" v="15762" actId="478"/>
          <ac:spMkLst>
            <pc:docMk/>
            <pc:sldMk cId="2578374043" sldId="364"/>
            <ac:spMk id="240" creationId="{E4DBD829-5824-1CB8-A382-CA9F2EBE0A5C}"/>
          </ac:spMkLst>
        </pc:spChg>
        <pc:spChg chg="del mod topLvl">
          <ac:chgData name="Zixi Li" userId="7afddd65-cf6f-4657-8c89-fa7101aa5225" providerId="ADAL" clId="{AD783692-7993-4D3B-B21C-7E057EDEB8F3}" dt="2024-04-23T23:45:20.683" v="15879" actId="478"/>
          <ac:spMkLst>
            <pc:docMk/>
            <pc:sldMk cId="2578374043" sldId="364"/>
            <ac:spMk id="241" creationId="{E158410E-9F93-8A9E-AE6C-401DA4F95552}"/>
          </ac:spMkLst>
        </pc:spChg>
        <pc:spChg chg="add del mod topLvl">
          <ac:chgData name="Zixi Li" userId="7afddd65-cf6f-4657-8c89-fa7101aa5225" providerId="ADAL" clId="{AD783692-7993-4D3B-B21C-7E057EDEB8F3}" dt="2024-04-23T23:40:30.007" v="15763" actId="478"/>
          <ac:spMkLst>
            <pc:docMk/>
            <pc:sldMk cId="2578374043" sldId="364"/>
            <ac:spMk id="242" creationId="{973EDB56-8859-7F6D-D499-5AB81F38E8C6}"/>
          </ac:spMkLst>
        </pc:spChg>
        <pc:spChg chg="del mod topLvl">
          <ac:chgData name="Zixi Li" userId="7afddd65-cf6f-4657-8c89-fa7101aa5225" providerId="ADAL" clId="{AD783692-7993-4D3B-B21C-7E057EDEB8F3}" dt="2024-04-23T23:45:20.683" v="15879" actId="478"/>
          <ac:spMkLst>
            <pc:docMk/>
            <pc:sldMk cId="2578374043" sldId="364"/>
            <ac:spMk id="243" creationId="{280A559A-2694-2811-2C27-EF59A59F06E0}"/>
          </ac:spMkLst>
        </pc:spChg>
        <pc:spChg chg="del mod topLvl">
          <ac:chgData name="Zixi Li" userId="7afddd65-cf6f-4657-8c89-fa7101aa5225" providerId="ADAL" clId="{AD783692-7993-4D3B-B21C-7E057EDEB8F3}" dt="2024-04-23T23:45:20.683" v="15879" actId="478"/>
          <ac:spMkLst>
            <pc:docMk/>
            <pc:sldMk cId="2578374043" sldId="364"/>
            <ac:spMk id="244" creationId="{059C1CC9-942B-1431-776B-F83DA95F2AAD}"/>
          </ac:spMkLst>
        </pc:spChg>
        <pc:spChg chg="del mod topLvl">
          <ac:chgData name="Zixi Li" userId="7afddd65-cf6f-4657-8c89-fa7101aa5225" providerId="ADAL" clId="{AD783692-7993-4D3B-B21C-7E057EDEB8F3}" dt="2024-04-23T23:45:20.683" v="15879" actId="478"/>
          <ac:spMkLst>
            <pc:docMk/>
            <pc:sldMk cId="2578374043" sldId="364"/>
            <ac:spMk id="245" creationId="{E74E3E02-E650-3278-2C3E-607A3355A04F}"/>
          </ac:spMkLst>
        </pc:spChg>
        <pc:spChg chg="del mod topLvl">
          <ac:chgData name="Zixi Li" userId="7afddd65-cf6f-4657-8c89-fa7101aa5225" providerId="ADAL" clId="{AD783692-7993-4D3B-B21C-7E057EDEB8F3}" dt="2024-04-23T23:45:20.683" v="15879" actId="478"/>
          <ac:spMkLst>
            <pc:docMk/>
            <pc:sldMk cId="2578374043" sldId="364"/>
            <ac:spMk id="246" creationId="{900B532E-DE34-AE8A-46D7-E4FA014DB74A}"/>
          </ac:spMkLst>
        </pc:spChg>
        <pc:spChg chg="del mod topLvl">
          <ac:chgData name="Zixi Li" userId="7afddd65-cf6f-4657-8c89-fa7101aa5225" providerId="ADAL" clId="{AD783692-7993-4D3B-B21C-7E057EDEB8F3}" dt="2024-04-23T23:40:30.628" v="15764" actId="478"/>
          <ac:spMkLst>
            <pc:docMk/>
            <pc:sldMk cId="2578374043" sldId="364"/>
            <ac:spMk id="247" creationId="{1AE9CF22-CA60-94BA-1BE6-C1290E41E39F}"/>
          </ac:spMkLst>
        </pc:spChg>
        <pc:spChg chg="mod">
          <ac:chgData name="Zixi Li" userId="7afddd65-cf6f-4657-8c89-fa7101aa5225" providerId="ADAL" clId="{AD783692-7993-4D3B-B21C-7E057EDEB8F3}" dt="2024-04-23T23:39:31.697" v="15730"/>
          <ac:spMkLst>
            <pc:docMk/>
            <pc:sldMk cId="2578374043" sldId="364"/>
            <ac:spMk id="249" creationId="{69704430-794B-40A2-EE77-174C171F6611}"/>
          </ac:spMkLst>
        </pc:spChg>
        <pc:spChg chg="mod">
          <ac:chgData name="Zixi Li" userId="7afddd65-cf6f-4657-8c89-fa7101aa5225" providerId="ADAL" clId="{AD783692-7993-4D3B-B21C-7E057EDEB8F3}" dt="2024-04-23T23:39:31.697" v="15730"/>
          <ac:spMkLst>
            <pc:docMk/>
            <pc:sldMk cId="2578374043" sldId="364"/>
            <ac:spMk id="250" creationId="{4D01386A-E94A-568D-DA33-678BDB8E37D7}"/>
          </ac:spMkLst>
        </pc:spChg>
        <pc:spChg chg="mod">
          <ac:chgData name="Zixi Li" userId="7afddd65-cf6f-4657-8c89-fa7101aa5225" providerId="ADAL" clId="{AD783692-7993-4D3B-B21C-7E057EDEB8F3}" dt="2024-04-23T23:39:31.697" v="15730"/>
          <ac:spMkLst>
            <pc:docMk/>
            <pc:sldMk cId="2578374043" sldId="364"/>
            <ac:spMk id="251" creationId="{AC8869F3-9F8C-8263-71DB-CDF1CED03477}"/>
          </ac:spMkLst>
        </pc:spChg>
        <pc:spChg chg="mod">
          <ac:chgData name="Zixi Li" userId="7afddd65-cf6f-4657-8c89-fa7101aa5225" providerId="ADAL" clId="{AD783692-7993-4D3B-B21C-7E057EDEB8F3}" dt="2024-04-23T23:39:31.697" v="15730"/>
          <ac:spMkLst>
            <pc:docMk/>
            <pc:sldMk cId="2578374043" sldId="364"/>
            <ac:spMk id="252" creationId="{8B1F74A6-36AF-62FF-8B5B-BCE66E4A3137}"/>
          </ac:spMkLst>
        </pc:spChg>
        <pc:spChg chg="mod">
          <ac:chgData name="Zixi Li" userId="7afddd65-cf6f-4657-8c89-fa7101aa5225" providerId="ADAL" clId="{AD783692-7993-4D3B-B21C-7E057EDEB8F3}" dt="2024-04-23T23:39:31.697" v="15730"/>
          <ac:spMkLst>
            <pc:docMk/>
            <pc:sldMk cId="2578374043" sldId="364"/>
            <ac:spMk id="253" creationId="{1CB9E0D6-9BBC-A5C7-D88C-59F37AE0DCE2}"/>
          </ac:spMkLst>
        </pc:spChg>
        <pc:spChg chg="mod">
          <ac:chgData name="Zixi Li" userId="7afddd65-cf6f-4657-8c89-fa7101aa5225" providerId="ADAL" clId="{AD783692-7993-4D3B-B21C-7E057EDEB8F3}" dt="2024-04-23T23:39:31.697" v="15730"/>
          <ac:spMkLst>
            <pc:docMk/>
            <pc:sldMk cId="2578374043" sldId="364"/>
            <ac:spMk id="254" creationId="{7729CC47-CDBA-1847-AB82-FD81BE43AEA2}"/>
          </ac:spMkLst>
        </pc:spChg>
        <pc:spChg chg="mod">
          <ac:chgData name="Zixi Li" userId="7afddd65-cf6f-4657-8c89-fa7101aa5225" providerId="ADAL" clId="{AD783692-7993-4D3B-B21C-7E057EDEB8F3}" dt="2024-04-23T23:39:31.697" v="15730"/>
          <ac:spMkLst>
            <pc:docMk/>
            <pc:sldMk cId="2578374043" sldId="364"/>
            <ac:spMk id="255" creationId="{10BD17FD-5008-13B8-E51B-170F3D8138C2}"/>
          </ac:spMkLst>
        </pc:spChg>
        <pc:spChg chg="mod">
          <ac:chgData name="Zixi Li" userId="7afddd65-cf6f-4657-8c89-fa7101aa5225" providerId="ADAL" clId="{AD783692-7993-4D3B-B21C-7E057EDEB8F3}" dt="2024-04-23T23:39:31.697" v="15730"/>
          <ac:spMkLst>
            <pc:docMk/>
            <pc:sldMk cId="2578374043" sldId="364"/>
            <ac:spMk id="256" creationId="{0EDCBE31-2F4B-FD26-CF6A-B78B52C5E21F}"/>
          </ac:spMkLst>
        </pc:spChg>
        <pc:spChg chg="mod">
          <ac:chgData name="Zixi Li" userId="7afddd65-cf6f-4657-8c89-fa7101aa5225" providerId="ADAL" clId="{AD783692-7993-4D3B-B21C-7E057EDEB8F3}" dt="2024-04-23T23:39:31.697" v="15730"/>
          <ac:spMkLst>
            <pc:docMk/>
            <pc:sldMk cId="2578374043" sldId="364"/>
            <ac:spMk id="257" creationId="{E3D59B50-7BE5-A719-5767-67E98AA4BEA5}"/>
          </ac:spMkLst>
        </pc:spChg>
        <pc:spChg chg="mod">
          <ac:chgData name="Zixi Li" userId="7afddd65-cf6f-4657-8c89-fa7101aa5225" providerId="ADAL" clId="{AD783692-7993-4D3B-B21C-7E057EDEB8F3}" dt="2024-04-23T23:39:31.697" v="15730"/>
          <ac:spMkLst>
            <pc:docMk/>
            <pc:sldMk cId="2578374043" sldId="364"/>
            <ac:spMk id="258" creationId="{CAFD7F3D-0411-EA21-BB97-3E0FD3EB878D}"/>
          </ac:spMkLst>
        </pc:spChg>
        <pc:spChg chg="mod">
          <ac:chgData name="Zixi Li" userId="7afddd65-cf6f-4657-8c89-fa7101aa5225" providerId="ADAL" clId="{AD783692-7993-4D3B-B21C-7E057EDEB8F3}" dt="2024-04-23T23:39:31.697" v="15730"/>
          <ac:spMkLst>
            <pc:docMk/>
            <pc:sldMk cId="2578374043" sldId="364"/>
            <ac:spMk id="259" creationId="{3BF05D9E-2A9A-0ECF-F97B-44F7DA27DC0A}"/>
          </ac:spMkLst>
        </pc:spChg>
        <pc:spChg chg="mod">
          <ac:chgData name="Zixi Li" userId="7afddd65-cf6f-4657-8c89-fa7101aa5225" providerId="ADAL" clId="{AD783692-7993-4D3B-B21C-7E057EDEB8F3}" dt="2024-04-23T23:39:31.697" v="15730"/>
          <ac:spMkLst>
            <pc:docMk/>
            <pc:sldMk cId="2578374043" sldId="364"/>
            <ac:spMk id="260" creationId="{96BA50A3-1761-9A7E-B31F-F5B074282494}"/>
          </ac:spMkLst>
        </pc:spChg>
        <pc:spChg chg="mod">
          <ac:chgData name="Zixi Li" userId="7afddd65-cf6f-4657-8c89-fa7101aa5225" providerId="ADAL" clId="{AD783692-7993-4D3B-B21C-7E057EDEB8F3}" dt="2024-04-23T23:39:31.697" v="15730"/>
          <ac:spMkLst>
            <pc:docMk/>
            <pc:sldMk cId="2578374043" sldId="364"/>
            <ac:spMk id="261" creationId="{CC972C80-AA0B-6AE6-DAD3-A7742BBDE6B1}"/>
          </ac:spMkLst>
        </pc:spChg>
        <pc:spChg chg="mod">
          <ac:chgData name="Zixi Li" userId="7afddd65-cf6f-4657-8c89-fa7101aa5225" providerId="ADAL" clId="{AD783692-7993-4D3B-B21C-7E057EDEB8F3}" dt="2024-04-23T23:39:31.697" v="15730"/>
          <ac:spMkLst>
            <pc:docMk/>
            <pc:sldMk cId="2578374043" sldId="364"/>
            <ac:spMk id="262" creationId="{985CE2B5-83B4-33E6-A223-55D875E58AC0}"/>
          </ac:spMkLst>
        </pc:spChg>
        <pc:spChg chg="mod">
          <ac:chgData name="Zixi Li" userId="7afddd65-cf6f-4657-8c89-fa7101aa5225" providerId="ADAL" clId="{AD783692-7993-4D3B-B21C-7E057EDEB8F3}" dt="2024-04-23T23:39:31.697" v="15730"/>
          <ac:spMkLst>
            <pc:docMk/>
            <pc:sldMk cId="2578374043" sldId="364"/>
            <ac:spMk id="263" creationId="{1F164DEF-75AF-0ADD-F654-91AB8D595766}"/>
          </ac:spMkLst>
        </pc:spChg>
        <pc:spChg chg="mod">
          <ac:chgData name="Zixi Li" userId="7afddd65-cf6f-4657-8c89-fa7101aa5225" providerId="ADAL" clId="{AD783692-7993-4D3B-B21C-7E057EDEB8F3}" dt="2024-04-23T23:39:31.697" v="15730"/>
          <ac:spMkLst>
            <pc:docMk/>
            <pc:sldMk cId="2578374043" sldId="364"/>
            <ac:spMk id="264" creationId="{D007C0E4-D0A9-706B-4404-6377BE798D85}"/>
          </ac:spMkLst>
        </pc:spChg>
        <pc:spChg chg="mod">
          <ac:chgData name="Zixi Li" userId="7afddd65-cf6f-4657-8c89-fa7101aa5225" providerId="ADAL" clId="{AD783692-7993-4D3B-B21C-7E057EDEB8F3}" dt="2024-04-23T23:39:31.697" v="15730"/>
          <ac:spMkLst>
            <pc:docMk/>
            <pc:sldMk cId="2578374043" sldId="364"/>
            <ac:spMk id="265" creationId="{2E36472F-787C-3DC9-0430-4ECE938DF1DC}"/>
          </ac:spMkLst>
        </pc:spChg>
        <pc:spChg chg="mod">
          <ac:chgData name="Zixi Li" userId="7afddd65-cf6f-4657-8c89-fa7101aa5225" providerId="ADAL" clId="{AD783692-7993-4D3B-B21C-7E057EDEB8F3}" dt="2024-04-23T23:39:31.697" v="15730"/>
          <ac:spMkLst>
            <pc:docMk/>
            <pc:sldMk cId="2578374043" sldId="364"/>
            <ac:spMk id="266" creationId="{3B175410-F048-B0B0-A367-078BF72CBBB7}"/>
          </ac:spMkLst>
        </pc:spChg>
        <pc:spChg chg="mod">
          <ac:chgData name="Zixi Li" userId="7afddd65-cf6f-4657-8c89-fa7101aa5225" providerId="ADAL" clId="{AD783692-7993-4D3B-B21C-7E057EDEB8F3}" dt="2024-04-23T23:39:31.697" v="15730"/>
          <ac:spMkLst>
            <pc:docMk/>
            <pc:sldMk cId="2578374043" sldId="364"/>
            <ac:spMk id="267" creationId="{01E59B19-7025-D6FD-0C42-DFE714BDF871}"/>
          </ac:spMkLst>
        </pc:spChg>
        <pc:spChg chg="mod">
          <ac:chgData name="Zixi Li" userId="7afddd65-cf6f-4657-8c89-fa7101aa5225" providerId="ADAL" clId="{AD783692-7993-4D3B-B21C-7E057EDEB8F3}" dt="2024-04-23T23:39:31.697" v="15730"/>
          <ac:spMkLst>
            <pc:docMk/>
            <pc:sldMk cId="2578374043" sldId="364"/>
            <ac:spMk id="268" creationId="{F713A790-19B2-47A9-D103-5908F0E64716}"/>
          </ac:spMkLst>
        </pc:spChg>
        <pc:spChg chg="mod">
          <ac:chgData name="Zixi Li" userId="7afddd65-cf6f-4657-8c89-fa7101aa5225" providerId="ADAL" clId="{AD783692-7993-4D3B-B21C-7E057EDEB8F3}" dt="2024-04-23T23:39:31.697" v="15730"/>
          <ac:spMkLst>
            <pc:docMk/>
            <pc:sldMk cId="2578374043" sldId="364"/>
            <ac:spMk id="269" creationId="{277D9CF2-6A98-29AD-C931-B9F90B839F89}"/>
          </ac:spMkLst>
        </pc:spChg>
        <pc:spChg chg="mod">
          <ac:chgData name="Zixi Li" userId="7afddd65-cf6f-4657-8c89-fa7101aa5225" providerId="ADAL" clId="{AD783692-7993-4D3B-B21C-7E057EDEB8F3}" dt="2024-04-23T23:39:31.697" v="15730"/>
          <ac:spMkLst>
            <pc:docMk/>
            <pc:sldMk cId="2578374043" sldId="364"/>
            <ac:spMk id="270" creationId="{75861EEE-7320-C75F-1F36-CDA9FE9913B2}"/>
          </ac:spMkLst>
        </pc:spChg>
        <pc:spChg chg="mod">
          <ac:chgData name="Zixi Li" userId="7afddd65-cf6f-4657-8c89-fa7101aa5225" providerId="ADAL" clId="{AD783692-7993-4D3B-B21C-7E057EDEB8F3}" dt="2024-04-23T23:39:31.697" v="15730"/>
          <ac:spMkLst>
            <pc:docMk/>
            <pc:sldMk cId="2578374043" sldId="364"/>
            <ac:spMk id="271" creationId="{473D74F1-E2B2-A2CD-B558-6CB283949834}"/>
          </ac:spMkLst>
        </pc:spChg>
        <pc:spChg chg="mod">
          <ac:chgData name="Zixi Li" userId="7afddd65-cf6f-4657-8c89-fa7101aa5225" providerId="ADAL" clId="{AD783692-7993-4D3B-B21C-7E057EDEB8F3}" dt="2024-04-23T23:39:31.697" v="15730"/>
          <ac:spMkLst>
            <pc:docMk/>
            <pc:sldMk cId="2578374043" sldId="364"/>
            <ac:spMk id="272" creationId="{82A9F55B-10C1-BFB0-D51A-059C20BCD6B1}"/>
          </ac:spMkLst>
        </pc:spChg>
        <pc:spChg chg="mod">
          <ac:chgData name="Zixi Li" userId="7afddd65-cf6f-4657-8c89-fa7101aa5225" providerId="ADAL" clId="{AD783692-7993-4D3B-B21C-7E057EDEB8F3}" dt="2024-04-23T23:39:31.697" v="15730"/>
          <ac:spMkLst>
            <pc:docMk/>
            <pc:sldMk cId="2578374043" sldId="364"/>
            <ac:spMk id="273" creationId="{1A1B4BEE-E717-27B8-10A9-6F0B552FC01C}"/>
          </ac:spMkLst>
        </pc:spChg>
        <pc:spChg chg="mod">
          <ac:chgData name="Zixi Li" userId="7afddd65-cf6f-4657-8c89-fa7101aa5225" providerId="ADAL" clId="{AD783692-7993-4D3B-B21C-7E057EDEB8F3}" dt="2024-04-23T23:39:31.697" v="15730"/>
          <ac:spMkLst>
            <pc:docMk/>
            <pc:sldMk cId="2578374043" sldId="364"/>
            <ac:spMk id="274" creationId="{1F1D47FF-BBE7-BA8F-9F24-0244AD11B1E2}"/>
          </ac:spMkLst>
        </pc:spChg>
        <pc:spChg chg="mod">
          <ac:chgData name="Zixi Li" userId="7afddd65-cf6f-4657-8c89-fa7101aa5225" providerId="ADAL" clId="{AD783692-7993-4D3B-B21C-7E057EDEB8F3}" dt="2024-04-23T23:39:31.697" v="15730"/>
          <ac:spMkLst>
            <pc:docMk/>
            <pc:sldMk cId="2578374043" sldId="364"/>
            <ac:spMk id="275" creationId="{FF83E954-D46D-6797-CF2A-E35224483BF3}"/>
          </ac:spMkLst>
        </pc:spChg>
        <pc:spChg chg="mod">
          <ac:chgData name="Zixi Li" userId="7afddd65-cf6f-4657-8c89-fa7101aa5225" providerId="ADAL" clId="{AD783692-7993-4D3B-B21C-7E057EDEB8F3}" dt="2024-04-23T23:39:31.697" v="15730"/>
          <ac:spMkLst>
            <pc:docMk/>
            <pc:sldMk cId="2578374043" sldId="364"/>
            <ac:spMk id="276" creationId="{33489627-76A0-4C33-9DE7-4BAC38FC2C99}"/>
          </ac:spMkLst>
        </pc:spChg>
        <pc:spChg chg="mod">
          <ac:chgData name="Zixi Li" userId="7afddd65-cf6f-4657-8c89-fa7101aa5225" providerId="ADAL" clId="{AD783692-7993-4D3B-B21C-7E057EDEB8F3}" dt="2024-04-23T23:39:31.697" v="15730"/>
          <ac:spMkLst>
            <pc:docMk/>
            <pc:sldMk cId="2578374043" sldId="364"/>
            <ac:spMk id="277" creationId="{E5BC26A3-E8FF-A988-C2E3-5F1AE713AC7A}"/>
          </ac:spMkLst>
        </pc:spChg>
        <pc:spChg chg="mod">
          <ac:chgData name="Zixi Li" userId="7afddd65-cf6f-4657-8c89-fa7101aa5225" providerId="ADAL" clId="{AD783692-7993-4D3B-B21C-7E057EDEB8F3}" dt="2024-04-23T23:39:31.697" v="15730"/>
          <ac:spMkLst>
            <pc:docMk/>
            <pc:sldMk cId="2578374043" sldId="364"/>
            <ac:spMk id="278" creationId="{E63B9289-D4FE-B26A-1059-10811EBC9018}"/>
          </ac:spMkLst>
        </pc:spChg>
        <pc:spChg chg="mod">
          <ac:chgData name="Zixi Li" userId="7afddd65-cf6f-4657-8c89-fa7101aa5225" providerId="ADAL" clId="{AD783692-7993-4D3B-B21C-7E057EDEB8F3}" dt="2024-04-23T23:39:31.697" v="15730"/>
          <ac:spMkLst>
            <pc:docMk/>
            <pc:sldMk cId="2578374043" sldId="364"/>
            <ac:spMk id="279" creationId="{D6781CF8-F9DF-7317-C9F1-047EA435A780}"/>
          </ac:spMkLst>
        </pc:spChg>
        <pc:spChg chg="mod">
          <ac:chgData name="Zixi Li" userId="7afddd65-cf6f-4657-8c89-fa7101aa5225" providerId="ADAL" clId="{AD783692-7993-4D3B-B21C-7E057EDEB8F3}" dt="2024-04-23T23:39:31.697" v="15730"/>
          <ac:spMkLst>
            <pc:docMk/>
            <pc:sldMk cId="2578374043" sldId="364"/>
            <ac:spMk id="280" creationId="{144460E8-B137-E9F0-575A-C13B4F92FC57}"/>
          </ac:spMkLst>
        </pc:spChg>
        <pc:spChg chg="mod">
          <ac:chgData name="Zixi Li" userId="7afddd65-cf6f-4657-8c89-fa7101aa5225" providerId="ADAL" clId="{AD783692-7993-4D3B-B21C-7E057EDEB8F3}" dt="2024-04-23T23:39:36.145" v="15732"/>
          <ac:spMkLst>
            <pc:docMk/>
            <pc:sldMk cId="2578374043" sldId="364"/>
            <ac:spMk id="282" creationId="{C9DC5F42-4F37-E127-E459-9338211B5E0B}"/>
          </ac:spMkLst>
        </pc:spChg>
        <pc:spChg chg="mod">
          <ac:chgData name="Zixi Li" userId="7afddd65-cf6f-4657-8c89-fa7101aa5225" providerId="ADAL" clId="{AD783692-7993-4D3B-B21C-7E057EDEB8F3}" dt="2024-04-23T23:39:36.145" v="15732"/>
          <ac:spMkLst>
            <pc:docMk/>
            <pc:sldMk cId="2578374043" sldId="364"/>
            <ac:spMk id="283" creationId="{51C1C9E5-1EF3-D876-EEB9-10291EB05C8A}"/>
          </ac:spMkLst>
        </pc:spChg>
        <pc:spChg chg="mod">
          <ac:chgData name="Zixi Li" userId="7afddd65-cf6f-4657-8c89-fa7101aa5225" providerId="ADAL" clId="{AD783692-7993-4D3B-B21C-7E057EDEB8F3}" dt="2024-04-23T23:39:36.145" v="15732"/>
          <ac:spMkLst>
            <pc:docMk/>
            <pc:sldMk cId="2578374043" sldId="364"/>
            <ac:spMk id="284" creationId="{231B76C4-BF56-AF64-73A7-AA73E2B82774}"/>
          </ac:spMkLst>
        </pc:spChg>
        <pc:spChg chg="mod">
          <ac:chgData name="Zixi Li" userId="7afddd65-cf6f-4657-8c89-fa7101aa5225" providerId="ADAL" clId="{AD783692-7993-4D3B-B21C-7E057EDEB8F3}" dt="2024-04-23T23:39:36.145" v="15732"/>
          <ac:spMkLst>
            <pc:docMk/>
            <pc:sldMk cId="2578374043" sldId="364"/>
            <ac:spMk id="285" creationId="{CBF07842-FD5D-00FB-408A-B3DBE15BE22C}"/>
          </ac:spMkLst>
        </pc:spChg>
        <pc:spChg chg="del mod topLvl">
          <ac:chgData name="Zixi Li" userId="7afddd65-cf6f-4657-8c89-fa7101aa5225" providerId="ADAL" clId="{AD783692-7993-4D3B-B21C-7E057EDEB8F3}" dt="2024-04-23T23:45:34.228" v="15885" actId="478"/>
          <ac:spMkLst>
            <pc:docMk/>
            <pc:sldMk cId="2578374043" sldId="364"/>
            <ac:spMk id="287" creationId="{7CAE1A43-14F7-EC39-9922-8ED59B1EB2F1}"/>
          </ac:spMkLst>
        </pc:spChg>
        <pc:spChg chg="del mod topLvl">
          <ac:chgData name="Zixi Li" userId="7afddd65-cf6f-4657-8c89-fa7101aa5225" providerId="ADAL" clId="{AD783692-7993-4D3B-B21C-7E057EDEB8F3}" dt="2024-04-23T23:45:35.082" v="15887" actId="478"/>
          <ac:spMkLst>
            <pc:docMk/>
            <pc:sldMk cId="2578374043" sldId="364"/>
            <ac:spMk id="288" creationId="{10520A4F-1A1B-AF1B-6531-06BA34841BE8}"/>
          </ac:spMkLst>
        </pc:spChg>
        <pc:spChg chg="del mod topLvl">
          <ac:chgData name="Zixi Li" userId="7afddd65-cf6f-4657-8c89-fa7101aa5225" providerId="ADAL" clId="{AD783692-7993-4D3B-B21C-7E057EDEB8F3}" dt="2024-04-23T23:45:33.626" v="15884" actId="478"/>
          <ac:spMkLst>
            <pc:docMk/>
            <pc:sldMk cId="2578374043" sldId="364"/>
            <ac:spMk id="289" creationId="{A9CF13CD-E73E-B793-DB6E-ECED352EA88B}"/>
          </ac:spMkLst>
        </pc:spChg>
        <pc:spChg chg="del mod topLvl">
          <ac:chgData name="Zixi Li" userId="7afddd65-cf6f-4657-8c89-fa7101aa5225" providerId="ADAL" clId="{AD783692-7993-4D3B-B21C-7E057EDEB8F3}" dt="2024-04-23T23:45:34.673" v="15886" actId="478"/>
          <ac:spMkLst>
            <pc:docMk/>
            <pc:sldMk cId="2578374043" sldId="364"/>
            <ac:spMk id="290" creationId="{72018E6F-E36E-47BB-7924-C7FA1C750457}"/>
          </ac:spMkLst>
        </pc:spChg>
        <pc:spChg chg="add del mod">
          <ac:chgData name="Zixi Li" userId="7afddd65-cf6f-4657-8c89-fa7101aa5225" providerId="ADAL" clId="{AD783692-7993-4D3B-B21C-7E057EDEB8F3}" dt="2024-04-23T23:44:45.998" v="15864" actId="478"/>
          <ac:spMkLst>
            <pc:docMk/>
            <pc:sldMk cId="2578374043" sldId="364"/>
            <ac:spMk id="291" creationId="{1AD56620-7AF4-540D-5F6A-835BFD620115}"/>
          </ac:spMkLst>
        </pc:spChg>
        <pc:spChg chg="add del mod">
          <ac:chgData name="Zixi Li" userId="7afddd65-cf6f-4657-8c89-fa7101aa5225" providerId="ADAL" clId="{AD783692-7993-4D3B-B21C-7E057EDEB8F3}" dt="2024-04-23T23:44:45.998" v="15864" actId="478"/>
          <ac:spMkLst>
            <pc:docMk/>
            <pc:sldMk cId="2578374043" sldId="364"/>
            <ac:spMk id="292" creationId="{CF998B1D-AE33-6786-2193-1B0CCDA24599}"/>
          </ac:spMkLst>
        </pc:spChg>
        <pc:spChg chg="add del mod">
          <ac:chgData name="Zixi Li" userId="7afddd65-cf6f-4657-8c89-fa7101aa5225" providerId="ADAL" clId="{AD783692-7993-4D3B-B21C-7E057EDEB8F3}" dt="2024-04-23T23:44:45.998" v="15864" actId="478"/>
          <ac:spMkLst>
            <pc:docMk/>
            <pc:sldMk cId="2578374043" sldId="364"/>
            <ac:spMk id="293" creationId="{2C6385A2-2296-B6F7-858B-7DD184F992F7}"/>
          </ac:spMkLst>
        </pc:spChg>
        <pc:spChg chg="add del mod">
          <ac:chgData name="Zixi Li" userId="7afddd65-cf6f-4657-8c89-fa7101aa5225" providerId="ADAL" clId="{AD783692-7993-4D3B-B21C-7E057EDEB8F3}" dt="2024-04-23T23:44:45.998" v="15864" actId="478"/>
          <ac:spMkLst>
            <pc:docMk/>
            <pc:sldMk cId="2578374043" sldId="364"/>
            <ac:spMk id="294" creationId="{B55BA5CF-7FB2-0742-BA16-91751AC0BB83}"/>
          </ac:spMkLst>
        </pc:spChg>
        <pc:spChg chg="add del mod">
          <ac:chgData name="Zixi Li" userId="7afddd65-cf6f-4657-8c89-fa7101aa5225" providerId="ADAL" clId="{AD783692-7993-4D3B-B21C-7E057EDEB8F3}" dt="2024-04-23T23:44:45.998" v="15864" actId="478"/>
          <ac:spMkLst>
            <pc:docMk/>
            <pc:sldMk cId="2578374043" sldId="364"/>
            <ac:spMk id="295" creationId="{707BC9D8-8467-5F27-DB4B-AEB408A7A576}"/>
          </ac:spMkLst>
        </pc:spChg>
        <pc:spChg chg="add del mod">
          <ac:chgData name="Zixi Li" userId="7afddd65-cf6f-4657-8c89-fa7101aa5225" providerId="ADAL" clId="{AD783692-7993-4D3B-B21C-7E057EDEB8F3}" dt="2024-04-23T23:44:45.998" v="15864" actId="478"/>
          <ac:spMkLst>
            <pc:docMk/>
            <pc:sldMk cId="2578374043" sldId="364"/>
            <ac:spMk id="296" creationId="{44DAAB1E-955B-8145-A5FD-E7E77E947AC0}"/>
          </ac:spMkLst>
        </pc:spChg>
        <pc:spChg chg="add del mod">
          <ac:chgData name="Zixi Li" userId="7afddd65-cf6f-4657-8c89-fa7101aa5225" providerId="ADAL" clId="{AD783692-7993-4D3B-B21C-7E057EDEB8F3}" dt="2024-04-23T23:44:45.998" v="15864" actId="478"/>
          <ac:spMkLst>
            <pc:docMk/>
            <pc:sldMk cId="2578374043" sldId="364"/>
            <ac:spMk id="297" creationId="{2CB9C843-EC1A-C21B-C0C4-D5B6DA51F76D}"/>
          </ac:spMkLst>
        </pc:spChg>
        <pc:spChg chg="add del mod">
          <ac:chgData name="Zixi Li" userId="7afddd65-cf6f-4657-8c89-fa7101aa5225" providerId="ADAL" clId="{AD783692-7993-4D3B-B21C-7E057EDEB8F3}" dt="2024-04-23T23:44:45.998" v="15864" actId="478"/>
          <ac:spMkLst>
            <pc:docMk/>
            <pc:sldMk cId="2578374043" sldId="364"/>
            <ac:spMk id="298" creationId="{C22FF275-9C32-80C4-BA45-0C0B697D964E}"/>
          </ac:spMkLst>
        </pc:spChg>
        <pc:spChg chg="add del mod">
          <ac:chgData name="Zixi Li" userId="7afddd65-cf6f-4657-8c89-fa7101aa5225" providerId="ADAL" clId="{AD783692-7993-4D3B-B21C-7E057EDEB8F3}" dt="2024-04-23T23:44:45.998" v="15864" actId="478"/>
          <ac:spMkLst>
            <pc:docMk/>
            <pc:sldMk cId="2578374043" sldId="364"/>
            <ac:spMk id="299" creationId="{56640CF1-D313-2505-6FC6-2CA4D4FAB039}"/>
          </ac:spMkLst>
        </pc:spChg>
        <pc:spChg chg="add del mod">
          <ac:chgData name="Zixi Li" userId="7afddd65-cf6f-4657-8c89-fa7101aa5225" providerId="ADAL" clId="{AD783692-7993-4D3B-B21C-7E057EDEB8F3}" dt="2024-04-23T23:44:45.998" v="15864" actId="478"/>
          <ac:spMkLst>
            <pc:docMk/>
            <pc:sldMk cId="2578374043" sldId="364"/>
            <ac:spMk id="300" creationId="{814A75A1-D2B8-2188-0C32-7CDA7F924355}"/>
          </ac:spMkLst>
        </pc:spChg>
        <pc:spChg chg="add del mod">
          <ac:chgData name="Zixi Li" userId="7afddd65-cf6f-4657-8c89-fa7101aa5225" providerId="ADAL" clId="{AD783692-7993-4D3B-B21C-7E057EDEB8F3}" dt="2024-04-23T23:44:45.998" v="15864" actId="478"/>
          <ac:spMkLst>
            <pc:docMk/>
            <pc:sldMk cId="2578374043" sldId="364"/>
            <ac:spMk id="301" creationId="{63991863-0536-C37D-0B16-E66472608FFA}"/>
          </ac:spMkLst>
        </pc:spChg>
        <pc:spChg chg="add del mod">
          <ac:chgData name="Zixi Li" userId="7afddd65-cf6f-4657-8c89-fa7101aa5225" providerId="ADAL" clId="{AD783692-7993-4D3B-B21C-7E057EDEB8F3}" dt="2024-04-23T23:44:45.998" v="15864" actId="478"/>
          <ac:spMkLst>
            <pc:docMk/>
            <pc:sldMk cId="2578374043" sldId="364"/>
            <ac:spMk id="302" creationId="{48731573-0BC2-4055-74F6-C479153E77FD}"/>
          </ac:spMkLst>
        </pc:spChg>
        <pc:spChg chg="add mod topLvl">
          <ac:chgData name="Zixi Li" userId="7afddd65-cf6f-4657-8c89-fa7101aa5225" providerId="ADAL" clId="{AD783692-7993-4D3B-B21C-7E057EDEB8F3}" dt="2024-04-23T23:46:40.561" v="15896" actId="164"/>
          <ac:spMkLst>
            <pc:docMk/>
            <pc:sldMk cId="2578374043" sldId="364"/>
            <ac:spMk id="303" creationId="{312831B0-5AC7-DFE7-4D4E-0C9F68362D97}"/>
          </ac:spMkLst>
        </pc:spChg>
        <pc:spChg chg="add mod topLvl">
          <ac:chgData name="Zixi Li" userId="7afddd65-cf6f-4657-8c89-fa7101aa5225" providerId="ADAL" clId="{AD783692-7993-4D3B-B21C-7E057EDEB8F3}" dt="2024-04-23T23:46:40.561" v="15896" actId="164"/>
          <ac:spMkLst>
            <pc:docMk/>
            <pc:sldMk cId="2578374043" sldId="364"/>
            <ac:spMk id="304" creationId="{69CFC4D5-525B-F04D-ECB8-A8A449693664}"/>
          </ac:spMkLst>
        </pc:spChg>
        <pc:spChg chg="add mod topLvl">
          <ac:chgData name="Zixi Li" userId="7afddd65-cf6f-4657-8c89-fa7101aa5225" providerId="ADAL" clId="{AD783692-7993-4D3B-B21C-7E057EDEB8F3}" dt="2024-04-23T23:46:40.561" v="15896" actId="164"/>
          <ac:spMkLst>
            <pc:docMk/>
            <pc:sldMk cId="2578374043" sldId="364"/>
            <ac:spMk id="305" creationId="{C7DA8574-2C86-A991-C3B3-78AA577D84F3}"/>
          </ac:spMkLst>
        </pc:spChg>
        <pc:spChg chg="add mod topLvl">
          <ac:chgData name="Zixi Li" userId="7afddd65-cf6f-4657-8c89-fa7101aa5225" providerId="ADAL" clId="{AD783692-7993-4D3B-B21C-7E057EDEB8F3}" dt="2024-04-23T23:46:40.561" v="15896" actId="164"/>
          <ac:spMkLst>
            <pc:docMk/>
            <pc:sldMk cId="2578374043" sldId="364"/>
            <ac:spMk id="306" creationId="{B8BFD3D7-EDAC-8D89-9929-C7DDC90817C3}"/>
          </ac:spMkLst>
        </pc:spChg>
        <pc:spChg chg="add mod topLvl">
          <ac:chgData name="Zixi Li" userId="7afddd65-cf6f-4657-8c89-fa7101aa5225" providerId="ADAL" clId="{AD783692-7993-4D3B-B21C-7E057EDEB8F3}" dt="2024-04-23T23:46:40.561" v="15896" actId="164"/>
          <ac:spMkLst>
            <pc:docMk/>
            <pc:sldMk cId="2578374043" sldId="364"/>
            <ac:spMk id="307" creationId="{EB8106DD-894F-F970-A3C3-207F46B382D9}"/>
          </ac:spMkLst>
        </pc:spChg>
        <pc:spChg chg="add mod topLvl">
          <ac:chgData name="Zixi Li" userId="7afddd65-cf6f-4657-8c89-fa7101aa5225" providerId="ADAL" clId="{AD783692-7993-4D3B-B21C-7E057EDEB8F3}" dt="2024-04-23T23:46:40.561" v="15896" actId="164"/>
          <ac:spMkLst>
            <pc:docMk/>
            <pc:sldMk cId="2578374043" sldId="364"/>
            <ac:spMk id="308" creationId="{26E5EB40-5218-4686-3C6F-1A29E5479706}"/>
          </ac:spMkLst>
        </pc:spChg>
        <pc:spChg chg="add mod topLvl">
          <ac:chgData name="Zixi Li" userId="7afddd65-cf6f-4657-8c89-fa7101aa5225" providerId="ADAL" clId="{AD783692-7993-4D3B-B21C-7E057EDEB8F3}" dt="2024-04-23T23:46:40.561" v="15896" actId="164"/>
          <ac:spMkLst>
            <pc:docMk/>
            <pc:sldMk cId="2578374043" sldId="364"/>
            <ac:spMk id="309" creationId="{E498467D-26EF-E56C-9733-CD5BA4A5E53B}"/>
          </ac:spMkLst>
        </pc:spChg>
        <pc:spChg chg="add mod topLvl">
          <ac:chgData name="Zixi Li" userId="7afddd65-cf6f-4657-8c89-fa7101aa5225" providerId="ADAL" clId="{AD783692-7993-4D3B-B21C-7E057EDEB8F3}" dt="2024-04-23T23:46:40.561" v="15896" actId="164"/>
          <ac:spMkLst>
            <pc:docMk/>
            <pc:sldMk cId="2578374043" sldId="364"/>
            <ac:spMk id="310" creationId="{DC158DFE-FE0B-CA13-3E2E-18B049CC03A3}"/>
          </ac:spMkLst>
        </pc:spChg>
        <pc:spChg chg="add mod topLvl">
          <ac:chgData name="Zixi Li" userId="7afddd65-cf6f-4657-8c89-fa7101aa5225" providerId="ADAL" clId="{AD783692-7993-4D3B-B21C-7E057EDEB8F3}" dt="2024-04-23T23:46:40.561" v="15896" actId="164"/>
          <ac:spMkLst>
            <pc:docMk/>
            <pc:sldMk cId="2578374043" sldId="364"/>
            <ac:spMk id="311" creationId="{7D45BF4C-15FF-3625-BC52-5654165C1AF3}"/>
          </ac:spMkLst>
        </pc:spChg>
        <pc:spChg chg="add mod topLvl">
          <ac:chgData name="Zixi Li" userId="7afddd65-cf6f-4657-8c89-fa7101aa5225" providerId="ADAL" clId="{AD783692-7993-4D3B-B21C-7E057EDEB8F3}" dt="2024-04-23T23:46:40.561" v="15896" actId="164"/>
          <ac:spMkLst>
            <pc:docMk/>
            <pc:sldMk cId="2578374043" sldId="364"/>
            <ac:spMk id="312" creationId="{2C16EB93-04AE-7838-618B-C3DFFA537412}"/>
          </ac:spMkLst>
        </pc:spChg>
        <pc:spChg chg="add mod topLvl">
          <ac:chgData name="Zixi Li" userId="7afddd65-cf6f-4657-8c89-fa7101aa5225" providerId="ADAL" clId="{AD783692-7993-4D3B-B21C-7E057EDEB8F3}" dt="2024-04-23T23:46:40.561" v="15896" actId="164"/>
          <ac:spMkLst>
            <pc:docMk/>
            <pc:sldMk cId="2578374043" sldId="364"/>
            <ac:spMk id="313" creationId="{C0FC71F8-5962-87EA-F774-254586C5EFF2}"/>
          </ac:spMkLst>
        </pc:spChg>
        <pc:spChg chg="add mod topLvl">
          <ac:chgData name="Zixi Li" userId="7afddd65-cf6f-4657-8c89-fa7101aa5225" providerId="ADAL" clId="{AD783692-7993-4D3B-B21C-7E057EDEB8F3}" dt="2024-04-23T23:46:40.561" v="15896" actId="164"/>
          <ac:spMkLst>
            <pc:docMk/>
            <pc:sldMk cId="2578374043" sldId="364"/>
            <ac:spMk id="314" creationId="{FE44E08F-C5D9-35C6-753F-A15EE072DE68}"/>
          </ac:spMkLst>
        </pc:spChg>
        <pc:spChg chg="add mod topLvl">
          <ac:chgData name="Zixi Li" userId="7afddd65-cf6f-4657-8c89-fa7101aa5225" providerId="ADAL" clId="{AD783692-7993-4D3B-B21C-7E057EDEB8F3}" dt="2024-04-23T23:46:40.561" v="15896" actId="164"/>
          <ac:spMkLst>
            <pc:docMk/>
            <pc:sldMk cId="2578374043" sldId="364"/>
            <ac:spMk id="315" creationId="{DB4551CF-7583-DFF1-87CA-895AA50C23D4}"/>
          </ac:spMkLst>
        </pc:spChg>
        <pc:spChg chg="add mod topLvl">
          <ac:chgData name="Zixi Li" userId="7afddd65-cf6f-4657-8c89-fa7101aa5225" providerId="ADAL" clId="{AD783692-7993-4D3B-B21C-7E057EDEB8F3}" dt="2024-04-23T23:46:40.561" v="15896" actId="164"/>
          <ac:spMkLst>
            <pc:docMk/>
            <pc:sldMk cId="2578374043" sldId="364"/>
            <ac:spMk id="316" creationId="{75926636-36FC-DFD8-785B-54A619DC03E0}"/>
          </ac:spMkLst>
        </pc:spChg>
        <pc:spChg chg="add mod topLvl">
          <ac:chgData name="Zixi Li" userId="7afddd65-cf6f-4657-8c89-fa7101aa5225" providerId="ADAL" clId="{AD783692-7993-4D3B-B21C-7E057EDEB8F3}" dt="2024-04-23T23:46:40.561" v="15896" actId="164"/>
          <ac:spMkLst>
            <pc:docMk/>
            <pc:sldMk cId="2578374043" sldId="364"/>
            <ac:spMk id="317" creationId="{04B17DB6-FE64-BEC8-95CA-4168BBE35050}"/>
          </ac:spMkLst>
        </pc:spChg>
        <pc:spChg chg="add mod">
          <ac:chgData name="Zixi Li" userId="7afddd65-cf6f-4657-8c89-fa7101aa5225" providerId="ADAL" clId="{AD783692-7993-4D3B-B21C-7E057EDEB8F3}" dt="2024-04-23T23:49:41.724" v="15964" actId="164"/>
          <ac:spMkLst>
            <pc:docMk/>
            <pc:sldMk cId="2578374043" sldId="364"/>
            <ac:spMk id="319" creationId="{6193711C-F7C1-67E7-47F3-8EFF88849B26}"/>
          </ac:spMkLst>
        </pc:spChg>
        <pc:spChg chg="add mod">
          <ac:chgData name="Zixi Li" userId="7afddd65-cf6f-4657-8c89-fa7101aa5225" providerId="ADAL" clId="{AD783692-7993-4D3B-B21C-7E057EDEB8F3}" dt="2024-04-23T23:49:41.724" v="15964" actId="164"/>
          <ac:spMkLst>
            <pc:docMk/>
            <pc:sldMk cId="2578374043" sldId="364"/>
            <ac:spMk id="320" creationId="{8315CC4D-4110-4E3B-25C8-1104E903C3FF}"/>
          </ac:spMkLst>
        </pc:spChg>
        <pc:spChg chg="add mod">
          <ac:chgData name="Zixi Li" userId="7afddd65-cf6f-4657-8c89-fa7101aa5225" providerId="ADAL" clId="{AD783692-7993-4D3B-B21C-7E057EDEB8F3}" dt="2024-04-23T23:49:41.724" v="15964" actId="164"/>
          <ac:spMkLst>
            <pc:docMk/>
            <pc:sldMk cId="2578374043" sldId="364"/>
            <ac:spMk id="321" creationId="{18F95432-040F-43A5-DC93-4E772420169A}"/>
          </ac:spMkLst>
        </pc:spChg>
        <pc:spChg chg="mod">
          <ac:chgData name="Zixi Li" userId="7afddd65-cf6f-4657-8c89-fa7101aa5225" providerId="ADAL" clId="{AD783692-7993-4D3B-B21C-7E057EDEB8F3}" dt="2024-04-23T23:46:41.185" v="15897"/>
          <ac:spMkLst>
            <pc:docMk/>
            <pc:sldMk cId="2578374043" sldId="364"/>
            <ac:spMk id="324" creationId="{C0DE5F4B-98EB-0E1E-D781-3C80A44BA311}"/>
          </ac:spMkLst>
        </pc:spChg>
        <pc:spChg chg="mod">
          <ac:chgData name="Zixi Li" userId="7afddd65-cf6f-4657-8c89-fa7101aa5225" providerId="ADAL" clId="{AD783692-7993-4D3B-B21C-7E057EDEB8F3}" dt="2024-04-23T23:46:41.185" v="15897"/>
          <ac:spMkLst>
            <pc:docMk/>
            <pc:sldMk cId="2578374043" sldId="364"/>
            <ac:spMk id="325" creationId="{05E9DB42-C112-60F3-04AB-B4BE640A535E}"/>
          </ac:spMkLst>
        </pc:spChg>
        <pc:spChg chg="mod">
          <ac:chgData name="Zixi Li" userId="7afddd65-cf6f-4657-8c89-fa7101aa5225" providerId="ADAL" clId="{AD783692-7993-4D3B-B21C-7E057EDEB8F3}" dt="2024-04-23T23:46:41.185" v="15897"/>
          <ac:spMkLst>
            <pc:docMk/>
            <pc:sldMk cId="2578374043" sldId="364"/>
            <ac:spMk id="326" creationId="{83F34B5E-7BDA-C502-2D73-163E08C0F2C5}"/>
          </ac:spMkLst>
        </pc:spChg>
        <pc:spChg chg="mod">
          <ac:chgData name="Zixi Li" userId="7afddd65-cf6f-4657-8c89-fa7101aa5225" providerId="ADAL" clId="{AD783692-7993-4D3B-B21C-7E057EDEB8F3}" dt="2024-04-23T23:46:41.185" v="15897"/>
          <ac:spMkLst>
            <pc:docMk/>
            <pc:sldMk cId="2578374043" sldId="364"/>
            <ac:spMk id="327" creationId="{65D4094F-AA2E-0F61-8230-E59F59B1CA25}"/>
          </ac:spMkLst>
        </pc:spChg>
        <pc:spChg chg="mod">
          <ac:chgData name="Zixi Li" userId="7afddd65-cf6f-4657-8c89-fa7101aa5225" providerId="ADAL" clId="{AD783692-7993-4D3B-B21C-7E057EDEB8F3}" dt="2024-04-23T23:46:41.185" v="15897"/>
          <ac:spMkLst>
            <pc:docMk/>
            <pc:sldMk cId="2578374043" sldId="364"/>
            <ac:spMk id="328" creationId="{4D063C1C-9250-6897-610D-A79071801023}"/>
          </ac:spMkLst>
        </pc:spChg>
        <pc:spChg chg="mod">
          <ac:chgData name="Zixi Li" userId="7afddd65-cf6f-4657-8c89-fa7101aa5225" providerId="ADAL" clId="{AD783692-7993-4D3B-B21C-7E057EDEB8F3}" dt="2024-04-23T23:46:41.185" v="15897"/>
          <ac:spMkLst>
            <pc:docMk/>
            <pc:sldMk cId="2578374043" sldId="364"/>
            <ac:spMk id="329" creationId="{94E1704E-92DD-A954-7317-837CB1369425}"/>
          </ac:spMkLst>
        </pc:spChg>
        <pc:spChg chg="mod">
          <ac:chgData name="Zixi Li" userId="7afddd65-cf6f-4657-8c89-fa7101aa5225" providerId="ADAL" clId="{AD783692-7993-4D3B-B21C-7E057EDEB8F3}" dt="2024-04-23T23:46:41.185" v="15897"/>
          <ac:spMkLst>
            <pc:docMk/>
            <pc:sldMk cId="2578374043" sldId="364"/>
            <ac:spMk id="330" creationId="{8B9B14E5-4105-2C85-55A8-AC746B808B4F}"/>
          </ac:spMkLst>
        </pc:spChg>
        <pc:spChg chg="mod">
          <ac:chgData name="Zixi Li" userId="7afddd65-cf6f-4657-8c89-fa7101aa5225" providerId="ADAL" clId="{AD783692-7993-4D3B-B21C-7E057EDEB8F3}" dt="2024-04-23T23:46:41.185" v="15897"/>
          <ac:spMkLst>
            <pc:docMk/>
            <pc:sldMk cId="2578374043" sldId="364"/>
            <ac:spMk id="331" creationId="{1B6EA1F6-1670-7B1A-146B-3B09182A3322}"/>
          </ac:spMkLst>
        </pc:spChg>
        <pc:spChg chg="mod">
          <ac:chgData name="Zixi Li" userId="7afddd65-cf6f-4657-8c89-fa7101aa5225" providerId="ADAL" clId="{AD783692-7993-4D3B-B21C-7E057EDEB8F3}" dt="2024-04-23T23:46:41.185" v="15897"/>
          <ac:spMkLst>
            <pc:docMk/>
            <pc:sldMk cId="2578374043" sldId="364"/>
            <ac:spMk id="332" creationId="{EFFE0220-97C8-9C2C-09B7-B70360E16A67}"/>
          </ac:spMkLst>
        </pc:spChg>
        <pc:spChg chg="mod">
          <ac:chgData name="Zixi Li" userId="7afddd65-cf6f-4657-8c89-fa7101aa5225" providerId="ADAL" clId="{AD783692-7993-4D3B-B21C-7E057EDEB8F3}" dt="2024-04-23T23:46:41.185" v="15897"/>
          <ac:spMkLst>
            <pc:docMk/>
            <pc:sldMk cId="2578374043" sldId="364"/>
            <ac:spMk id="333" creationId="{DF45FAF1-CD33-3B6E-1341-6E48702FF587}"/>
          </ac:spMkLst>
        </pc:spChg>
        <pc:spChg chg="mod">
          <ac:chgData name="Zixi Li" userId="7afddd65-cf6f-4657-8c89-fa7101aa5225" providerId="ADAL" clId="{AD783692-7993-4D3B-B21C-7E057EDEB8F3}" dt="2024-04-23T23:46:41.185" v="15897"/>
          <ac:spMkLst>
            <pc:docMk/>
            <pc:sldMk cId="2578374043" sldId="364"/>
            <ac:spMk id="334" creationId="{BF42E63C-F68B-60E8-66B2-85A2FCF0B702}"/>
          </ac:spMkLst>
        </pc:spChg>
        <pc:spChg chg="mod">
          <ac:chgData name="Zixi Li" userId="7afddd65-cf6f-4657-8c89-fa7101aa5225" providerId="ADAL" clId="{AD783692-7993-4D3B-B21C-7E057EDEB8F3}" dt="2024-04-23T23:46:41.185" v="15897"/>
          <ac:spMkLst>
            <pc:docMk/>
            <pc:sldMk cId="2578374043" sldId="364"/>
            <ac:spMk id="335" creationId="{F6109769-CBB4-D18D-0513-C60332A57294}"/>
          </ac:spMkLst>
        </pc:spChg>
        <pc:spChg chg="mod">
          <ac:chgData name="Zixi Li" userId="7afddd65-cf6f-4657-8c89-fa7101aa5225" providerId="ADAL" clId="{AD783692-7993-4D3B-B21C-7E057EDEB8F3}" dt="2024-04-23T23:46:41.185" v="15897"/>
          <ac:spMkLst>
            <pc:docMk/>
            <pc:sldMk cId="2578374043" sldId="364"/>
            <ac:spMk id="336" creationId="{FAD96069-D395-039E-593A-8A09FC300726}"/>
          </ac:spMkLst>
        </pc:spChg>
        <pc:spChg chg="mod">
          <ac:chgData name="Zixi Li" userId="7afddd65-cf6f-4657-8c89-fa7101aa5225" providerId="ADAL" clId="{AD783692-7993-4D3B-B21C-7E057EDEB8F3}" dt="2024-04-23T23:46:41.185" v="15897"/>
          <ac:spMkLst>
            <pc:docMk/>
            <pc:sldMk cId="2578374043" sldId="364"/>
            <ac:spMk id="337" creationId="{0698CA68-E45D-320F-FCFA-76614377E041}"/>
          </ac:spMkLst>
        </pc:spChg>
        <pc:spChg chg="mod">
          <ac:chgData name="Zixi Li" userId="7afddd65-cf6f-4657-8c89-fa7101aa5225" providerId="ADAL" clId="{AD783692-7993-4D3B-B21C-7E057EDEB8F3}" dt="2024-04-23T23:46:41.185" v="15897"/>
          <ac:spMkLst>
            <pc:docMk/>
            <pc:sldMk cId="2578374043" sldId="364"/>
            <ac:spMk id="338" creationId="{987EFE1B-9ED4-AEA9-E64C-AFFEC1E13422}"/>
          </ac:spMkLst>
        </pc:spChg>
        <pc:spChg chg="mod topLvl">
          <ac:chgData name="Zixi Li" userId="7afddd65-cf6f-4657-8c89-fa7101aa5225" providerId="ADAL" clId="{AD783692-7993-4D3B-B21C-7E057EDEB8F3}" dt="2024-04-23T23:47:53.912" v="15924" actId="164"/>
          <ac:spMkLst>
            <pc:docMk/>
            <pc:sldMk cId="2578374043" sldId="364"/>
            <ac:spMk id="340" creationId="{08F0F1CB-919C-B607-0378-8A7213B31462}"/>
          </ac:spMkLst>
        </pc:spChg>
        <pc:spChg chg="mod topLvl">
          <ac:chgData name="Zixi Li" userId="7afddd65-cf6f-4657-8c89-fa7101aa5225" providerId="ADAL" clId="{AD783692-7993-4D3B-B21C-7E057EDEB8F3}" dt="2024-04-23T23:47:53.912" v="15924" actId="164"/>
          <ac:spMkLst>
            <pc:docMk/>
            <pc:sldMk cId="2578374043" sldId="364"/>
            <ac:spMk id="341" creationId="{0C6AC275-7356-A8F1-D2CA-52DA57B3C9A8}"/>
          </ac:spMkLst>
        </pc:spChg>
        <pc:spChg chg="mod topLvl">
          <ac:chgData name="Zixi Li" userId="7afddd65-cf6f-4657-8c89-fa7101aa5225" providerId="ADAL" clId="{AD783692-7993-4D3B-B21C-7E057EDEB8F3}" dt="2024-04-23T23:47:53.912" v="15924" actId="164"/>
          <ac:spMkLst>
            <pc:docMk/>
            <pc:sldMk cId="2578374043" sldId="364"/>
            <ac:spMk id="342" creationId="{284CDAF3-E426-CF4B-D617-E7D6E313E807}"/>
          </ac:spMkLst>
        </pc:spChg>
        <pc:spChg chg="mod topLvl">
          <ac:chgData name="Zixi Li" userId="7afddd65-cf6f-4657-8c89-fa7101aa5225" providerId="ADAL" clId="{AD783692-7993-4D3B-B21C-7E057EDEB8F3}" dt="2024-04-23T23:47:53.912" v="15924" actId="164"/>
          <ac:spMkLst>
            <pc:docMk/>
            <pc:sldMk cId="2578374043" sldId="364"/>
            <ac:spMk id="343" creationId="{366AE107-0949-0637-1E1A-7201A0899C92}"/>
          </ac:spMkLst>
        </pc:spChg>
        <pc:spChg chg="mod topLvl">
          <ac:chgData name="Zixi Li" userId="7afddd65-cf6f-4657-8c89-fa7101aa5225" providerId="ADAL" clId="{AD783692-7993-4D3B-B21C-7E057EDEB8F3}" dt="2024-04-23T23:47:53.912" v="15924" actId="164"/>
          <ac:spMkLst>
            <pc:docMk/>
            <pc:sldMk cId="2578374043" sldId="364"/>
            <ac:spMk id="344" creationId="{1A7A8E1F-8ADC-504D-18CF-059F1F77E44A}"/>
          </ac:spMkLst>
        </pc:spChg>
        <pc:spChg chg="mod topLvl">
          <ac:chgData name="Zixi Li" userId="7afddd65-cf6f-4657-8c89-fa7101aa5225" providerId="ADAL" clId="{AD783692-7993-4D3B-B21C-7E057EDEB8F3}" dt="2024-04-23T23:47:53.912" v="15924" actId="164"/>
          <ac:spMkLst>
            <pc:docMk/>
            <pc:sldMk cId="2578374043" sldId="364"/>
            <ac:spMk id="345" creationId="{C119423E-319B-BE3C-45EC-4633F2B285BF}"/>
          </ac:spMkLst>
        </pc:spChg>
        <pc:spChg chg="mod topLvl">
          <ac:chgData name="Zixi Li" userId="7afddd65-cf6f-4657-8c89-fa7101aa5225" providerId="ADAL" clId="{AD783692-7993-4D3B-B21C-7E057EDEB8F3}" dt="2024-04-23T23:47:53.912" v="15924" actId="164"/>
          <ac:spMkLst>
            <pc:docMk/>
            <pc:sldMk cId="2578374043" sldId="364"/>
            <ac:spMk id="346" creationId="{F6AD586F-7481-3D51-C891-2D275ECB0228}"/>
          </ac:spMkLst>
        </pc:spChg>
        <pc:spChg chg="mod topLvl">
          <ac:chgData name="Zixi Li" userId="7afddd65-cf6f-4657-8c89-fa7101aa5225" providerId="ADAL" clId="{AD783692-7993-4D3B-B21C-7E057EDEB8F3}" dt="2024-04-23T23:47:53.912" v="15924" actId="164"/>
          <ac:spMkLst>
            <pc:docMk/>
            <pc:sldMk cId="2578374043" sldId="364"/>
            <ac:spMk id="347" creationId="{2A166A8B-57C3-D270-9593-2459ACDE4E1B}"/>
          </ac:spMkLst>
        </pc:spChg>
        <pc:spChg chg="mod topLvl">
          <ac:chgData name="Zixi Li" userId="7afddd65-cf6f-4657-8c89-fa7101aa5225" providerId="ADAL" clId="{AD783692-7993-4D3B-B21C-7E057EDEB8F3}" dt="2024-04-23T23:47:53.912" v="15924" actId="164"/>
          <ac:spMkLst>
            <pc:docMk/>
            <pc:sldMk cId="2578374043" sldId="364"/>
            <ac:spMk id="348" creationId="{BC3ED535-114B-61FB-95DC-67D1E7742B6A}"/>
          </ac:spMkLst>
        </pc:spChg>
        <pc:spChg chg="mod topLvl">
          <ac:chgData name="Zixi Li" userId="7afddd65-cf6f-4657-8c89-fa7101aa5225" providerId="ADAL" clId="{AD783692-7993-4D3B-B21C-7E057EDEB8F3}" dt="2024-04-23T23:47:53.912" v="15924" actId="164"/>
          <ac:spMkLst>
            <pc:docMk/>
            <pc:sldMk cId="2578374043" sldId="364"/>
            <ac:spMk id="349" creationId="{5C43F43F-BCCA-4D32-DA5E-ECF4590DB482}"/>
          </ac:spMkLst>
        </pc:spChg>
        <pc:spChg chg="mod topLvl">
          <ac:chgData name="Zixi Li" userId="7afddd65-cf6f-4657-8c89-fa7101aa5225" providerId="ADAL" clId="{AD783692-7993-4D3B-B21C-7E057EDEB8F3}" dt="2024-04-23T23:47:53.912" v="15924" actId="164"/>
          <ac:spMkLst>
            <pc:docMk/>
            <pc:sldMk cId="2578374043" sldId="364"/>
            <ac:spMk id="350" creationId="{85CB760C-0E57-8563-A48C-CD478288E77D}"/>
          </ac:spMkLst>
        </pc:spChg>
        <pc:spChg chg="mod topLvl">
          <ac:chgData name="Zixi Li" userId="7afddd65-cf6f-4657-8c89-fa7101aa5225" providerId="ADAL" clId="{AD783692-7993-4D3B-B21C-7E057EDEB8F3}" dt="2024-04-23T23:47:53.912" v="15924" actId="164"/>
          <ac:spMkLst>
            <pc:docMk/>
            <pc:sldMk cId="2578374043" sldId="364"/>
            <ac:spMk id="351" creationId="{F5C5F451-6E9F-F05C-4236-D171CEFBCE66}"/>
          </ac:spMkLst>
        </pc:spChg>
        <pc:spChg chg="mod topLvl">
          <ac:chgData name="Zixi Li" userId="7afddd65-cf6f-4657-8c89-fa7101aa5225" providerId="ADAL" clId="{AD783692-7993-4D3B-B21C-7E057EDEB8F3}" dt="2024-04-23T23:47:53.912" v="15924" actId="164"/>
          <ac:spMkLst>
            <pc:docMk/>
            <pc:sldMk cId="2578374043" sldId="364"/>
            <ac:spMk id="352" creationId="{31FB7D18-93D7-3FC8-7087-4C5887D29AEE}"/>
          </ac:spMkLst>
        </pc:spChg>
        <pc:spChg chg="mod topLvl">
          <ac:chgData name="Zixi Li" userId="7afddd65-cf6f-4657-8c89-fa7101aa5225" providerId="ADAL" clId="{AD783692-7993-4D3B-B21C-7E057EDEB8F3}" dt="2024-04-23T23:47:53.912" v="15924" actId="164"/>
          <ac:spMkLst>
            <pc:docMk/>
            <pc:sldMk cId="2578374043" sldId="364"/>
            <ac:spMk id="353" creationId="{66F290DF-B2AD-3F85-BD6C-F169F04170ED}"/>
          </ac:spMkLst>
        </pc:spChg>
        <pc:spChg chg="mod topLvl">
          <ac:chgData name="Zixi Li" userId="7afddd65-cf6f-4657-8c89-fa7101aa5225" providerId="ADAL" clId="{AD783692-7993-4D3B-B21C-7E057EDEB8F3}" dt="2024-04-23T23:47:53.912" v="15924" actId="164"/>
          <ac:spMkLst>
            <pc:docMk/>
            <pc:sldMk cId="2578374043" sldId="364"/>
            <ac:spMk id="354" creationId="{C6B658CA-CBC1-2CE0-AA32-D0ABE10F03DA}"/>
          </ac:spMkLst>
        </pc:spChg>
        <pc:spChg chg="mod">
          <ac:chgData name="Zixi Li" userId="7afddd65-cf6f-4657-8c89-fa7101aa5225" providerId="ADAL" clId="{AD783692-7993-4D3B-B21C-7E057EDEB8F3}" dt="2024-04-23T23:47:09.767" v="15906"/>
          <ac:spMkLst>
            <pc:docMk/>
            <pc:sldMk cId="2578374043" sldId="364"/>
            <ac:spMk id="356" creationId="{0A6D1BDD-190B-08E3-F20D-ED002AB1E613}"/>
          </ac:spMkLst>
        </pc:spChg>
        <pc:spChg chg="mod">
          <ac:chgData name="Zixi Li" userId="7afddd65-cf6f-4657-8c89-fa7101aa5225" providerId="ADAL" clId="{AD783692-7993-4D3B-B21C-7E057EDEB8F3}" dt="2024-04-23T23:47:09.767" v="15906"/>
          <ac:spMkLst>
            <pc:docMk/>
            <pc:sldMk cId="2578374043" sldId="364"/>
            <ac:spMk id="357" creationId="{4B741855-E5D5-D9E3-3864-3A773564D78D}"/>
          </ac:spMkLst>
        </pc:spChg>
        <pc:spChg chg="mod">
          <ac:chgData name="Zixi Li" userId="7afddd65-cf6f-4657-8c89-fa7101aa5225" providerId="ADAL" clId="{AD783692-7993-4D3B-B21C-7E057EDEB8F3}" dt="2024-04-23T23:47:09.767" v="15906"/>
          <ac:spMkLst>
            <pc:docMk/>
            <pc:sldMk cId="2578374043" sldId="364"/>
            <ac:spMk id="358" creationId="{26896F7F-948E-B1C8-F1C9-AEC5D5CB8383}"/>
          </ac:spMkLst>
        </pc:spChg>
        <pc:spChg chg="mod">
          <ac:chgData name="Zixi Li" userId="7afddd65-cf6f-4657-8c89-fa7101aa5225" providerId="ADAL" clId="{AD783692-7993-4D3B-B21C-7E057EDEB8F3}" dt="2024-04-23T23:47:09.767" v="15906"/>
          <ac:spMkLst>
            <pc:docMk/>
            <pc:sldMk cId="2578374043" sldId="364"/>
            <ac:spMk id="359" creationId="{4DB585CE-63BA-23A8-81A5-F2ECC82941C0}"/>
          </ac:spMkLst>
        </pc:spChg>
        <pc:spChg chg="mod">
          <ac:chgData name="Zixi Li" userId="7afddd65-cf6f-4657-8c89-fa7101aa5225" providerId="ADAL" clId="{AD783692-7993-4D3B-B21C-7E057EDEB8F3}" dt="2024-04-23T23:47:09.767" v="15906"/>
          <ac:spMkLst>
            <pc:docMk/>
            <pc:sldMk cId="2578374043" sldId="364"/>
            <ac:spMk id="360" creationId="{C047A0C1-DCBC-1B3B-0117-3F6FBBB39AEA}"/>
          </ac:spMkLst>
        </pc:spChg>
        <pc:spChg chg="mod">
          <ac:chgData name="Zixi Li" userId="7afddd65-cf6f-4657-8c89-fa7101aa5225" providerId="ADAL" clId="{AD783692-7993-4D3B-B21C-7E057EDEB8F3}" dt="2024-04-23T23:47:09.767" v="15906"/>
          <ac:spMkLst>
            <pc:docMk/>
            <pc:sldMk cId="2578374043" sldId="364"/>
            <ac:spMk id="361" creationId="{E76204D6-7539-3F76-64C9-151BFD7F4229}"/>
          </ac:spMkLst>
        </pc:spChg>
        <pc:spChg chg="mod">
          <ac:chgData name="Zixi Li" userId="7afddd65-cf6f-4657-8c89-fa7101aa5225" providerId="ADAL" clId="{AD783692-7993-4D3B-B21C-7E057EDEB8F3}" dt="2024-04-23T23:47:09.767" v="15906"/>
          <ac:spMkLst>
            <pc:docMk/>
            <pc:sldMk cId="2578374043" sldId="364"/>
            <ac:spMk id="362" creationId="{2D6D2F3F-7141-B190-23A3-A0B96E4DB31C}"/>
          </ac:spMkLst>
        </pc:spChg>
        <pc:spChg chg="mod">
          <ac:chgData name="Zixi Li" userId="7afddd65-cf6f-4657-8c89-fa7101aa5225" providerId="ADAL" clId="{AD783692-7993-4D3B-B21C-7E057EDEB8F3}" dt="2024-04-23T23:47:09.767" v="15906"/>
          <ac:spMkLst>
            <pc:docMk/>
            <pc:sldMk cId="2578374043" sldId="364"/>
            <ac:spMk id="363" creationId="{450FCD16-88D5-7974-4649-7C0C7EC3270E}"/>
          </ac:spMkLst>
        </pc:spChg>
        <pc:spChg chg="mod">
          <ac:chgData name="Zixi Li" userId="7afddd65-cf6f-4657-8c89-fa7101aa5225" providerId="ADAL" clId="{AD783692-7993-4D3B-B21C-7E057EDEB8F3}" dt="2024-04-23T23:47:09.767" v="15906"/>
          <ac:spMkLst>
            <pc:docMk/>
            <pc:sldMk cId="2578374043" sldId="364"/>
            <ac:spMk id="364" creationId="{378C356F-011C-F5B9-D323-EC559DB959D7}"/>
          </ac:spMkLst>
        </pc:spChg>
        <pc:spChg chg="mod">
          <ac:chgData name="Zixi Li" userId="7afddd65-cf6f-4657-8c89-fa7101aa5225" providerId="ADAL" clId="{AD783692-7993-4D3B-B21C-7E057EDEB8F3}" dt="2024-04-23T23:47:09.767" v="15906"/>
          <ac:spMkLst>
            <pc:docMk/>
            <pc:sldMk cId="2578374043" sldId="364"/>
            <ac:spMk id="365" creationId="{17518F2B-FA36-7F21-D0BB-0E4D6F986A3A}"/>
          </ac:spMkLst>
        </pc:spChg>
        <pc:spChg chg="mod">
          <ac:chgData name="Zixi Li" userId="7afddd65-cf6f-4657-8c89-fa7101aa5225" providerId="ADAL" clId="{AD783692-7993-4D3B-B21C-7E057EDEB8F3}" dt="2024-04-23T23:47:09.767" v="15906"/>
          <ac:spMkLst>
            <pc:docMk/>
            <pc:sldMk cId="2578374043" sldId="364"/>
            <ac:spMk id="366" creationId="{60D6BB72-58DA-E204-ED2F-EA52B3A0543B}"/>
          </ac:spMkLst>
        </pc:spChg>
        <pc:spChg chg="mod">
          <ac:chgData name="Zixi Li" userId="7afddd65-cf6f-4657-8c89-fa7101aa5225" providerId="ADAL" clId="{AD783692-7993-4D3B-B21C-7E057EDEB8F3}" dt="2024-04-23T23:47:09.767" v="15906"/>
          <ac:spMkLst>
            <pc:docMk/>
            <pc:sldMk cId="2578374043" sldId="364"/>
            <ac:spMk id="367" creationId="{ED99E885-C35A-51DF-F5D0-74DE41E2787E}"/>
          </ac:spMkLst>
        </pc:spChg>
        <pc:spChg chg="mod">
          <ac:chgData name="Zixi Li" userId="7afddd65-cf6f-4657-8c89-fa7101aa5225" providerId="ADAL" clId="{AD783692-7993-4D3B-B21C-7E057EDEB8F3}" dt="2024-04-23T23:47:09.767" v="15906"/>
          <ac:spMkLst>
            <pc:docMk/>
            <pc:sldMk cId="2578374043" sldId="364"/>
            <ac:spMk id="368" creationId="{470A9735-ECFD-FF38-56A3-155E669E12F4}"/>
          </ac:spMkLst>
        </pc:spChg>
        <pc:spChg chg="mod">
          <ac:chgData name="Zixi Li" userId="7afddd65-cf6f-4657-8c89-fa7101aa5225" providerId="ADAL" clId="{AD783692-7993-4D3B-B21C-7E057EDEB8F3}" dt="2024-04-23T23:47:09.767" v="15906"/>
          <ac:spMkLst>
            <pc:docMk/>
            <pc:sldMk cId="2578374043" sldId="364"/>
            <ac:spMk id="369" creationId="{1436C1AB-C7B5-2AED-7EE3-5A9BCA204CFB}"/>
          </ac:spMkLst>
        </pc:spChg>
        <pc:spChg chg="mod">
          <ac:chgData name="Zixi Li" userId="7afddd65-cf6f-4657-8c89-fa7101aa5225" providerId="ADAL" clId="{AD783692-7993-4D3B-B21C-7E057EDEB8F3}" dt="2024-04-23T23:47:09.767" v="15906"/>
          <ac:spMkLst>
            <pc:docMk/>
            <pc:sldMk cId="2578374043" sldId="364"/>
            <ac:spMk id="370" creationId="{5E26620F-CF85-8190-3F97-51117C2B7713}"/>
          </ac:spMkLst>
        </pc:spChg>
        <pc:spChg chg="mod topLvl">
          <ac:chgData name="Zixi Li" userId="7afddd65-cf6f-4657-8c89-fa7101aa5225" providerId="ADAL" clId="{AD783692-7993-4D3B-B21C-7E057EDEB8F3}" dt="2024-04-23T23:47:41.853" v="15920" actId="164"/>
          <ac:spMkLst>
            <pc:docMk/>
            <pc:sldMk cId="2578374043" sldId="364"/>
            <ac:spMk id="372" creationId="{2F6DBF9A-91DA-375E-8944-743EA7D64EAE}"/>
          </ac:spMkLst>
        </pc:spChg>
        <pc:spChg chg="mod topLvl">
          <ac:chgData name="Zixi Li" userId="7afddd65-cf6f-4657-8c89-fa7101aa5225" providerId="ADAL" clId="{AD783692-7993-4D3B-B21C-7E057EDEB8F3}" dt="2024-04-23T23:47:41.853" v="15920" actId="164"/>
          <ac:spMkLst>
            <pc:docMk/>
            <pc:sldMk cId="2578374043" sldId="364"/>
            <ac:spMk id="373" creationId="{9E5D5142-4F7C-5227-2417-AFE7BACA7599}"/>
          </ac:spMkLst>
        </pc:spChg>
        <pc:spChg chg="mod topLvl">
          <ac:chgData name="Zixi Li" userId="7afddd65-cf6f-4657-8c89-fa7101aa5225" providerId="ADAL" clId="{AD783692-7993-4D3B-B21C-7E057EDEB8F3}" dt="2024-04-23T23:47:41.853" v="15920" actId="164"/>
          <ac:spMkLst>
            <pc:docMk/>
            <pc:sldMk cId="2578374043" sldId="364"/>
            <ac:spMk id="374" creationId="{D6A680C3-C046-E76D-7D66-5A5DDA8C76BF}"/>
          </ac:spMkLst>
        </pc:spChg>
        <pc:spChg chg="mod topLvl">
          <ac:chgData name="Zixi Li" userId="7afddd65-cf6f-4657-8c89-fa7101aa5225" providerId="ADAL" clId="{AD783692-7993-4D3B-B21C-7E057EDEB8F3}" dt="2024-04-23T23:47:41.853" v="15920" actId="164"/>
          <ac:spMkLst>
            <pc:docMk/>
            <pc:sldMk cId="2578374043" sldId="364"/>
            <ac:spMk id="375" creationId="{473C16CE-0006-BFF9-860A-6FB942F73C2C}"/>
          </ac:spMkLst>
        </pc:spChg>
        <pc:spChg chg="mod topLvl">
          <ac:chgData name="Zixi Li" userId="7afddd65-cf6f-4657-8c89-fa7101aa5225" providerId="ADAL" clId="{AD783692-7993-4D3B-B21C-7E057EDEB8F3}" dt="2024-04-23T23:47:41.853" v="15920" actId="164"/>
          <ac:spMkLst>
            <pc:docMk/>
            <pc:sldMk cId="2578374043" sldId="364"/>
            <ac:spMk id="376" creationId="{21121D7C-7944-0CEB-51B0-8FA2003AFDA9}"/>
          </ac:spMkLst>
        </pc:spChg>
        <pc:spChg chg="mod topLvl">
          <ac:chgData name="Zixi Li" userId="7afddd65-cf6f-4657-8c89-fa7101aa5225" providerId="ADAL" clId="{AD783692-7993-4D3B-B21C-7E057EDEB8F3}" dt="2024-04-23T23:47:41.853" v="15920" actId="164"/>
          <ac:spMkLst>
            <pc:docMk/>
            <pc:sldMk cId="2578374043" sldId="364"/>
            <ac:spMk id="377" creationId="{1A96B4A8-DD21-8C02-0DAA-5328F7B8FECA}"/>
          </ac:spMkLst>
        </pc:spChg>
        <pc:spChg chg="mod topLvl">
          <ac:chgData name="Zixi Li" userId="7afddd65-cf6f-4657-8c89-fa7101aa5225" providerId="ADAL" clId="{AD783692-7993-4D3B-B21C-7E057EDEB8F3}" dt="2024-04-23T23:47:41.853" v="15920" actId="164"/>
          <ac:spMkLst>
            <pc:docMk/>
            <pc:sldMk cId="2578374043" sldId="364"/>
            <ac:spMk id="378" creationId="{42EEBEE6-DA7D-8707-556C-8130DCB63891}"/>
          </ac:spMkLst>
        </pc:spChg>
        <pc:spChg chg="mod topLvl">
          <ac:chgData name="Zixi Li" userId="7afddd65-cf6f-4657-8c89-fa7101aa5225" providerId="ADAL" clId="{AD783692-7993-4D3B-B21C-7E057EDEB8F3}" dt="2024-04-23T23:47:41.853" v="15920" actId="164"/>
          <ac:spMkLst>
            <pc:docMk/>
            <pc:sldMk cId="2578374043" sldId="364"/>
            <ac:spMk id="379" creationId="{6F1AC74D-0277-53A6-74E2-EDE2E7A53946}"/>
          </ac:spMkLst>
        </pc:spChg>
        <pc:spChg chg="mod topLvl">
          <ac:chgData name="Zixi Li" userId="7afddd65-cf6f-4657-8c89-fa7101aa5225" providerId="ADAL" clId="{AD783692-7993-4D3B-B21C-7E057EDEB8F3}" dt="2024-04-23T23:47:41.853" v="15920" actId="164"/>
          <ac:spMkLst>
            <pc:docMk/>
            <pc:sldMk cId="2578374043" sldId="364"/>
            <ac:spMk id="380" creationId="{94171B59-C0E4-27F6-3E3A-A2CF899C6F97}"/>
          </ac:spMkLst>
        </pc:spChg>
        <pc:spChg chg="mod topLvl">
          <ac:chgData name="Zixi Li" userId="7afddd65-cf6f-4657-8c89-fa7101aa5225" providerId="ADAL" clId="{AD783692-7993-4D3B-B21C-7E057EDEB8F3}" dt="2024-04-23T23:47:41.853" v="15920" actId="164"/>
          <ac:spMkLst>
            <pc:docMk/>
            <pc:sldMk cId="2578374043" sldId="364"/>
            <ac:spMk id="381" creationId="{005FBF86-3490-1AB1-5472-D17C8E76E8A7}"/>
          </ac:spMkLst>
        </pc:spChg>
        <pc:spChg chg="mod topLvl">
          <ac:chgData name="Zixi Li" userId="7afddd65-cf6f-4657-8c89-fa7101aa5225" providerId="ADAL" clId="{AD783692-7993-4D3B-B21C-7E057EDEB8F3}" dt="2024-04-23T23:47:41.853" v="15920" actId="164"/>
          <ac:spMkLst>
            <pc:docMk/>
            <pc:sldMk cId="2578374043" sldId="364"/>
            <ac:spMk id="382" creationId="{A9EBCA19-7374-F256-8F5E-17ABDDCE4DD2}"/>
          </ac:spMkLst>
        </pc:spChg>
        <pc:spChg chg="mod topLvl">
          <ac:chgData name="Zixi Li" userId="7afddd65-cf6f-4657-8c89-fa7101aa5225" providerId="ADAL" clId="{AD783692-7993-4D3B-B21C-7E057EDEB8F3}" dt="2024-04-23T23:47:41.853" v="15920" actId="164"/>
          <ac:spMkLst>
            <pc:docMk/>
            <pc:sldMk cId="2578374043" sldId="364"/>
            <ac:spMk id="383" creationId="{EEC5D874-9FAC-5E7C-8BFB-26AF1DE6572A}"/>
          </ac:spMkLst>
        </pc:spChg>
        <pc:spChg chg="mod topLvl">
          <ac:chgData name="Zixi Li" userId="7afddd65-cf6f-4657-8c89-fa7101aa5225" providerId="ADAL" clId="{AD783692-7993-4D3B-B21C-7E057EDEB8F3}" dt="2024-04-23T23:47:41.853" v="15920" actId="164"/>
          <ac:spMkLst>
            <pc:docMk/>
            <pc:sldMk cId="2578374043" sldId="364"/>
            <ac:spMk id="384" creationId="{383D65D2-647F-31F6-5715-2AF1C409FE40}"/>
          </ac:spMkLst>
        </pc:spChg>
        <pc:spChg chg="mod topLvl">
          <ac:chgData name="Zixi Li" userId="7afddd65-cf6f-4657-8c89-fa7101aa5225" providerId="ADAL" clId="{AD783692-7993-4D3B-B21C-7E057EDEB8F3}" dt="2024-04-23T23:47:41.853" v="15920" actId="164"/>
          <ac:spMkLst>
            <pc:docMk/>
            <pc:sldMk cId="2578374043" sldId="364"/>
            <ac:spMk id="385" creationId="{10F36E76-0DC5-EBF7-61F4-2D92342461EF}"/>
          </ac:spMkLst>
        </pc:spChg>
        <pc:spChg chg="mod topLvl">
          <ac:chgData name="Zixi Li" userId="7afddd65-cf6f-4657-8c89-fa7101aa5225" providerId="ADAL" clId="{AD783692-7993-4D3B-B21C-7E057EDEB8F3}" dt="2024-04-23T23:47:41.853" v="15920" actId="164"/>
          <ac:spMkLst>
            <pc:docMk/>
            <pc:sldMk cId="2578374043" sldId="364"/>
            <ac:spMk id="386" creationId="{C5188DCB-937F-105F-22D3-A00D2A1E1360}"/>
          </ac:spMkLst>
        </pc:spChg>
        <pc:spChg chg="add mod">
          <ac:chgData name="Zixi Li" userId="7afddd65-cf6f-4657-8c89-fa7101aa5225" providerId="ADAL" clId="{AD783692-7993-4D3B-B21C-7E057EDEB8F3}" dt="2024-04-23T23:49:41.724" v="15964" actId="164"/>
          <ac:spMkLst>
            <pc:docMk/>
            <pc:sldMk cId="2578374043" sldId="364"/>
            <ac:spMk id="387" creationId="{6CCC1598-33F9-2778-DCCE-14DC6951C000}"/>
          </ac:spMkLst>
        </pc:spChg>
        <pc:spChg chg="add mod">
          <ac:chgData name="Zixi Li" userId="7afddd65-cf6f-4657-8c89-fa7101aa5225" providerId="ADAL" clId="{AD783692-7993-4D3B-B21C-7E057EDEB8F3}" dt="2024-04-23T23:49:41.724" v="15964" actId="164"/>
          <ac:spMkLst>
            <pc:docMk/>
            <pc:sldMk cId="2578374043" sldId="364"/>
            <ac:spMk id="388" creationId="{5F644D13-E21A-883A-FC6E-AB04DD883A02}"/>
          </ac:spMkLst>
        </pc:spChg>
        <pc:spChg chg="add mod">
          <ac:chgData name="Zixi Li" userId="7afddd65-cf6f-4657-8c89-fa7101aa5225" providerId="ADAL" clId="{AD783692-7993-4D3B-B21C-7E057EDEB8F3}" dt="2024-04-23T23:49:41.724" v="15964" actId="164"/>
          <ac:spMkLst>
            <pc:docMk/>
            <pc:sldMk cId="2578374043" sldId="364"/>
            <ac:spMk id="389" creationId="{6E4014AE-7BE9-DF3A-B51F-13D04C670396}"/>
          </ac:spMkLst>
        </pc:spChg>
        <pc:spChg chg="add mod">
          <ac:chgData name="Zixi Li" userId="7afddd65-cf6f-4657-8c89-fa7101aa5225" providerId="ADAL" clId="{AD783692-7993-4D3B-B21C-7E057EDEB8F3}" dt="2024-04-23T23:49:41.724" v="15964" actId="164"/>
          <ac:spMkLst>
            <pc:docMk/>
            <pc:sldMk cId="2578374043" sldId="364"/>
            <ac:spMk id="390" creationId="{FCACEC7B-E1FA-9D44-4AB4-A4742B0F0439}"/>
          </ac:spMkLst>
        </pc:spChg>
        <pc:spChg chg="add mod">
          <ac:chgData name="Zixi Li" userId="7afddd65-cf6f-4657-8c89-fa7101aa5225" providerId="ADAL" clId="{AD783692-7993-4D3B-B21C-7E057EDEB8F3}" dt="2024-04-23T23:49:41.724" v="15964" actId="164"/>
          <ac:spMkLst>
            <pc:docMk/>
            <pc:sldMk cId="2578374043" sldId="364"/>
            <ac:spMk id="391" creationId="{0571AAFD-965C-C0CE-B2C4-9CD5079C714F}"/>
          </ac:spMkLst>
        </pc:spChg>
        <pc:spChg chg="add mod">
          <ac:chgData name="Zixi Li" userId="7afddd65-cf6f-4657-8c89-fa7101aa5225" providerId="ADAL" clId="{AD783692-7993-4D3B-B21C-7E057EDEB8F3}" dt="2024-04-23T23:49:41.724" v="15964" actId="164"/>
          <ac:spMkLst>
            <pc:docMk/>
            <pc:sldMk cId="2578374043" sldId="364"/>
            <ac:spMk id="392" creationId="{26A9DDCA-6331-94D8-3846-77EADD857B21}"/>
          </ac:spMkLst>
        </pc:spChg>
        <pc:spChg chg="add mod">
          <ac:chgData name="Zixi Li" userId="7afddd65-cf6f-4657-8c89-fa7101aa5225" providerId="ADAL" clId="{AD783692-7993-4D3B-B21C-7E057EDEB8F3}" dt="2024-04-23T23:49:41.724" v="15964" actId="164"/>
          <ac:spMkLst>
            <pc:docMk/>
            <pc:sldMk cId="2578374043" sldId="364"/>
            <ac:spMk id="393" creationId="{554B867D-1F2E-C139-7C64-F0BF8B5DA4C8}"/>
          </ac:spMkLst>
        </pc:spChg>
        <pc:spChg chg="add mod">
          <ac:chgData name="Zixi Li" userId="7afddd65-cf6f-4657-8c89-fa7101aa5225" providerId="ADAL" clId="{AD783692-7993-4D3B-B21C-7E057EDEB8F3}" dt="2024-04-23T23:49:41.724" v="15964" actId="164"/>
          <ac:spMkLst>
            <pc:docMk/>
            <pc:sldMk cId="2578374043" sldId="364"/>
            <ac:spMk id="394" creationId="{F6D6A974-DA8C-1395-3165-D228C66C95AA}"/>
          </ac:spMkLst>
        </pc:spChg>
        <pc:spChg chg="add mod">
          <ac:chgData name="Zixi Li" userId="7afddd65-cf6f-4657-8c89-fa7101aa5225" providerId="ADAL" clId="{AD783692-7993-4D3B-B21C-7E057EDEB8F3}" dt="2024-04-23T23:49:41.724" v="15964" actId="164"/>
          <ac:spMkLst>
            <pc:docMk/>
            <pc:sldMk cId="2578374043" sldId="364"/>
            <ac:spMk id="397" creationId="{37CEB126-91C4-8D1D-B728-660C7893AC9D}"/>
          </ac:spMkLst>
        </pc:spChg>
        <pc:spChg chg="add mod">
          <ac:chgData name="Zixi Li" userId="7afddd65-cf6f-4657-8c89-fa7101aa5225" providerId="ADAL" clId="{AD783692-7993-4D3B-B21C-7E057EDEB8F3}" dt="2024-04-23T23:49:41.724" v="15964" actId="164"/>
          <ac:spMkLst>
            <pc:docMk/>
            <pc:sldMk cId="2578374043" sldId="364"/>
            <ac:spMk id="398" creationId="{7916D8B1-1703-1200-10E0-8B6546EEF773}"/>
          </ac:spMkLst>
        </pc:spChg>
        <pc:spChg chg="add mod">
          <ac:chgData name="Zixi Li" userId="7afddd65-cf6f-4657-8c89-fa7101aa5225" providerId="ADAL" clId="{AD783692-7993-4D3B-B21C-7E057EDEB8F3}" dt="2024-04-23T23:49:41.724" v="15964" actId="164"/>
          <ac:spMkLst>
            <pc:docMk/>
            <pc:sldMk cId="2578374043" sldId="364"/>
            <ac:spMk id="399" creationId="{55D0CD9F-B25E-2C16-1BB9-989B56FD9668}"/>
          </ac:spMkLst>
        </pc:spChg>
        <pc:spChg chg="add mod">
          <ac:chgData name="Zixi Li" userId="7afddd65-cf6f-4657-8c89-fa7101aa5225" providerId="ADAL" clId="{AD783692-7993-4D3B-B21C-7E057EDEB8F3}" dt="2024-04-23T23:49:41.724" v="15964" actId="164"/>
          <ac:spMkLst>
            <pc:docMk/>
            <pc:sldMk cId="2578374043" sldId="364"/>
            <ac:spMk id="400" creationId="{ADFD3E53-2D21-BC71-CDD7-A1FD73768940}"/>
          </ac:spMkLst>
        </pc:spChg>
        <pc:spChg chg="add mod">
          <ac:chgData name="Zixi Li" userId="7afddd65-cf6f-4657-8c89-fa7101aa5225" providerId="ADAL" clId="{AD783692-7993-4D3B-B21C-7E057EDEB8F3}" dt="2024-04-23T23:49:41.724" v="15964" actId="164"/>
          <ac:spMkLst>
            <pc:docMk/>
            <pc:sldMk cId="2578374043" sldId="364"/>
            <ac:spMk id="401" creationId="{B380D9D5-CBE3-600C-FAC5-7A11E40D57C8}"/>
          </ac:spMkLst>
        </pc:spChg>
        <pc:spChg chg="add del mod">
          <ac:chgData name="Zixi Li" userId="7afddd65-cf6f-4657-8c89-fa7101aa5225" providerId="ADAL" clId="{AD783692-7993-4D3B-B21C-7E057EDEB8F3}" dt="2024-04-23T23:48:54.374" v="15948" actId="478"/>
          <ac:spMkLst>
            <pc:docMk/>
            <pc:sldMk cId="2578374043" sldId="364"/>
            <ac:spMk id="402" creationId="{E46E67B8-0CB9-1513-3100-7B60D0972116}"/>
          </ac:spMkLst>
        </pc:spChg>
        <pc:spChg chg="add del mod">
          <ac:chgData name="Zixi Li" userId="7afddd65-cf6f-4657-8c89-fa7101aa5225" providerId="ADAL" clId="{AD783692-7993-4D3B-B21C-7E057EDEB8F3}" dt="2024-04-23T23:48:56.509" v="15950" actId="478"/>
          <ac:spMkLst>
            <pc:docMk/>
            <pc:sldMk cId="2578374043" sldId="364"/>
            <ac:spMk id="403" creationId="{A8E8A36F-8A92-B40C-239F-3B083E6716A8}"/>
          </ac:spMkLst>
        </pc:spChg>
        <pc:spChg chg="add del mod">
          <ac:chgData name="Zixi Li" userId="7afddd65-cf6f-4657-8c89-fa7101aa5225" providerId="ADAL" clId="{AD783692-7993-4D3B-B21C-7E057EDEB8F3}" dt="2024-04-23T23:49:04.381" v="15954" actId="478"/>
          <ac:spMkLst>
            <pc:docMk/>
            <pc:sldMk cId="2578374043" sldId="364"/>
            <ac:spMk id="404" creationId="{303D9272-A621-B204-AFCF-24290CC386FE}"/>
          </ac:spMkLst>
        </pc:spChg>
        <pc:spChg chg="add mod">
          <ac:chgData name="Zixi Li" userId="7afddd65-cf6f-4657-8c89-fa7101aa5225" providerId="ADAL" clId="{AD783692-7993-4D3B-B21C-7E057EDEB8F3}" dt="2024-04-23T23:49:41.724" v="15964" actId="164"/>
          <ac:spMkLst>
            <pc:docMk/>
            <pc:sldMk cId="2578374043" sldId="364"/>
            <ac:spMk id="405" creationId="{9E669E1F-9650-9751-3744-BAD26C8D5145}"/>
          </ac:spMkLst>
        </pc:spChg>
        <pc:spChg chg="add del mod">
          <ac:chgData name="Zixi Li" userId="7afddd65-cf6f-4657-8c89-fa7101aa5225" providerId="ADAL" clId="{AD783692-7993-4D3B-B21C-7E057EDEB8F3}" dt="2024-04-23T23:48:56.044" v="15949" actId="478"/>
          <ac:spMkLst>
            <pc:docMk/>
            <pc:sldMk cId="2578374043" sldId="364"/>
            <ac:spMk id="406" creationId="{9FB45E67-EA29-ECF0-8274-E900960ACDC2}"/>
          </ac:spMkLst>
        </pc:spChg>
        <pc:spChg chg="add mod">
          <ac:chgData name="Zixi Li" userId="7afddd65-cf6f-4657-8c89-fa7101aa5225" providerId="ADAL" clId="{AD783692-7993-4D3B-B21C-7E057EDEB8F3}" dt="2024-04-23T23:49:41.724" v="15964" actId="164"/>
          <ac:spMkLst>
            <pc:docMk/>
            <pc:sldMk cId="2578374043" sldId="364"/>
            <ac:spMk id="407" creationId="{B7865F65-5F60-9BBC-BE7B-707846097844}"/>
          </ac:spMkLst>
        </pc:spChg>
        <pc:spChg chg="add del mod">
          <ac:chgData name="Zixi Li" userId="7afddd65-cf6f-4657-8c89-fa7101aa5225" providerId="ADAL" clId="{AD783692-7993-4D3B-B21C-7E057EDEB8F3}" dt="2024-04-23T23:48:57.025" v="15951" actId="478"/>
          <ac:spMkLst>
            <pc:docMk/>
            <pc:sldMk cId="2578374043" sldId="364"/>
            <ac:spMk id="408" creationId="{BB2F0DDD-0D16-8D9F-A2B6-3138716901A8}"/>
          </ac:spMkLst>
        </pc:spChg>
        <pc:spChg chg="add mod">
          <ac:chgData name="Zixi Li" userId="7afddd65-cf6f-4657-8c89-fa7101aa5225" providerId="ADAL" clId="{AD783692-7993-4D3B-B21C-7E057EDEB8F3}" dt="2024-04-23T23:49:41.724" v="15964" actId="164"/>
          <ac:spMkLst>
            <pc:docMk/>
            <pc:sldMk cId="2578374043" sldId="364"/>
            <ac:spMk id="409" creationId="{A60BBF3A-E204-C5A1-D64A-89F1F173C8FA}"/>
          </ac:spMkLst>
        </pc:spChg>
        <pc:spChg chg="mod">
          <ac:chgData name="Zixi Li" userId="7afddd65-cf6f-4657-8c89-fa7101aa5225" providerId="ADAL" clId="{AD783692-7993-4D3B-B21C-7E057EDEB8F3}" dt="2024-04-23T23:49:42.678" v="15965"/>
          <ac:spMkLst>
            <pc:docMk/>
            <pc:sldMk cId="2578374043" sldId="364"/>
            <ac:spMk id="412" creationId="{E21EFEBE-C45E-D24A-E1FE-B5105F8E3B49}"/>
          </ac:spMkLst>
        </pc:spChg>
        <pc:spChg chg="mod">
          <ac:chgData name="Zixi Li" userId="7afddd65-cf6f-4657-8c89-fa7101aa5225" providerId="ADAL" clId="{AD783692-7993-4D3B-B21C-7E057EDEB8F3}" dt="2024-04-23T23:49:42.678" v="15965"/>
          <ac:spMkLst>
            <pc:docMk/>
            <pc:sldMk cId="2578374043" sldId="364"/>
            <ac:spMk id="413" creationId="{E3E2AF04-EF1D-A57B-F3C5-169D2D54F769}"/>
          </ac:spMkLst>
        </pc:spChg>
        <pc:spChg chg="mod">
          <ac:chgData name="Zixi Li" userId="7afddd65-cf6f-4657-8c89-fa7101aa5225" providerId="ADAL" clId="{AD783692-7993-4D3B-B21C-7E057EDEB8F3}" dt="2024-04-23T23:49:42.678" v="15965"/>
          <ac:spMkLst>
            <pc:docMk/>
            <pc:sldMk cId="2578374043" sldId="364"/>
            <ac:spMk id="415" creationId="{07E1EAED-433A-BFEA-74EA-94F2FD684113}"/>
          </ac:spMkLst>
        </pc:spChg>
        <pc:spChg chg="mod">
          <ac:chgData name="Zixi Li" userId="7afddd65-cf6f-4657-8c89-fa7101aa5225" providerId="ADAL" clId="{AD783692-7993-4D3B-B21C-7E057EDEB8F3}" dt="2024-04-23T23:49:42.678" v="15965"/>
          <ac:spMkLst>
            <pc:docMk/>
            <pc:sldMk cId="2578374043" sldId="364"/>
            <ac:spMk id="416" creationId="{43083B7D-6B4A-8D2C-AF62-89ECFB936249}"/>
          </ac:spMkLst>
        </pc:spChg>
        <pc:spChg chg="mod">
          <ac:chgData name="Zixi Li" userId="7afddd65-cf6f-4657-8c89-fa7101aa5225" providerId="ADAL" clId="{AD783692-7993-4D3B-B21C-7E057EDEB8F3}" dt="2024-04-23T23:49:42.678" v="15965"/>
          <ac:spMkLst>
            <pc:docMk/>
            <pc:sldMk cId="2578374043" sldId="364"/>
            <ac:spMk id="417" creationId="{562DC6E1-7051-1A26-37BA-F1A857E0CDE5}"/>
          </ac:spMkLst>
        </pc:spChg>
        <pc:spChg chg="mod">
          <ac:chgData name="Zixi Li" userId="7afddd65-cf6f-4657-8c89-fa7101aa5225" providerId="ADAL" clId="{AD783692-7993-4D3B-B21C-7E057EDEB8F3}" dt="2024-04-23T23:49:42.678" v="15965"/>
          <ac:spMkLst>
            <pc:docMk/>
            <pc:sldMk cId="2578374043" sldId="364"/>
            <ac:spMk id="421" creationId="{691430E5-5EB4-2201-21A6-34F3D80E30E2}"/>
          </ac:spMkLst>
        </pc:spChg>
        <pc:spChg chg="mod">
          <ac:chgData name="Zixi Li" userId="7afddd65-cf6f-4657-8c89-fa7101aa5225" providerId="ADAL" clId="{AD783692-7993-4D3B-B21C-7E057EDEB8F3}" dt="2024-04-23T23:49:42.678" v="15965"/>
          <ac:spMkLst>
            <pc:docMk/>
            <pc:sldMk cId="2578374043" sldId="364"/>
            <ac:spMk id="422" creationId="{DABF3153-1DA0-1164-4E32-5C54502B01FB}"/>
          </ac:spMkLst>
        </pc:spChg>
        <pc:spChg chg="mod">
          <ac:chgData name="Zixi Li" userId="7afddd65-cf6f-4657-8c89-fa7101aa5225" providerId="ADAL" clId="{AD783692-7993-4D3B-B21C-7E057EDEB8F3}" dt="2024-04-23T23:49:42.678" v="15965"/>
          <ac:spMkLst>
            <pc:docMk/>
            <pc:sldMk cId="2578374043" sldId="364"/>
            <ac:spMk id="423" creationId="{437E4368-7199-DDAB-7134-1972E2C855D0}"/>
          </ac:spMkLst>
        </pc:spChg>
        <pc:spChg chg="mod">
          <ac:chgData name="Zixi Li" userId="7afddd65-cf6f-4657-8c89-fa7101aa5225" providerId="ADAL" clId="{AD783692-7993-4D3B-B21C-7E057EDEB8F3}" dt="2024-04-23T23:49:42.678" v="15965"/>
          <ac:spMkLst>
            <pc:docMk/>
            <pc:sldMk cId="2578374043" sldId="364"/>
            <ac:spMk id="424" creationId="{EBBAB710-464E-3632-D632-8761D65BCCF8}"/>
          </ac:spMkLst>
        </pc:spChg>
        <pc:spChg chg="mod">
          <ac:chgData name="Zixi Li" userId="7afddd65-cf6f-4657-8c89-fa7101aa5225" providerId="ADAL" clId="{AD783692-7993-4D3B-B21C-7E057EDEB8F3}" dt="2024-04-23T23:49:42.678" v="15965"/>
          <ac:spMkLst>
            <pc:docMk/>
            <pc:sldMk cId="2578374043" sldId="364"/>
            <ac:spMk id="425" creationId="{A66C617E-3A51-004F-3DF0-C512DB1F8D73}"/>
          </ac:spMkLst>
        </pc:spChg>
        <pc:spChg chg="mod">
          <ac:chgData name="Zixi Li" userId="7afddd65-cf6f-4657-8c89-fa7101aa5225" providerId="ADAL" clId="{AD783692-7993-4D3B-B21C-7E057EDEB8F3}" dt="2024-04-23T23:49:42.678" v="15965"/>
          <ac:spMkLst>
            <pc:docMk/>
            <pc:sldMk cId="2578374043" sldId="364"/>
            <ac:spMk id="426" creationId="{C48C5551-3688-A6DB-3F54-2B44216E8579}"/>
          </ac:spMkLst>
        </pc:spChg>
        <pc:spChg chg="mod">
          <ac:chgData name="Zixi Li" userId="7afddd65-cf6f-4657-8c89-fa7101aa5225" providerId="ADAL" clId="{AD783692-7993-4D3B-B21C-7E057EDEB8F3}" dt="2024-04-23T23:49:42.678" v="15965"/>
          <ac:spMkLst>
            <pc:docMk/>
            <pc:sldMk cId="2578374043" sldId="364"/>
            <ac:spMk id="427" creationId="{FC8709EF-B817-3F76-981B-568B09B44468}"/>
          </ac:spMkLst>
        </pc:spChg>
        <pc:spChg chg="mod">
          <ac:chgData name="Zixi Li" userId="7afddd65-cf6f-4657-8c89-fa7101aa5225" providerId="ADAL" clId="{AD783692-7993-4D3B-B21C-7E057EDEB8F3}" dt="2024-04-23T23:49:42.678" v="15965"/>
          <ac:spMkLst>
            <pc:docMk/>
            <pc:sldMk cId="2578374043" sldId="364"/>
            <ac:spMk id="428" creationId="{D7053CF7-56FC-D69B-0F0A-F643554A91C9}"/>
          </ac:spMkLst>
        </pc:spChg>
        <pc:spChg chg="mod">
          <ac:chgData name="Zixi Li" userId="7afddd65-cf6f-4657-8c89-fa7101aa5225" providerId="ADAL" clId="{AD783692-7993-4D3B-B21C-7E057EDEB8F3}" dt="2024-04-23T23:49:42.678" v="15965"/>
          <ac:spMkLst>
            <pc:docMk/>
            <pc:sldMk cId="2578374043" sldId="364"/>
            <ac:spMk id="429" creationId="{177EB441-3790-4A7B-6149-374B31494D60}"/>
          </ac:spMkLst>
        </pc:spChg>
        <pc:spChg chg="mod">
          <ac:chgData name="Zixi Li" userId="7afddd65-cf6f-4657-8c89-fa7101aa5225" providerId="ADAL" clId="{AD783692-7993-4D3B-B21C-7E057EDEB8F3}" dt="2024-04-23T23:49:42.678" v="15965"/>
          <ac:spMkLst>
            <pc:docMk/>
            <pc:sldMk cId="2578374043" sldId="364"/>
            <ac:spMk id="430" creationId="{AB4FBE78-F985-84E1-6E7C-472193677B43}"/>
          </ac:spMkLst>
        </pc:spChg>
        <pc:spChg chg="mod">
          <ac:chgData name="Zixi Li" userId="7afddd65-cf6f-4657-8c89-fa7101aa5225" providerId="ADAL" clId="{AD783692-7993-4D3B-B21C-7E057EDEB8F3}" dt="2024-04-23T23:49:42.678" v="15965"/>
          <ac:spMkLst>
            <pc:docMk/>
            <pc:sldMk cId="2578374043" sldId="364"/>
            <ac:spMk id="431" creationId="{0BB4152B-21A6-C594-5217-24A4C44304E0}"/>
          </ac:spMkLst>
        </pc:spChg>
        <pc:spChg chg="mod">
          <ac:chgData name="Zixi Li" userId="7afddd65-cf6f-4657-8c89-fa7101aa5225" providerId="ADAL" clId="{AD783692-7993-4D3B-B21C-7E057EDEB8F3}" dt="2024-04-23T23:49:42.678" v="15965"/>
          <ac:spMkLst>
            <pc:docMk/>
            <pc:sldMk cId="2578374043" sldId="364"/>
            <ac:spMk id="432" creationId="{E2AC9F0A-362B-95CF-DEA2-AD717C3E4755}"/>
          </ac:spMkLst>
        </pc:spChg>
        <pc:spChg chg="mod">
          <ac:chgData name="Zixi Li" userId="7afddd65-cf6f-4657-8c89-fa7101aa5225" providerId="ADAL" clId="{AD783692-7993-4D3B-B21C-7E057EDEB8F3}" dt="2024-04-23T23:49:42.678" v="15965"/>
          <ac:spMkLst>
            <pc:docMk/>
            <pc:sldMk cId="2578374043" sldId="364"/>
            <ac:spMk id="433" creationId="{6D0325EF-990F-6DE6-EAAC-54DEC51CD832}"/>
          </ac:spMkLst>
        </pc:spChg>
        <pc:spChg chg="mod">
          <ac:chgData name="Zixi Li" userId="7afddd65-cf6f-4657-8c89-fa7101aa5225" providerId="ADAL" clId="{AD783692-7993-4D3B-B21C-7E057EDEB8F3}" dt="2024-04-23T23:49:42.678" v="15965"/>
          <ac:spMkLst>
            <pc:docMk/>
            <pc:sldMk cId="2578374043" sldId="364"/>
            <ac:spMk id="434" creationId="{2D179771-13F2-93A5-CA21-BFE71B1D9381}"/>
          </ac:spMkLst>
        </pc:spChg>
        <pc:spChg chg="mod">
          <ac:chgData name="Zixi Li" userId="7afddd65-cf6f-4657-8c89-fa7101aa5225" providerId="ADAL" clId="{AD783692-7993-4D3B-B21C-7E057EDEB8F3}" dt="2024-04-23T23:49:42.678" v="15965"/>
          <ac:spMkLst>
            <pc:docMk/>
            <pc:sldMk cId="2578374043" sldId="364"/>
            <ac:spMk id="435" creationId="{08BBDAD9-68B7-4C5C-22C3-88452E11BFB9}"/>
          </ac:spMkLst>
        </pc:spChg>
        <pc:spChg chg="mod">
          <ac:chgData name="Zixi Li" userId="7afddd65-cf6f-4657-8c89-fa7101aa5225" providerId="ADAL" clId="{AD783692-7993-4D3B-B21C-7E057EDEB8F3}" dt="2024-04-23T23:49:42.678" v="15965"/>
          <ac:spMkLst>
            <pc:docMk/>
            <pc:sldMk cId="2578374043" sldId="364"/>
            <ac:spMk id="436" creationId="{CF1632AD-09AD-AF7D-5F43-6DB29C76B268}"/>
          </ac:spMkLst>
        </pc:spChg>
        <pc:spChg chg="mod">
          <ac:chgData name="Zixi Li" userId="7afddd65-cf6f-4657-8c89-fa7101aa5225" providerId="ADAL" clId="{AD783692-7993-4D3B-B21C-7E057EDEB8F3}" dt="2024-04-23T23:49:42.678" v="15965"/>
          <ac:spMkLst>
            <pc:docMk/>
            <pc:sldMk cId="2578374043" sldId="364"/>
            <ac:spMk id="437" creationId="{3EA53F70-E7C7-356F-8394-3AC1601C4E8D}"/>
          </ac:spMkLst>
        </pc:spChg>
        <pc:spChg chg="mod">
          <ac:chgData name="Zixi Li" userId="7afddd65-cf6f-4657-8c89-fa7101aa5225" providerId="ADAL" clId="{AD783692-7993-4D3B-B21C-7E057EDEB8F3}" dt="2024-04-23T23:49:42.678" v="15965"/>
          <ac:spMkLst>
            <pc:docMk/>
            <pc:sldMk cId="2578374043" sldId="364"/>
            <ac:spMk id="438" creationId="{AE1EE544-1526-62AE-60D6-23E047EF2845}"/>
          </ac:spMkLst>
        </pc:spChg>
        <pc:spChg chg="mod">
          <ac:chgData name="Zixi Li" userId="7afddd65-cf6f-4657-8c89-fa7101aa5225" providerId="ADAL" clId="{AD783692-7993-4D3B-B21C-7E057EDEB8F3}" dt="2024-04-23T23:49:42.678" v="15965"/>
          <ac:spMkLst>
            <pc:docMk/>
            <pc:sldMk cId="2578374043" sldId="364"/>
            <ac:spMk id="439" creationId="{3AD1804E-B083-FA66-14CD-C34BD1E12D59}"/>
          </ac:spMkLst>
        </pc:spChg>
        <pc:spChg chg="mod">
          <ac:chgData name="Zixi Li" userId="7afddd65-cf6f-4657-8c89-fa7101aa5225" providerId="ADAL" clId="{AD783692-7993-4D3B-B21C-7E057EDEB8F3}" dt="2024-04-23T23:49:42.678" v="15965"/>
          <ac:spMkLst>
            <pc:docMk/>
            <pc:sldMk cId="2578374043" sldId="364"/>
            <ac:spMk id="440" creationId="{7CB2F8DC-D827-B9BB-C230-DCDBA18BE87E}"/>
          </ac:spMkLst>
        </pc:spChg>
        <pc:spChg chg="mod">
          <ac:chgData name="Zixi Li" userId="7afddd65-cf6f-4657-8c89-fa7101aa5225" providerId="ADAL" clId="{AD783692-7993-4D3B-B21C-7E057EDEB8F3}" dt="2024-04-23T23:49:42.678" v="15965"/>
          <ac:spMkLst>
            <pc:docMk/>
            <pc:sldMk cId="2578374043" sldId="364"/>
            <ac:spMk id="441" creationId="{5BB3C1C7-1359-0BC9-2D75-22025E8B9299}"/>
          </ac:spMkLst>
        </pc:spChg>
        <pc:spChg chg="mod">
          <ac:chgData name="Zixi Li" userId="7afddd65-cf6f-4657-8c89-fa7101aa5225" providerId="ADAL" clId="{AD783692-7993-4D3B-B21C-7E057EDEB8F3}" dt="2024-04-23T23:49:42.678" v="15965"/>
          <ac:spMkLst>
            <pc:docMk/>
            <pc:sldMk cId="2578374043" sldId="364"/>
            <ac:spMk id="442" creationId="{6DA21AFF-66C7-253C-B57B-A986CEF514C6}"/>
          </ac:spMkLst>
        </pc:spChg>
        <pc:spChg chg="mod">
          <ac:chgData name="Zixi Li" userId="7afddd65-cf6f-4657-8c89-fa7101aa5225" providerId="ADAL" clId="{AD783692-7993-4D3B-B21C-7E057EDEB8F3}" dt="2024-04-23T23:49:42.678" v="15965"/>
          <ac:spMkLst>
            <pc:docMk/>
            <pc:sldMk cId="2578374043" sldId="364"/>
            <ac:spMk id="443" creationId="{EBABA6B3-8F05-6990-6591-1FFF5A2096C9}"/>
          </ac:spMkLst>
        </pc:spChg>
        <pc:spChg chg="mod">
          <ac:chgData name="Zixi Li" userId="7afddd65-cf6f-4657-8c89-fa7101aa5225" providerId="ADAL" clId="{AD783692-7993-4D3B-B21C-7E057EDEB8F3}" dt="2024-04-23T23:49:42.678" v="15965"/>
          <ac:spMkLst>
            <pc:docMk/>
            <pc:sldMk cId="2578374043" sldId="364"/>
            <ac:spMk id="444" creationId="{8BCB4637-F1BB-0656-3308-AA6F808963F4}"/>
          </ac:spMkLst>
        </pc:spChg>
        <pc:spChg chg="mod">
          <ac:chgData name="Zixi Li" userId="7afddd65-cf6f-4657-8c89-fa7101aa5225" providerId="ADAL" clId="{AD783692-7993-4D3B-B21C-7E057EDEB8F3}" dt="2024-04-23T23:49:42.678" v="15965"/>
          <ac:spMkLst>
            <pc:docMk/>
            <pc:sldMk cId="2578374043" sldId="364"/>
            <ac:spMk id="445" creationId="{D27AA47D-1C16-F858-5BFB-3E7599375716}"/>
          </ac:spMkLst>
        </pc:spChg>
        <pc:spChg chg="mod">
          <ac:chgData name="Zixi Li" userId="7afddd65-cf6f-4657-8c89-fa7101aa5225" providerId="ADAL" clId="{AD783692-7993-4D3B-B21C-7E057EDEB8F3}" dt="2024-04-23T23:49:42.678" v="15965"/>
          <ac:spMkLst>
            <pc:docMk/>
            <pc:sldMk cId="2578374043" sldId="364"/>
            <ac:spMk id="446" creationId="{F2AFBAE9-0ABE-8456-F3D1-DF843E86FEAB}"/>
          </ac:spMkLst>
        </pc:spChg>
        <pc:spChg chg="mod">
          <ac:chgData name="Zixi Li" userId="7afddd65-cf6f-4657-8c89-fa7101aa5225" providerId="ADAL" clId="{AD783692-7993-4D3B-B21C-7E057EDEB8F3}" dt="2024-04-23T23:49:42.678" v="15965"/>
          <ac:spMkLst>
            <pc:docMk/>
            <pc:sldMk cId="2578374043" sldId="364"/>
            <ac:spMk id="447" creationId="{81E07E32-6BFD-FD6A-6274-3C33F05B30E5}"/>
          </ac:spMkLst>
        </pc:spChg>
        <pc:spChg chg="mod">
          <ac:chgData name="Zixi Li" userId="7afddd65-cf6f-4657-8c89-fa7101aa5225" providerId="ADAL" clId="{AD783692-7993-4D3B-B21C-7E057EDEB8F3}" dt="2024-04-23T23:49:42.678" v="15965"/>
          <ac:spMkLst>
            <pc:docMk/>
            <pc:sldMk cId="2578374043" sldId="364"/>
            <ac:spMk id="448" creationId="{5B5CD314-C1EC-64DD-DF61-1A93F064E9A1}"/>
          </ac:spMkLst>
        </pc:spChg>
        <pc:spChg chg="mod">
          <ac:chgData name="Zixi Li" userId="7afddd65-cf6f-4657-8c89-fa7101aa5225" providerId="ADAL" clId="{AD783692-7993-4D3B-B21C-7E057EDEB8F3}" dt="2024-04-23T23:49:42.678" v="15965"/>
          <ac:spMkLst>
            <pc:docMk/>
            <pc:sldMk cId="2578374043" sldId="364"/>
            <ac:spMk id="449" creationId="{49D266E4-952E-D5A0-B493-F5279C8FF63F}"/>
          </ac:spMkLst>
        </pc:spChg>
        <pc:spChg chg="mod">
          <ac:chgData name="Zixi Li" userId="7afddd65-cf6f-4657-8c89-fa7101aa5225" providerId="ADAL" clId="{AD783692-7993-4D3B-B21C-7E057EDEB8F3}" dt="2024-04-23T23:49:42.678" v="15965"/>
          <ac:spMkLst>
            <pc:docMk/>
            <pc:sldMk cId="2578374043" sldId="364"/>
            <ac:spMk id="450" creationId="{31BF9212-1F5A-E543-96B3-05F7746F8A90}"/>
          </ac:spMkLst>
        </pc:spChg>
        <pc:spChg chg="mod">
          <ac:chgData name="Zixi Li" userId="7afddd65-cf6f-4657-8c89-fa7101aa5225" providerId="ADAL" clId="{AD783692-7993-4D3B-B21C-7E057EDEB8F3}" dt="2024-04-23T23:49:42.678" v="15965"/>
          <ac:spMkLst>
            <pc:docMk/>
            <pc:sldMk cId="2578374043" sldId="364"/>
            <ac:spMk id="451" creationId="{12DABB3D-F63C-14CB-6C65-C1AC58389C46}"/>
          </ac:spMkLst>
        </pc:spChg>
        <pc:spChg chg="mod">
          <ac:chgData name="Zixi Li" userId="7afddd65-cf6f-4657-8c89-fa7101aa5225" providerId="ADAL" clId="{AD783692-7993-4D3B-B21C-7E057EDEB8F3}" dt="2024-04-23T23:49:42.678" v="15965"/>
          <ac:spMkLst>
            <pc:docMk/>
            <pc:sldMk cId="2578374043" sldId="364"/>
            <ac:spMk id="452" creationId="{931F6A42-A34E-27A2-287F-714BC8A5F722}"/>
          </ac:spMkLst>
        </pc:spChg>
        <pc:spChg chg="mod">
          <ac:chgData name="Zixi Li" userId="7afddd65-cf6f-4657-8c89-fa7101aa5225" providerId="ADAL" clId="{AD783692-7993-4D3B-B21C-7E057EDEB8F3}" dt="2024-04-23T23:49:42.678" v="15965"/>
          <ac:spMkLst>
            <pc:docMk/>
            <pc:sldMk cId="2578374043" sldId="364"/>
            <ac:spMk id="453" creationId="{A35F9A17-0542-1C16-6FC4-F7BD15743055}"/>
          </ac:spMkLst>
        </pc:spChg>
        <pc:spChg chg="mod">
          <ac:chgData name="Zixi Li" userId="7afddd65-cf6f-4657-8c89-fa7101aa5225" providerId="ADAL" clId="{AD783692-7993-4D3B-B21C-7E057EDEB8F3}" dt="2024-04-23T23:49:42.678" v="15965"/>
          <ac:spMkLst>
            <pc:docMk/>
            <pc:sldMk cId="2578374043" sldId="364"/>
            <ac:spMk id="454" creationId="{6CB58314-6D5E-858E-0D66-BE34C495E753}"/>
          </ac:spMkLst>
        </pc:spChg>
        <pc:spChg chg="mod">
          <ac:chgData name="Zixi Li" userId="7afddd65-cf6f-4657-8c89-fa7101aa5225" providerId="ADAL" clId="{AD783692-7993-4D3B-B21C-7E057EDEB8F3}" dt="2024-04-23T23:49:42.678" v="15965"/>
          <ac:spMkLst>
            <pc:docMk/>
            <pc:sldMk cId="2578374043" sldId="364"/>
            <ac:spMk id="455" creationId="{B3F8B735-40F2-CF27-2163-B8CCF2645E1D}"/>
          </ac:spMkLst>
        </pc:spChg>
        <pc:spChg chg="mod">
          <ac:chgData name="Zixi Li" userId="7afddd65-cf6f-4657-8c89-fa7101aa5225" providerId="ADAL" clId="{AD783692-7993-4D3B-B21C-7E057EDEB8F3}" dt="2024-04-23T23:49:42.678" v="15965"/>
          <ac:spMkLst>
            <pc:docMk/>
            <pc:sldMk cId="2578374043" sldId="364"/>
            <ac:spMk id="456" creationId="{CDF67463-196F-51AD-FA8C-B3A72DA2C200}"/>
          </ac:spMkLst>
        </pc:spChg>
        <pc:spChg chg="mod">
          <ac:chgData name="Zixi Li" userId="7afddd65-cf6f-4657-8c89-fa7101aa5225" providerId="ADAL" clId="{AD783692-7993-4D3B-B21C-7E057EDEB8F3}" dt="2024-04-23T23:49:42.678" v="15965"/>
          <ac:spMkLst>
            <pc:docMk/>
            <pc:sldMk cId="2578374043" sldId="364"/>
            <ac:spMk id="457" creationId="{9CEDBAC6-2BDF-986B-C0D2-B466BF0859C5}"/>
          </ac:spMkLst>
        </pc:spChg>
        <pc:spChg chg="mod">
          <ac:chgData name="Zixi Li" userId="7afddd65-cf6f-4657-8c89-fa7101aa5225" providerId="ADAL" clId="{AD783692-7993-4D3B-B21C-7E057EDEB8F3}" dt="2024-04-23T23:49:42.678" v="15965"/>
          <ac:spMkLst>
            <pc:docMk/>
            <pc:sldMk cId="2578374043" sldId="364"/>
            <ac:spMk id="458" creationId="{D03BC1B5-B9F4-8640-7BFC-BA6C06C37755}"/>
          </ac:spMkLst>
        </pc:spChg>
        <pc:spChg chg="mod">
          <ac:chgData name="Zixi Li" userId="7afddd65-cf6f-4657-8c89-fa7101aa5225" providerId="ADAL" clId="{AD783692-7993-4D3B-B21C-7E057EDEB8F3}" dt="2024-04-23T23:49:42.678" v="15965"/>
          <ac:spMkLst>
            <pc:docMk/>
            <pc:sldMk cId="2578374043" sldId="364"/>
            <ac:spMk id="459" creationId="{7C3EA4EC-7344-37D2-1091-ADE33609B10F}"/>
          </ac:spMkLst>
        </pc:spChg>
        <pc:spChg chg="mod">
          <ac:chgData name="Zixi Li" userId="7afddd65-cf6f-4657-8c89-fa7101aa5225" providerId="ADAL" clId="{AD783692-7993-4D3B-B21C-7E057EDEB8F3}" dt="2024-04-23T23:49:42.678" v="15965"/>
          <ac:spMkLst>
            <pc:docMk/>
            <pc:sldMk cId="2578374043" sldId="364"/>
            <ac:spMk id="460" creationId="{37997F51-0038-FA0A-A39D-12A40AE12A28}"/>
          </ac:spMkLst>
        </pc:spChg>
        <pc:spChg chg="mod">
          <ac:chgData name="Zixi Li" userId="7afddd65-cf6f-4657-8c89-fa7101aa5225" providerId="ADAL" clId="{AD783692-7993-4D3B-B21C-7E057EDEB8F3}" dt="2024-04-23T23:49:42.678" v="15965"/>
          <ac:spMkLst>
            <pc:docMk/>
            <pc:sldMk cId="2578374043" sldId="364"/>
            <ac:spMk id="461" creationId="{0B7E079A-F214-7849-5B21-736019A10FAD}"/>
          </ac:spMkLst>
        </pc:spChg>
        <pc:spChg chg="mod">
          <ac:chgData name="Zixi Li" userId="7afddd65-cf6f-4657-8c89-fa7101aa5225" providerId="ADAL" clId="{AD783692-7993-4D3B-B21C-7E057EDEB8F3}" dt="2024-04-23T23:49:42.678" v="15965"/>
          <ac:spMkLst>
            <pc:docMk/>
            <pc:sldMk cId="2578374043" sldId="364"/>
            <ac:spMk id="462" creationId="{D78225D9-05EB-F5F3-D2C1-FC9AB15E96AD}"/>
          </ac:spMkLst>
        </pc:spChg>
        <pc:spChg chg="mod">
          <ac:chgData name="Zixi Li" userId="7afddd65-cf6f-4657-8c89-fa7101aa5225" providerId="ADAL" clId="{AD783692-7993-4D3B-B21C-7E057EDEB8F3}" dt="2024-04-23T23:49:42.678" v="15965"/>
          <ac:spMkLst>
            <pc:docMk/>
            <pc:sldMk cId="2578374043" sldId="364"/>
            <ac:spMk id="463" creationId="{C8CFE583-103A-96D1-6362-32B030B0F384}"/>
          </ac:spMkLst>
        </pc:spChg>
        <pc:spChg chg="mod">
          <ac:chgData name="Zixi Li" userId="7afddd65-cf6f-4657-8c89-fa7101aa5225" providerId="ADAL" clId="{AD783692-7993-4D3B-B21C-7E057EDEB8F3}" dt="2024-04-23T23:49:42.678" v="15965"/>
          <ac:spMkLst>
            <pc:docMk/>
            <pc:sldMk cId="2578374043" sldId="364"/>
            <ac:spMk id="464" creationId="{CAC2FB43-C2FD-25E6-205D-D5952A9311FF}"/>
          </ac:spMkLst>
        </pc:spChg>
        <pc:spChg chg="mod">
          <ac:chgData name="Zixi Li" userId="7afddd65-cf6f-4657-8c89-fa7101aa5225" providerId="ADAL" clId="{AD783692-7993-4D3B-B21C-7E057EDEB8F3}" dt="2024-04-23T23:49:42.678" v="15965"/>
          <ac:spMkLst>
            <pc:docMk/>
            <pc:sldMk cId="2578374043" sldId="364"/>
            <ac:spMk id="465" creationId="{79C9ADF3-4F29-E365-9546-1BA0FE86CF25}"/>
          </ac:spMkLst>
        </pc:spChg>
        <pc:spChg chg="mod">
          <ac:chgData name="Zixi Li" userId="7afddd65-cf6f-4657-8c89-fa7101aa5225" providerId="ADAL" clId="{AD783692-7993-4D3B-B21C-7E057EDEB8F3}" dt="2024-04-23T23:49:42.678" v="15965"/>
          <ac:spMkLst>
            <pc:docMk/>
            <pc:sldMk cId="2578374043" sldId="364"/>
            <ac:spMk id="466" creationId="{3B9D4689-AE66-9790-9D89-4299A8F7EA1F}"/>
          </ac:spMkLst>
        </pc:spChg>
        <pc:spChg chg="mod">
          <ac:chgData name="Zixi Li" userId="7afddd65-cf6f-4657-8c89-fa7101aa5225" providerId="ADAL" clId="{AD783692-7993-4D3B-B21C-7E057EDEB8F3}" dt="2024-04-23T23:49:42.678" v="15965"/>
          <ac:spMkLst>
            <pc:docMk/>
            <pc:sldMk cId="2578374043" sldId="364"/>
            <ac:spMk id="467" creationId="{7C487934-896E-0F3C-6C99-3BB80BADECC7}"/>
          </ac:spMkLst>
        </pc:spChg>
        <pc:spChg chg="mod">
          <ac:chgData name="Zixi Li" userId="7afddd65-cf6f-4657-8c89-fa7101aa5225" providerId="ADAL" clId="{AD783692-7993-4D3B-B21C-7E057EDEB8F3}" dt="2024-04-23T23:49:42.678" v="15965"/>
          <ac:spMkLst>
            <pc:docMk/>
            <pc:sldMk cId="2578374043" sldId="364"/>
            <ac:spMk id="468" creationId="{61577380-DEB4-6DE4-D512-9FE86E8D627E}"/>
          </ac:spMkLst>
        </pc:spChg>
        <pc:spChg chg="mod">
          <ac:chgData name="Zixi Li" userId="7afddd65-cf6f-4657-8c89-fa7101aa5225" providerId="ADAL" clId="{AD783692-7993-4D3B-B21C-7E057EDEB8F3}" dt="2024-04-23T23:49:42.678" v="15965"/>
          <ac:spMkLst>
            <pc:docMk/>
            <pc:sldMk cId="2578374043" sldId="364"/>
            <ac:spMk id="469" creationId="{F07A8088-D209-830D-D7A3-770926902F68}"/>
          </ac:spMkLst>
        </pc:spChg>
        <pc:spChg chg="mod">
          <ac:chgData name="Zixi Li" userId="7afddd65-cf6f-4657-8c89-fa7101aa5225" providerId="ADAL" clId="{AD783692-7993-4D3B-B21C-7E057EDEB8F3}" dt="2024-04-23T23:49:42.678" v="15965"/>
          <ac:spMkLst>
            <pc:docMk/>
            <pc:sldMk cId="2578374043" sldId="364"/>
            <ac:spMk id="470" creationId="{8D6862DE-BC44-85E0-5186-9B1CBC37E8E1}"/>
          </ac:spMkLst>
        </pc:spChg>
        <pc:spChg chg="mod">
          <ac:chgData name="Zixi Li" userId="7afddd65-cf6f-4657-8c89-fa7101aa5225" providerId="ADAL" clId="{AD783692-7993-4D3B-B21C-7E057EDEB8F3}" dt="2024-04-23T23:49:42.678" v="15965"/>
          <ac:spMkLst>
            <pc:docMk/>
            <pc:sldMk cId="2578374043" sldId="364"/>
            <ac:spMk id="471" creationId="{86E351B0-3916-AA50-2FB3-41BD1602AD1D}"/>
          </ac:spMkLst>
        </pc:spChg>
        <pc:spChg chg="mod">
          <ac:chgData name="Zixi Li" userId="7afddd65-cf6f-4657-8c89-fa7101aa5225" providerId="ADAL" clId="{AD783692-7993-4D3B-B21C-7E057EDEB8F3}" dt="2024-04-23T23:49:42.678" v="15965"/>
          <ac:spMkLst>
            <pc:docMk/>
            <pc:sldMk cId="2578374043" sldId="364"/>
            <ac:spMk id="472" creationId="{0436C87B-D229-8A69-3A59-C05D3124ADB6}"/>
          </ac:spMkLst>
        </pc:spChg>
        <pc:spChg chg="mod">
          <ac:chgData name="Zixi Li" userId="7afddd65-cf6f-4657-8c89-fa7101aa5225" providerId="ADAL" clId="{AD783692-7993-4D3B-B21C-7E057EDEB8F3}" dt="2024-04-23T23:49:42.678" v="15965"/>
          <ac:spMkLst>
            <pc:docMk/>
            <pc:sldMk cId="2578374043" sldId="364"/>
            <ac:spMk id="473" creationId="{F5AC0A46-E22C-0A0E-ADBF-BD425208D855}"/>
          </ac:spMkLst>
        </pc:spChg>
        <pc:spChg chg="mod">
          <ac:chgData name="Zixi Li" userId="7afddd65-cf6f-4657-8c89-fa7101aa5225" providerId="ADAL" clId="{AD783692-7993-4D3B-B21C-7E057EDEB8F3}" dt="2024-04-23T23:49:42.678" v="15965"/>
          <ac:spMkLst>
            <pc:docMk/>
            <pc:sldMk cId="2578374043" sldId="364"/>
            <ac:spMk id="474" creationId="{D8C94406-9F88-0614-A511-E4F2ED5827F0}"/>
          </ac:spMkLst>
        </pc:spChg>
        <pc:spChg chg="mod">
          <ac:chgData name="Zixi Li" userId="7afddd65-cf6f-4657-8c89-fa7101aa5225" providerId="ADAL" clId="{AD783692-7993-4D3B-B21C-7E057EDEB8F3}" dt="2024-04-23T23:49:42.678" v="15965"/>
          <ac:spMkLst>
            <pc:docMk/>
            <pc:sldMk cId="2578374043" sldId="364"/>
            <ac:spMk id="475" creationId="{DB1C820B-4CB6-CC5D-DBCB-3AEED697D4A1}"/>
          </ac:spMkLst>
        </pc:spChg>
        <pc:spChg chg="mod">
          <ac:chgData name="Zixi Li" userId="7afddd65-cf6f-4657-8c89-fa7101aa5225" providerId="ADAL" clId="{AD783692-7993-4D3B-B21C-7E057EDEB8F3}" dt="2024-04-23T23:49:42.678" v="15965"/>
          <ac:spMkLst>
            <pc:docMk/>
            <pc:sldMk cId="2578374043" sldId="364"/>
            <ac:spMk id="476" creationId="{45FE7231-5265-6460-2B1A-5139901DFC72}"/>
          </ac:spMkLst>
        </pc:spChg>
        <pc:spChg chg="mod">
          <ac:chgData name="Zixi Li" userId="7afddd65-cf6f-4657-8c89-fa7101aa5225" providerId="ADAL" clId="{AD783692-7993-4D3B-B21C-7E057EDEB8F3}" dt="2024-04-23T23:49:42.678" v="15965"/>
          <ac:spMkLst>
            <pc:docMk/>
            <pc:sldMk cId="2578374043" sldId="364"/>
            <ac:spMk id="477" creationId="{B397D7B0-F6DC-3EBB-862B-98CFFBB3BA98}"/>
          </ac:spMkLst>
        </pc:spChg>
        <pc:spChg chg="mod">
          <ac:chgData name="Zixi Li" userId="7afddd65-cf6f-4657-8c89-fa7101aa5225" providerId="ADAL" clId="{AD783692-7993-4D3B-B21C-7E057EDEB8F3}" dt="2024-04-23T23:49:42.678" v="15965"/>
          <ac:spMkLst>
            <pc:docMk/>
            <pc:sldMk cId="2578374043" sldId="364"/>
            <ac:spMk id="478" creationId="{D770E5D9-7299-2729-C797-ACF9FF9CB348}"/>
          </ac:spMkLst>
        </pc:spChg>
        <pc:spChg chg="mod">
          <ac:chgData name="Zixi Li" userId="7afddd65-cf6f-4657-8c89-fa7101aa5225" providerId="ADAL" clId="{AD783692-7993-4D3B-B21C-7E057EDEB8F3}" dt="2024-04-23T23:49:42.678" v="15965"/>
          <ac:spMkLst>
            <pc:docMk/>
            <pc:sldMk cId="2578374043" sldId="364"/>
            <ac:spMk id="479" creationId="{04C655B7-F43F-ABDF-DD81-22F7CA9BD30D}"/>
          </ac:spMkLst>
        </pc:spChg>
        <pc:spChg chg="mod">
          <ac:chgData name="Zixi Li" userId="7afddd65-cf6f-4657-8c89-fa7101aa5225" providerId="ADAL" clId="{AD783692-7993-4D3B-B21C-7E057EDEB8F3}" dt="2024-04-23T23:49:42.678" v="15965"/>
          <ac:spMkLst>
            <pc:docMk/>
            <pc:sldMk cId="2578374043" sldId="364"/>
            <ac:spMk id="480" creationId="{CCC01D30-DF28-DE89-0BAC-EA54757668D3}"/>
          </ac:spMkLst>
        </pc:spChg>
        <pc:spChg chg="mod">
          <ac:chgData name="Zixi Li" userId="7afddd65-cf6f-4657-8c89-fa7101aa5225" providerId="ADAL" clId="{AD783692-7993-4D3B-B21C-7E057EDEB8F3}" dt="2024-04-23T23:49:42.678" v="15965"/>
          <ac:spMkLst>
            <pc:docMk/>
            <pc:sldMk cId="2578374043" sldId="364"/>
            <ac:spMk id="481" creationId="{08F7ED81-B0B4-BDF9-3642-E11BD6EE9165}"/>
          </ac:spMkLst>
        </pc:spChg>
        <pc:spChg chg="mod">
          <ac:chgData name="Zixi Li" userId="7afddd65-cf6f-4657-8c89-fa7101aa5225" providerId="ADAL" clId="{AD783692-7993-4D3B-B21C-7E057EDEB8F3}" dt="2024-04-23T23:49:42.678" v="15965"/>
          <ac:spMkLst>
            <pc:docMk/>
            <pc:sldMk cId="2578374043" sldId="364"/>
            <ac:spMk id="482" creationId="{FDD4D0A5-77B2-FBFF-5855-AA184B0132E8}"/>
          </ac:spMkLst>
        </pc:spChg>
        <pc:spChg chg="mod">
          <ac:chgData name="Zixi Li" userId="7afddd65-cf6f-4657-8c89-fa7101aa5225" providerId="ADAL" clId="{AD783692-7993-4D3B-B21C-7E057EDEB8F3}" dt="2024-04-23T23:49:42.678" v="15965"/>
          <ac:spMkLst>
            <pc:docMk/>
            <pc:sldMk cId="2578374043" sldId="364"/>
            <ac:spMk id="483" creationId="{688F073C-1DC7-DD95-0455-1D5CBCB129E0}"/>
          </ac:spMkLst>
        </pc:spChg>
        <pc:spChg chg="mod">
          <ac:chgData name="Zixi Li" userId="7afddd65-cf6f-4657-8c89-fa7101aa5225" providerId="ADAL" clId="{AD783692-7993-4D3B-B21C-7E057EDEB8F3}" dt="2024-04-23T23:49:42.678" v="15965"/>
          <ac:spMkLst>
            <pc:docMk/>
            <pc:sldMk cId="2578374043" sldId="364"/>
            <ac:spMk id="484" creationId="{E364BFAA-78CB-014E-2C3D-F4177CF1B542}"/>
          </ac:spMkLst>
        </pc:spChg>
        <pc:spChg chg="mod">
          <ac:chgData name="Zixi Li" userId="7afddd65-cf6f-4657-8c89-fa7101aa5225" providerId="ADAL" clId="{AD783692-7993-4D3B-B21C-7E057EDEB8F3}" dt="2024-04-23T23:49:42.678" v="15965"/>
          <ac:spMkLst>
            <pc:docMk/>
            <pc:sldMk cId="2578374043" sldId="364"/>
            <ac:spMk id="485" creationId="{511ABE10-F049-2602-AD39-F02EA22406F5}"/>
          </ac:spMkLst>
        </pc:spChg>
        <pc:spChg chg="mod">
          <ac:chgData name="Zixi Li" userId="7afddd65-cf6f-4657-8c89-fa7101aa5225" providerId="ADAL" clId="{AD783692-7993-4D3B-B21C-7E057EDEB8F3}" dt="2024-04-23T23:49:42.678" v="15965"/>
          <ac:spMkLst>
            <pc:docMk/>
            <pc:sldMk cId="2578374043" sldId="364"/>
            <ac:spMk id="486" creationId="{FA8D082F-F2CC-9675-0C93-1B033D8E9912}"/>
          </ac:spMkLst>
        </pc:spChg>
        <pc:spChg chg="mod">
          <ac:chgData name="Zixi Li" userId="7afddd65-cf6f-4657-8c89-fa7101aa5225" providerId="ADAL" clId="{AD783692-7993-4D3B-B21C-7E057EDEB8F3}" dt="2024-04-23T23:49:42.678" v="15965"/>
          <ac:spMkLst>
            <pc:docMk/>
            <pc:sldMk cId="2578374043" sldId="364"/>
            <ac:spMk id="487" creationId="{A3E88352-5237-B285-49FE-F165F4C2EA90}"/>
          </ac:spMkLst>
        </pc:spChg>
        <pc:spChg chg="mod">
          <ac:chgData name="Zixi Li" userId="7afddd65-cf6f-4657-8c89-fa7101aa5225" providerId="ADAL" clId="{AD783692-7993-4D3B-B21C-7E057EDEB8F3}" dt="2024-04-23T23:49:42.678" v="15965"/>
          <ac:spMkLst>
            <pc:docMk/>
            <pc:sldMk cId="2578374043" sldId="364"/>
            <ac:spMk id="488" creationId="{61ED763A-5571-03D3-9A14-DDF5C0783754}"/>
          </ac:spMkLst>
        </pc:spChg>
        <pc:spChg chg="mod">
          <ac:chgData name="Zixi Li" userId="7afddd65-cf6f-4657-8c89-fa7101aa5225" providerId="ADAL" clId="{AD783692-7993-4D3B-B21C-7E057EDEB8F3}" dt="2024-04-23T23:49:42.678" v="15965"/>
          <ac:spMkLst>
            <pc:docMk/>
            <pc:sldMk cId="2578374043" sldId="364"/>
            <ac:spMk id="489" creationId="{305B8C28-F860-6D3D-2B19-E311BE4227FA}"/>
          </ac:spMkLst>
        </pc:spChg>
        <pc:spChg chg="mod">
          <ac:chgData name="Zixi Li" userId="7afddd65-cf6f-4657-8c89-fa7101aa5225" providerId="ADAL" clId="{AD783692-7993-4D3B-B21C-7E057EDEB8F3}" dt="2024-04-23T23:49:42.678" v="15965"/>
          <ac:spMkLst>
            <pc:docMk/>
            <pc:sldMk cId="2578374043" sldId="364"/>
            <ac:spMk id="490" creationId="{DC784907-3CD0-5CDA-DA93-0C471A296547}"/>
          </ac:spMkLst>
        </pc:spChg>
        <pc:spChg chg="mod">
          <ac:chgData name="Zixi Li" userId="7afddd65-cf6f-4657-8c89-fa7101aa5225" providerId="ADAL" clId="{AD783692-7993-4D3B-B21C-7E057EDEB8F3}" dt="2024-04-23T23:49:42.678" v="15965"/>
          <ac:spMkLst>
            <pc:docMk/>
            <pc:sldMk cId="2578374043" sldId="364"/>
            <ac:spMk id="491" creationId="{92CAE73D-0068-68F2-05A3-12F4933E9FFA}"/>
          </ac:spMkLst>
        </pc:spChg>
        <pc:spChg chg="mod">
          <ac:chgData name="Zixi Li" userId="7afddd65-cf6f-4657-8c89-fa7101aa5225" providerId="ADAL" clId="{AD783692-7993-4D3B-B21C-7E057EDEB8F3}" dt="2024-04-23T23:49:42.678" v="15965"/>
          <ac:spMkLst>
            <pc:docMk/>
            <pc:sldMk cId="2578374043" sldId="364"/>
            <ac:spMk id="492" creationId="{5AFD888B-D4F6-55F9-DC98-E1BC40B18499}"/>
          </ac:spMkLst>
        </pc:spChg>
        <pc:spChg chg="mod">
          <ac:chgData name="Zixi Li" userId="7afddd65-cf6f-4657-8c89-fa7101aa5225" providerId="ADAL" clId="{AD783692-7993-4D3B-B21C-7E057EDEB8F3}" dt="2024-04-23T23:49:42.678" v="15965"/>
          <ac:spMkLst>
            <pc:docMk/>
            <pc:sldMk cId="2578374043" sldId="364"/>
            <ac:spMk id="493" creationId="{206FB9C8-51DC-26DF-28D2-604634ACCA8B}"/>
          </ac:spMkLst>
        </pc:spChg>
        <pc:spChg chg="mod">
          <ac:chgData name="Zixi Li" userId="7afddd65-cf6f-4657-8c89-fa7101aa5225" providerId="ADAL" clId="{AD783692-7993-4D3B-B21C-7E057EDEB8F3}" dt="2024-04-23T23:49:42.678" v="15965"/>
          <ac:spMkLst>
            <pc:docMk/>
            <pc:sldMk cId="2578374043" sldId="364"/>
            <ac:spMk id="494" creationId="{881447A2-DB30-ED2D-BE77-E55CF89953ED}"/>
          </ac:spMkLst>
        </pc:spChg>
        <pc:spChg chg="mod">
          <ac:chgData name="Zixi Li" userId="7afddd65-cf6f-4657-8c89-fa7101aa5225" providerId="ADAL" clId="{AD783692-7993-4D3B-B21C-7E057EDEB8F3}" dt="2024-04-23T23:49:42.678" v="15965"/>
          <ac:spMkLst>
            <pc:docMk/>
            <pc:sldMk cId="2578374043" sldId="364"/>
            <ac:spMk id="495" creationId="{97FA7593-F45B-49E5-E768-48BCDD21C0F2}"/>
          </ac:spMkLst>
        </pc:spChg>
        <pc:spChg chg="mod">
          <ac:chgData name="Zixi Li" userId="7afddd65-cf6f-4657-8c89-fa7101aa5225" providerId="ADAL" clId="{AD783692-7993-4D3B-B21C-7E057EDEB8F3}" dt="2024-04-23T23:49:42.678" v="15965"/>
          <ac:spMkLst>
            <pc:docMk/>
            <pc:sldMk cId="2578374043" sldId="364"/>
            <ac:spMk id="496" creationId="{D9697AA4-7AEF-73C0-C7E6-81A8AC46B99F}"/>
          </ac:spMkLst>
        </pc:spChg>
        <pc:spChg chg="add del mod topLvl">
          <ac:chgData name="Zixi Li" userId="7afddd65-cf6f-4657-8c89-fa7101aa5225" providerId="ADAL" clId="{AD783692-7993-4D3B-B21C-7E057EDEB8F3}" dt="2024-04-24T00:04:41.295" v="16580" actId="164"/>
          <ac:spMkLst>
            <pc:docMk/>
            <pc:sldMk cId="2578374043" sldId="364"/>
            <ac:spMk id="498" creationId="{1F3AFA2F-8FC0-77E7-6673-9065FEC2AB6B}"/>
          </ac:spMkLst>
        </pc:spChg>
        <pc:spChg chg="del mod topLvl">
          <ac:chgData name="Zixi Li" userId="7afddd65-cf6f-4657-8c89-fa7101aa5225" providerId="ADAL" clId="{AD783692-7993-4D3B-B21C-7E057EDEB8F3}" dt="2024-04-23T23:55:05.474" v="16093" actId="478"/>
          <ac:spMkLst>
            <pc:docMk/>
            <pc:sldMk cId="2578374043" sldId="364"/>
            <ac:spMk id="499" creationId="{D5C18F2B-1B1D-6265-0F3E-C6454C77F73B}"/>
          </ac:spMkLst>
        </pc:spChg>
        <pc:spChg chg="del mod topLvl">
          <ac:chgData name="Zixi Li" userId="7afddd65-cf6f-4657-8c89-fa7101aa5225" providerId="ADAL" clId="{AD783692-7993-4D3B-B21C-7E057EDEB8F3}" dt="2024-04-23T23:55:05.837" v="16094" actId="478"/>
          <ac:spMkLst>
            <pc:docMk/>
            <pc:sldMk cId="2578374043" sldId="364"/>
            <ac:spMk id="501" creationId="{3615DA52-5928-EB32-6671-04305B64DDD9}"/>
          </ac:spMkLst>
        </pc:spChg>
        <pc:spChg chg="mod topLvl">
          <ac:chgData name="Zixi Li" userId="7afddd65-cf6f-4657-8c89-fa7101aa5225" providerId="ADAL" clId="{AD783692-7993-4D3B-B21C-7E057EDEB8F3}" dt="2024-04-24T00:04:19.704" v="16573" actId="164"/>
          <ac:spMkLst>
            <pc:docMk/>
            <pc:sldMk cId="2578374043" sldId="364"/>
            <ac:spMk id="502" creationId="{850605BC-191B-3A75-C3F7-F007F45876CF}"/>
          </ac:spMkLst>
        </pc:spChg>
        <pc:spChg chg="del mod topLvl">
          <ac:chgData name="Zixi Li" userId="7afddd65-cf6f-4657-8c89-fa7101aa5225" providerId="ADAL" clId="{AD783692-7993-4D3B-B21C-7E057EDEB8F3}" dt="2024-04-23T23:55:05.076" v="16092" actId="478"/>
          <ac:spMkLst>
            <pc:docMk/>
            <pc:sldMk cId="2578374043" sldId="364"/>
            <ac:spMk id="503" creationId="{9F18A085-4CEB-D94D-3E5C-3CFB5DDAF733}"/>
          </ac:spMkLst>
        </pc:spChg>
        <pc:spChg chg="del mod topLvl">
          <ac:chgData name="Zixi Li" userId="7afddd65-cf6f-4657-8c89-fa7101aa5225" providerId="ADAL" clId="{AD783692-7993-4D3B-B21C-7E057EDEB8F3}" dt="2024-04-23T23:55:17.070" v="16103" actId="478"/>
          <ac:spMkLst>
            <pc:docMk/>
            <pc:sldMk cId="2578374043" sldId="364"/>
            <ac:spMk id="507" creationId="{2F3615E8-AFC8-FDB0-7DA5-3D0B4AE2223E}"/>
          </ac:spMkLst>
        </pc:spChg>
        <pc:spChg chg="del mod topLvl">
          <ac:chgData name="Zixi Li" userId="7afddd65-cf6f-4657-8c89-fa7101aa5225" providerId="ADAL" clId="{AD783692-7993-4D3B-B21C-7E057EDEB8F3}" dt="2024-04-23T23:55:17.415" v="16104" actId="478"/>
          <ac:spMkLst>
            <pc:docMk/>
            <pc:sldMk cId="2578374043" sldId="364"/>
            <ac:spMk id="508" creationId="{994914FD-26E8-D642-50D6-46C00A35FB30}"/>
          </ac:spMkLst>
        </pc:spChg>
        <pc:spChg chg="del mod topLvl">
          <ac:chgData name="Zixi Li" userId="7afddd65-cf6f-4657-8c89-fa7101aa5225" providerId="ADAL" clId="{AD783692-7993-4D3B-B21C-7E057EDEB8F3}" dt="2024-04-23T23:55:16.682" v="16102" actId="478"/>
          <ac:spMkLst>
            <pc:docMk/>
            <pc:sldMk cId="2578374043" sldId="364"/>
            <ac:spMk id="509" creationId="{331BEFA3-5A9F-C0BF-D597-15F3363151D3}"/>
          </ac:spMkLst>
        </pc:spChg>
        <pc:spChg chg="del mod topLvl">
          <ac:chgData name="Zixi Li" userId="7afddd65-cf6f-4657-8c89-fa7101aa5225" providerId="ADAL" clId="{AD783692-7993-4D3B-B21C-7E057EDEB8F3}" dt="2024-04-23T23:55:17.766" v="16105" actId="478"/>
          <ac:spMkLst>
            <pc:docMk/>
            <pc:sldMk cId="2578374043" sldId="364"/>
            <ac:spMk id="510" creationId="{927787A4-7EAB-B21B-7140-0F96BD950F43}"/>
          </ac:spMkLst>
        </pc:spChg>
        <pc:spChg chg="del mod topLvl">
          <ac:chgData name="Zixi Li" userId="7afddd65-cf6f-4657-8c89-fa7101aa5225" providerId="ADAL" clId="{AD783692-7993-4D3B-B21C-7E057EDEB8F3}" dt="2024-04-23T23:55:22.358" v="16106" actId="478"/>
          <ac:spMkLst>
            <pc:docMk/>
            <pc:sldMk cId="2578374043" sldId="364"/>
            <ac:spMk id="511" creationId="{D5CEB8B7-94C0-6527-B811-FA9F1C93889F}"/>
          </ac:spMkLst>
        </pc:spChg>
        <pc:spChg chg="del mod topLvl">
          <ac:chgData name="Zixi Li" userId="7afddd65-cf6f-4657-8c89-fa7101aa5225" providerId="ADAL" clId="{AD783692-7993-4D3B-B21C-7E057EDEB8F3}" dt="2024-04-23T23:55:22.358" v="16106" actId="478"/>
          <ac:spMkLst>
            <pc:docMk/>
            <pc:sldMk cId="2578374043" sldId="364"/>
            <ac:spMk id="512" creationId="{D3A2D962-7C89-5014-B47D-BDCB49655EDB}"/>
          </ac:spMkLst>
        </pc:spChg>
        <pc:spChg chg="del mod topLvl">
          <ac:chgData name="Zixi Li" userId="7afddd65-cf6f-4657-8c89-fa7101aa5225" providerId="ADAL" clId="{AD783692-7993-4D3B-B21C-7E057EDEB8F3}" dt="2024-04-23T23:55:22.358" v="16106" actId="478"/>
          <ac:spMkLst>
            <pc:docMk/>
            <pc:sldMk cId="2578374043" sldId="364"/>
            <ac:spMk id="513" creationId="{032F5EB9-B625-A285-32FD-045AAADA15C2}"/>
          </ac:spMkLst>
        </pc:spChg>
        <pc:spChg chg="del mod topLvl">
          <ac:chgData name="Zixi Li" userId="7afddd65-cf6f-4657-8c89-fa7101aa5225" providerId="ADAL" clId="{AD783692-7993-4D3B-B21C-7E057EDEB8F3}" dt="2024-04-23T23:55:22.358" v="16106" actId="478"/>
          <ac:spMkLst>
            <pc:docMk/>
            <pc:sldMk cId="2578374043" sldId="364"/>
            <ac:spMk id="514" creationId="{46E04031-8BC7-1F7A-DF46-7E03975D485E}"/>
          </ac:spMkLst>
        </pc:spChg>
        <pc:spChg chg="del mod topLvl">
          <ac:chgData name="Zixi Li" userId="7afddd65-cf6f-4657-8c89-fa7101aa5225" providerId="ADAL" clId="{AD783692-7993-4D3B-B21C-7E057EDEB8F3}" dt="2024-04-23T23:55:22.358" v="16106" actId="478"/>
          <ac:spMkLst>
            <pc:docMk/>
            <pc:sldMk cId="2578374043" sldId="364"/>
            <ac:spMk id="515" creationId="{08E2525B-53F5-0A6C-E044-EB9AE587503A}"/>
          </ac:spMkLst>
        </pc:spChg>
        <pc:spChg chg="del mod topLvl">
          <ac:chgData name="Zixi Li" userId="7afddd65-cf6f-4657-8c89-fa7101aa5225" providerId="ADAL" clId="{AD783692-7993-4D3B-B21C-7E057EDEB8F3}" dt="2024-04-23T23:55:22.358" v="16106" actId="478"/>
          <ac:spMkLst>
            <pc:docMk/>
            <pc:sldMk cId="2578374043" sldId="364"/>
            <ac:spMk id="516" creationId="{911DDCE8-7849-5844-C3A6-A4B319CEC17D}"/>
          </ac:spMkLst>
        </pc:spChg>
        <pc:spChg chg="del mod topLvl">
          <ac:chgData name="Zixi Li" userId="7afddd65-cf6f-4657-8c89-fa7101aa5225" providerId="ADAL" clId="{AD783692-7993-4D3B-B21C-7E057EDEB8F3}" dt="2024-04-23T23:55:22.358" v="16106" actId="478"/>
          <ac:spMkLst>
            <pc:docMk/>
            <pc:sldMk cId="2578374043" sldId="364"/>
            <ac:spMk id="517" creationId="{53F262BA-8A3C-F870-D975-B54E7D2D67EF}"/>
          </ac:spMkLst>
        </pc:spChg>
        <pc:spChg chg="del mod topLvl">
          <ac:chgData name="Zixi Li" userId="7afddd65-cf6f-4657-8c89-fa7101aa5225" providerId="ADAL" clId="{AD783692-7993-4D3B-B21C-7E057EDEB8F3}" dt="2024-04-23T23:55:22.358" v="16106" actId="478"/>
          <ac:spMkLst>
            <pc:docMk/>
            <pc:sldMk cId="2578374043" sldId="364"/>
            <ac:spMk id="518" creationId="{95C68AD0-D58E-F397-A7B2-185DC590BFA3}"/>
          </ac:spMkLst>
        </pc:spChg>
        <pc:spChg chg="del mod topLvl">
          <ac:chgData name="Zixi Li" userId="7afddd65-cf6f-4657-8c89-fa7101aa5225" providerId="ADAL" clId="{AD783692-7993-4D3B-B21C-7E057EDEB8F3}" dt="2024-04-23T23:55:22.358" v="16106" actId="478"/>
          <ac:spMkLst>
            <pc:docMk/>
            <pc:sldMk cId="2578374043" sldId="364"/>
            <ac:spMk id="519" creationId="{0966AF9D-E87C-1260-B386-9F190DC0DFCF}"/>
          </ac:spMkLst>
        </pc:spChg>
        <pc:spChg chg="del mod topLvl">
          <ac:chgData name="Zixi Li" userId="7afddd65-cf6f-4657-8c89-fa7101aa5225" providerId="ADAL" clId="{AD783692-7993-4D3B-B21C-7E057EDEB8F3}" dt="2024-04-23T23:55:22.358" v="16106" actId="478"/>
          <ac:spMkLst>
            <pc:docMk/>
            <pc:sldMk cId="2578374043" sldId="364"/>
            <ac:spMk id="520" creationId="{7ECB899B-029F-07F1-B0A2-F90F8BCE5176}"/>
          </ac:spMkLst>
        </pc:spChg>
        <pc:spChg chg="del mod topLvl">
          <ac:chgData name="Zixi Li" userId="7afddd65-cf6f-4657-8c89-fa7101aa5225" providerId="ADAL" clId="{AD783692-7993-4D3B-B21C-7E057EDEB8F3}" dt="2024-04-23T23:55:22.358" v="16106" actId="478"/>
          <ac:spMkLst>
            <pc:docMk/>
            <pc:sldMk cId="2578374043" sldId="364"/>
            <ac:spMk id="521" creationId="{B9BCE49D-C6E4-9A08-0AFB-B3E6EEA821BB}"/>
          </ac:spMkLst>
        </pc:spChg>
        <pc:spChg chg="del mod topLvl">
          <ac:chgData name="Zixi Li" userId="7afddd65-cf6f-4657-8c89-fa7101aa5225" providerId="ADAL" clId="{AD783692-7993-4D3B-B21C-7E057EDEB8F3}" dt="2024-04-23T23:55:22.358" v="16106" actId="478"/>
          <ac:spMkLst>
            <pc:docMk/>
            <pc:sldMk cId="2578374043" sldId="364"/>
            <ac:spMk id="522" creationId="{533A72AF-2591-1004-1C2D-628B1E3E0D20}"/>
          </ac:spMkLst>
        </pc:spChg>
        <pc:spChg chg="mod">
          <ac:chgData name="Zixi Li" userId="7afddd65-cf6f-4657-8c89-fa7101aa5225" providerId="ADAL" clId="{AD783692-7993-4D3B-B21C-7E057EDEB8F3}" dt="2024-04-23T23:54:43.982" v="16083" actId="165"/>
          <ac:spMkLst>
            <pc:docMk/>
            <pc:sldMk cId="2578374043" sldId="364"/>
            <ac:spMk id="523" creationId="{C77C11FF-9732-8DFE-56CE-F0DED3D7F7DD}"/>
          </ac:spMkLst>
        </pc:spChg>
        <pc:spChg chg="mod">
          <ac:chgData name="Zixi Li" userId="7afddd65-cf6f-4657-8c89-fa7101aa5225" providerId="ADAL" clId="{AD783692-7993-4D3B-B21C-7E057EDEB8F3}" dt="2024-04-23T23:54:43.982" v="16083" actId="165"/>
          <ac:spMkLst>
            <pc:docMk/>
            <pc:sldMk cId="2578374043" sldId="364"/>
            <ac:spMk id="524" creationId="{63B1FDFC-3991-96CD-EC4B-CD8B18C7C1A7}"/>
          </ac:spMkLst>
        </pc:spChg>
        <pc:spChg chg="mod">
          <ac:chgData name="Zixi Li" userId="7afddd65-cf6f-4657-8c89-fa7101aa5225" providerId="ADAL" clId="{AD783692-7993-4D3B-B21C-7E057EDEB8F3}" dt="2024-04-23T23:54:43.982" v="16083" actId="165"/>
          <ac:spMkLst>
            <pc:docMk/>
            <pc:sldMk cId="2578374043" sldId="364"/>
            <ac:spMk id="525" creationId="{C26AD2E0-5766-6FBB-6357-84F65BD4A7D9}"/>
          </ac:spMkLst>
        </pc:spChg>
        <pc:spChg chg="mod">
          <ac:chgData name="Zixi Li" userId="7afddd65-cf6f-4657-8c89-fa7101aa5225" providerId="ADAL" clId="{AD783692-7993-4D3B-B21C-7E057EDEB8F3}" dt="2024-04-23T23:54:43.982" v="16083" actId="165"/>
          <ac:spMkLst>
            <pc:docMk/>
            <pc:sldMk cId="2578374043" sldId="364"/>
            <ac:spMk id="526" creationId="{469B6FF2-5111-3616-4132-EBE89175DAEE}"/>
          </ac:spMkLst>
        </pc:spChg>
        <pc:spChg chg="mod">
          <ac:chgData name="Zixi Li" userId="7afddd65-cf6f-4657-8c89-fa7101aa5225" providerId="ADAL" clId="{AD783692-7993-4D3B-B21C-7E057EDEB8F3}" dt="2024-04-23T23:54:43.982" v="16083" actId="165"/>
          <ac:spMkLst>
            <pc:docMk/>
            <pc:sldMk cId="2578374043" sldId="364"/>
            <ac:spMk id="527" creationId="{EC692D08-C8CC-7649-608F-FB0413B7B8FC}"/>
          </ac:spMkLst>
        </pc:spChg>
        <pc:spChg chg="mod">
          <ac:chgData name="Zixi Li" userId="7afddd65-cf6f-4657-8c89-fa7101aa5225" providerId="ADAL" clId="{AD783692-7993-4D3B-B21C-7E057EDEB8F3}" dt="2024-04-23T23:54:43.982" v="16083" actId="165"/>
          <ac:spMkLst>
            <pc:docMk/>
            <pc:sldMk cId="2578374043" sldId="364"/>
            <ac:spMk id="528" creationId="{7220608E-DBEA-D18A-C0E4-685D74BFDBF3}"/>
          </ac:spMkLst>
        </pc:spChg>
        <pc:spChg chg="mod">
          <ac:chgData name="Zixi Li" userId="7afddd65-cf6f-4657-8c89-fa7101aa5225" providerId="ADAL" clId="{AD783692-7993-4D3B-B21C-7E057EDEB8F3}" dt="2024-04-23T23:54:43.982" v="16083" actId="165"/>
          <ac:spMkLst>
            <pc:docMk/>
            <pc:sldMk cId="2578374043" sldId="364"/>
            <ac:spMk id="529" creationId="{71D2C03A-0193-5FAD-8E7C-6B09E3AC243E}"/>
          </ac:spMkLst>
        </pc:spChg>
        <pc:spChg chg="mod">
          <ac:chgData name="Zixi Li" userId="7afddd65-cf6f-4657-8c89-fa7101aa5225" providerId="ADAL" clId="{AD783692-7993-4D3B-B21C-7E057EDEB8F3}" dt="2024-04-23T23:54:43.982" v="16083" actId="165"/>
          <ac:spMkLst>
            <pc:docMk/>
            <pc:sldMk cId="2578374043" sldId="364"/>
            <ac:spMk id="530" creationId="{2661A28F-FBF6-C328-0B55-59F726627ABE}"/>
          </ac:spMkLst>
        </pc:spChg>
        <pc:spChg chg="mod">
          <ac:chgData name="Zixi Li" userId="7afddd65-cf6f-4657-8c89-fa7101aa5225" providerId="ADAL" clId="{AD783692-7993-4D3B-B21C-7E057EDEB8F3}" dt="2024-04-23T23:54:43.982" v="16083" actId="165"/>
          <ac:spMkLst>
            <pc:docMk/>
            <pc:sldMk cId="2578374043" sldId="364"/>
            <ac:spMk id="531" creationId="{C2D8E07B-5ABC-9707-941B-89DFE0DECB7C}"/>
          </ac:spMkLst>
        </pc:spChg>
        <pc:spChg chg="mod">
          <ac:chgData name="Zixi Li" userId="7afddd65-cf6f-4657-8c89-fa7101aa5225" providerId="ADAL" clId="{AD783692-7993-4D3B-B21C-7E057EDEB8F3}" dt="2024-04-23T23:54:43.982" v="16083" actId="165"/>
          <ac:spMkLst>
            <pc:docMk/>
            <pc:sldMk cId="2578374043" sldId="364"/>
            <ac:spMk id="532" creationId="{6DFA2B9B-92B9-8ED3-1222-624719C2455A}"/>
          </ac:spMkLst>
        </pc:spChg>
        <pc:spChg chg="mod">
          <ac:chgData name="Zixi Li" userId="7afddd65-cf6f-4657-8c89-fa7101aa5225" providerId="ADAL" clId="{AD783692-7993-4D3B-B21C-7E057EDEB8F3}" dt="2024-04-23T23:54:43.982" v="16083" actId="165"/>
          <ac:spMkLst>
            <pc:docMk/>
            <pc:sldMk cId="2578374043" sldId="364"/>
            <ac:spMk id="533" creationId="{54770D20-0F7D-F43D-F3FF-1184CD39A040}"/>
          </ac:spMkLst>
        </pc:spChg>
        <pc:spChg chg="mod">
          <ac:chgData name="Zixi Li" userId="7afddd65-cf6f-4657-8c89-fa7101aa5225" providerId="ADAL" clId="{AD783692-7993-4D3B-B21C-7E057EDEB8F3}" dt="2024-04-23T23:54:43.982" v="16083" actId="165"/>
          <ac:spMkLst>
            <pc:docMk/>
            <pc:sldMk cId="2578374043" sldId="364"/>
            <ac:spMk id="534" creationId="{C084A20B-B8F6-8582-492B-EAC7182F70D6}"/>
          </ac:spMkLst>
        </pc:spChg>
        <pc:spChg chg="mod">
          <ac:chgData name="Zixi Li" userId="7afddd65-cf6f-4657-8c89-fa7101aa5225" providerId="ADAL" clId="{AD783692-7993-4D3B-B21C-7E057EDEB8F3}" dt="2024-04-23T23:54:43.982" v="16083" actId="165"/>
          <ac:spMkLst>
            <pc:docMk/>
            <pc:sldMk cId="2578374043" sldId="364"/>
            <ac:spMk id="535" creationId="{ABCBC4A5-ADF0-B308-B6CB-3C456FFDEAF5}"/>
          </ac:spMkLst>
        </pc:spChg>
        <pc:spChg chg="mod">
          <ac:chgData name="Zixi Li" userId="7afddd65-cf6f-4657-8c89-fa7101aa5225" providerId="ADAL" clId="{AD783692-7993-4D3B-B21C-7E057EDEB8F3}" dt="2024-04-23T23:54:43.982" v="16083" actId="165"/>
          <ac:spMkLst>
            <pc:docMk/>
            <pc:sldMk cId="2578374043" sldId="364"/>
            <ac:spMk id="536" creationId="{CE130CD0-85CC-5875-200A-07D27649F50F}"/>
          </ac:spMkLst>
        </pc:spChg>
        <pc:spChg chg="mod">
          <ac:chgData name="Zixi Li" userId="7afddd65-cf6f-4657-8c89-fa7101aa5225" providerId="ADAL" clId="{AD783692-7993-4D3B-B21C-7E057EDEB8F3}" dt="2024-04-23T23:54:43.982" v="16083" actId="165"/>
          <ac:spMkLst>
            <pc:docMk/>
            <pc:sldMk cId="2578374043" sldId="364"/>
            <ac:spMk id="537" creationId="{5B868FC0-E89B-B487-4998-7C196F0DC9ED}"/>
          </ac:spMkLst>
        </pc:spChg>
        <pc:spChg chg="mod">
          <ac:chgData name="Zixi Li" userId="7afddd65-cf6f-4657-8c89-fa7101aa5225" providerId="ADAL" clId="{AD783692-7993-4D3B-B21C-7E057EDEB8F3}" dt="2024-04-23T23:54:43.982" v="16083" actId="165"/>
          <ac:spMkLst>
            <pc:docMk/>
            <pc:sldMk cId="2578374043" sldId="364"/>
            <ac:spMk id="538" creationId="{CC4BD401-81B3-DD66-7195-7FA15732C581}"/>
          </ac:spMkLst>
        </pc:spChg>
        <pc:spChg chg="mod">
          <ac:chgData name="Zixi Li" userId="7afddd65-cf6f-4657-8c89-fa7101aa5225" providerId="ADAL" clId="{AD783692-7993-4D3B-B21C-7E057EDEB8F3}" dt="2024-04-23T23:54:43.982" v="16083" actId="165"/>
          <ac:spMkLst>
            <pc:docMk/>
            <pc:sldMk cId="2578374043" sldId="364"/>
            <ac:spMk id="539" creationId="{0B2F3406-E9EB-3B20-DE15-0BE559C9943A}"/>
          </ac:spMkLst>
        </pc:spChg>
        <pc:spChg chg="mod">
          <ac:chgData name="Zixi Li" userId="7afddd65-cf6f-4657-8c89-fa7101aa5225" providerId="ADAL" clId="{AD783692-7993-4D3B-B21C-7E057EDEB8F3}" dt="2024-04-23T23:54:43.982" v="16083" actId="165"/>
          <ac:spMkLst>
            <pc:docMk/>
            <pc:sldMk cId="2578374043" sldId="364"/>
            <ac:spMk id="540" creationId="{9FB9A861-F658-CD07-2F50-A44309800D36}"/>
          </ac:spMkLst>
        </pc:spChg>
        <pc:spChg chg="mod">
          <ac:chgData name="Zixi Li" userId="7afddd65-cf6f-4657-8c89-fa7101aa5225" providerId="ADAL" clId="{AD783692-7993-4D3B-B21C-7E057EDEB8F3}" dt="2024-04-23T23:54:43.982" v="16083" actId="165"/>
          <ac:spMkLst>
            <pc:docMk/>
            <pc:sldMk cId="2578374043" sldId="364"/>
            <ac:spMk id="541" creationId="{4A3BA312-26E3-E05E-CF34-1EE9B5DAD1E4}"/>
          </ac:spMkLst>
        </pc:spChg>
        <pc:spChg chg="mod">
          <ac:chgData name="Zixi Li" userId="7afddd65-cf6f-4657-8c89-fa7101aa5225" providerId="ADAL" clId="{AD783692-7993-4D3B-B21C-7E057EDEB8F3}" dt="2024-04-23T23:54:43.982" v="16083" actId="165"/>
          <ac:spMkLst>
            <pc:docMk/>
            <pc:sldMk cId="2578374043" sldId="364"/>
            <ac:spMk id="542" creationId="{C47AD1FE-850F-B694-07BB-4E84B631352C}"/>
          </ac:spMkLst>
        </pc:spChg>
        <pc:spChg chg="mod">
          <ac:chgData name="Zixi Li" userId="7afddd65-cf6f-4657-8c89-fa7101aa5225" providerId="ADAL" clId="{AD783692-7993-4D3B-B21C-7E057EDEB8F3}" dt="2024-04-23T23:54:43.982" v="16083" actId="165"/>
          <ac:spMkLst>
            <pc:docMk/>
            <pc:sldMk cId="2578374043" sldId="364"/>
            <ac:spMk id="543" creationId="{0BEA992F-1FD4-E014-8352-6A3988512E4E}"/>
          </ac:spMkLst>
        </pc:spChg>
        <pc:spChg chg="mod">
          <ac:chgData name="Zixi Li" userId="7afddd65-cf6f-4657-8c89-fa7101aa5225" providerId="ADAL" clId="{AD783692-7993-4D3B-B21C-7E057EDEB8F3}" dt="2024-04-23T23:54:43.982" v="16083" actId="165"/>
          <ac:spMkLst>
            <pc:docMk/>
            <pc:sldMk cId="2578374043" sldId="364"/>
            <ac:spMk id="544" creationId="{C32A4D5C-1E82-62CF-88C3-41BE9AF888C5}"/>
          </ac:spMkLst>
        </pc:spChg>
        <pc:spChg chg="mod">
          <ac:chgData name="Zixi Li" userId="7afddd65-cf6f-4657-8c89-fa7101aa5225" providerId="ADAL" clId="{AD783692-7993-4D3B-B21C-7E057EDEB8F3}" dt="2024-04-23T23:54:43.982" v="16083" actId="165"/>
          <ac:spMkLst>
            <pc:docMk/>
            <pc:sldMk cId="2578374043" sldId="364"/>
            <ac:spMk id="545" creationId="{2CB95F3F-9CD4-FC7B-2294-745853102AA3}"/>
          </ac:spMkLst>
        </pc:spChg>
        <pc:spChg chg="mod">
          <ac:chgData name="Zixi Li" userId="7afddd65-cf6f-4657-8c89-fa7101aa5225" providerId="ADAL" clId="{AD783692-7993-4D3B-B21C-7E057EDEB8F3}" dt="2024-04-23T23:54:43.982" v="16083" actId="165"/>
          <ac:spMkLst>
            <pc:docMk/>
            <pc:sldMk cId="2578374043" sldId="364"/>
            <ac:spMk id="546" creationId="{8F52B2FE-0FAE-DE44-FDFA-59D7171A0AD3}"/>
          </ac:spMkLst>
        </pc:spChg>
        <pc:spChg chg="mod">
          <ac:chgData name="Zixi Li" userId="7afddd65-cf6f-4657-8c89-fa7101aa5225" providerId="ADAL" clId="{AD783692-7993-4D3B-B21C-7E057EDEB8F3}" dt="2024-04-23T23:54:43.982" v="16083" actId="165"/>
          <ac:spMkLst>
            <pc:docMk/>
            <pc:sldMk cId="2578374043" sldId="364"/>
            <ac:spMk id="547" creationId="{DB13C2F5-D6DC-42B4-C351-774BACECBD3E}"/>
          </ac:spMkLst>
        </pc:spChg>
        <pc:spChg chg="mod">
          <ac:chgData name="Zixi Li" userId="7afddd65-cf6f-4657-8c89-fa7101aa5225" providerId="ADAL" clId="{AD783692-7993-4D3B-B21C-7E057EDEB8F3}" dt="2024-04-23T23:54:43.982" v="16083" actId="165"/>
          <ac:spMkLst>
            <pc:docMk/>
            <pc:sldMk cId="2578374043" sldId="364"/>
            <ac:spMk id="548" creationId="{0D554057-1AF7-1ED4-07AB-79580CB838E4}"/>
          </ac:spMkLst>
        </pc:spChg>
        <pc:spChg chg="mod">
          <ac:chgData name="Zixi Li" userId="7afddd65-cf6f-4657-8c89-fa7101aa5225" providerId="ADAL" clId="{AD783692-7993-4D3B-B21C-7E057EDEB8F3}" dt="2024-04-23T23:54:43.982" v="16083" actId="165"/>
          <ac:spMkLst>
            <pc:docMk/>
            <pc:sldMk cId="2578374043" sldId="364"/>
            <ac:spMk id="549" creationId="{B30BA419-2F0D-45F7-FA97-F11D2B43EDBF}"/>
          </ac:spMkLst>
        </pc:spChg>
        <pc:spChg chg="mod">
          <ac:chgData name="Zixi Li" userId="7afddd65-cf6f-4657-8c89-fa7101aa5225" providerId="ADAL" clId="{AD783692-7993-4D3B-B21C-7E057EDEB8F3}" dt="2024-04-23T23:54:43.982" v="16083" actId="165"/>
          <ac:spMkLst>
            <pc:docMk/>
            <pc:sldMk cId="2578374043" sldId="364"/>
            <ac:spMk id="550" creationId="{C8E31A62-63B9-8086-E84E-F8251595BC8F}"/>
          </ac:spMkLst>
        </pc:spChg>
        <pc:spChg chg="mod">
          <ac:chgData name="Zixi Li" userId="7afddd65-cf6f-4657-8c89-fa7101aa5225" providerId="ADAL" clId="{AD783692-7993-4D3B-B21C-7E057EDEB8F3}" dt="2024-04-23T23:54:43.982" v="16083" actId="165"/>
          <ac:spMkLst>
            <pc:docMk/>
            <pc:sldMk cId="2578374043" sldId="364"/>
            <ac:spMk id="551" creationId="{333F08D4-63CF-AC82-1912-E35F2CE2FDEA}"/>
          </ac:spMkLst>
        </pc:spChg>
        <pc:spChg chg="mod">
          <ac:chgData name="Zixi Li" userId="7afddd65-cf6f-4657-8c89-fa7101aa5225" providerId="ADAL" clId="{AD783692-7993-4D3B-B21C-7E057EDEB8F3}" dt="2024-04-23T23:54:43.982" v="16083" actId="165"/>
          <ac:spMkLst>
            <pc:docMk/>
            <pc:sldMk cId="2578374043" sldId="364"/>
            <ac:spMk id="552" creationId="{5E48DC66-13FE-903B-A246-154D4CAA8215}"/>
          </ac:spMkLst>
        </pc:spChg>
        <pc:spChg chg="mod">
          <ac:chgData name="Zixi Li" userId="7afddd65-cf6f-4657-8c89-fa7101aa5225" providerId="ADAL" clId="{AD783692-7993-4D3B-B21C-7E057EDEB8F3}" dt="2024-04-23T23:54:43.982" v="16083" actId="165"/>
          <ac:spMkLst>
            <pc:docMk/>
            <pc:sldMk cId="2578374043" sldId="364"/>
            <ac:spMk id="553" creationId="{F70B9D5A-6272-3BEA-7D3A-E816BF85714B}"/>
          </ac:spMkLst>
        </pc:spChg>
        <pc:spChg chg="mod">
          <ac:chgData name="Zixi Li" userId="7afddd65-cf6f-4657-8c89-fa7101aa5225" providerId="ADAL" clId="{AD783692-7993-4D3B-B21C-7E057EDEB8F3}" dt="2024-04-23T23:54:43.982" v="16083" actId="165"/>
          <ac:spMkLst>
            <pc:docMk/>
            <pc:sldMk cId="2578374043" sldId="364"/>
            <ac:spMk id="554" creationId="{A9B9A54E-DE18-D85E-57DB-DC5D83A1CE05}"/>
          </ac:spMkLst>
        </pc:spChg>
        <pc:spChg chg="mod">
          <ac:chgData name="Zixi Li" userId="7afddd65-cf6f-4657-8c89-fa7101aa5225" providerId="ADAL" clId="{AD783692-7993-4D3B-B21C-7E057EDEB8F3}" dt="2024-04-23T23:54:43.982" v="16083" actId="165"/>
          <ac:spMkLst>
            <pc:docMk/>
            <pc:sldMk cId="2578374043" sldId="364"/>
            <ac:spMk id="555" creationId="{32871F4A-431F-27C0-D57C-A072080FBF7B}"/>
          </ac:spMkLst>
        </pc:spChg>
        <pc:spChg chg="mod">
          <ac:chgData name="Zixi Li" userId="7afddd65-cf6f-4657-8c89-fa7101aa5225" providerId="ADAL" clId="{AD783692-7993-4D3B-B21C-7E057EDEB8F3}" dt="2024-04-23T23:54:43.982" v="16083" actId="165"/>
          <ac:spMkLst>
            <pc:docMk/>
            <pc:sldMk cId="2578374043" sldId="364"/>
            <ac:spMk id="556" creationId="{2F96F271-149D-2DA4-0B26-C0C1213A2A90}"/>
          </ac:spMkLst>
        </pc:spChg>
        <pc:spChg chg="mod">
          <ac:chgData name="Zixi Li" userId="7afddd65-cf6f-4657-8c89-fa7101aa5225" providerId="ADAL" clId="{AD783692-7993-4D3B-B21C-7E057EDEB8F3}" dt="2024-04-23T23:54:43.982" v="16083" actId="165"/>
          <ac:spMkLst>
            <pc:docMk/>
            <pc:sldMk cId="2578374043" sldId="364"/>
            <ac:spMk id="557" creationId="{ADA7D158-855B-DC30-B118-3CB681C06A64}"/>
          </ac:spMkLst>
        </pc:spChg>
        <pc:spChg chg="mod">
          <ac:chgData name="Zixi Li" userId="7afddd65-cf6f-4657-8c89-fa7101aa5225" providerId="ADAL" clId="{AD783692-7993-4D3B-B21C-7E057EDEB8F3}" dt="2024-04-23T23:54:43.982" v="16083" actId="165"/>
          <ac:spMkLst>
            <pc:docMk/>
            <pc:sldMk cId="2578374043" sldId="364"/>
            <ac:spMk id="558" creationId="{BD1E08EA-306D-0870-FD05-C3729BBAAC4A}"/>
          </ac:spMkLst>
        </pc:spChg>
        <pc:spChg chg="mod">
          <ac:chgData name="Zixi Li" userId="7afddd65-cf6f-4657-8c89-fa7101aa5225" providerId="ADAL" clId="{AD783692-7993-4D3B-B21C-7E057EDEB8F3}" dt="2024-04-23T23:54:43.982" v="16083" actId="165"/>
          <ac:spMkLst>
            <pc:docMk/>
            <pc:sldMk cId="2578374043" sldId="364"/>
            <ac:spMk id="559" creationId="{48117AD1-C545-BF92-EAB2-84C77901B98C}"/>
          </ac:spMkLst>
        </pc:spChg>
        <pc:spChg chg="mod">
          <ac:chgData name="Zixi Li" userId="7afddd65-cf6f-4657-8c89-fa7101aa5225" providerId="ADAL" clId="{AD783692-7993-4D3B-B21C-7E057EDEB8F3}" dt="2024-04-23T23:54:43.982" v="16083" actId="165"/>
          <ac:spMkLst>
            <pc:docMk/>
            <pc:sldMk cId="2578374043" sldId="364"/>
            <ac:spMk id="560" creationId="{2D50554A-6249-512F-D0F8-3D80B9EB8A9C}"/>
          </ac:spMkLst>
        </pc:spChg>
        <pc:spChg chg="mod">
          <ac:chgData name="Zixi Li" userId="7afddd65-cf6f-4657-8c89-fa7101aa5225" providerId="ADAL" clId="{AD783692-7993-4D3B-B21C-7E057EDEB8F3}" dt="2024-04-23T23:54:43.982" v="16083" actId="165"/>
          <ac:spMkLst>
            <pc:docMk/>
            <pc:sldMk cId="2578374043" sldId="364"/>
            <ac:spMk id="561" creationId="{FC6A731B-5A7A-7205-A6C7-8D9A539348FB}"/>
          </ac:spMkLst>
        </pc:spChg>
        <pc:spChg chg="mod">
          <ac:chgData name="Zixi Li" userId="7afddd65-cf6f-4657-8c89-fa7101aa5225" providerId="ADAL" clId="{AD783692-7993-4D3B-B21C-7E057EDEB8F3}" dt="2024-04-23T23:54:43.982" v="16083" actId="165"/>
          <ac:spMkLst>
            <pc:docMk/>
            <pc:sldMk cId="2578374043" sldId="364"/>
            <ac:spMk id="562" creationId="{8AA718A3-75AF-D71F-607A-C1B2FC934636}"/>
          </ac:spMkLst>
        </pc:spChg>
        <pc:spChg chg="mod">
          <ac:chgData name="Zixi Li" userId="7afddd65-cf6f-4657-8c89-fa7101aa5225" providerId="ADAL" clId="{AD783692-7993-4D3B-B21C-7E057EDEB8F3}" dt="2024-04-23T23:54:43.982" v="16083" actId="165"/>
          <ac:spMkLst>
            <pc:docMk/>
            <pc:sldMk cId="2578374043" sldId="364"/>
            <ac:spMk id="563" creationId="{D2D6693E-0E9C-979B-9CD0-B39B124B81C9}"/>
          </ac:spMkLst>
        </pc:spChg>
        <pc:spChg chg="mod">
          <ac:chgData name="Zixi Li" userId="7afddd65-cf6f-4657-8c89-fa7101aa5225" providerId="ADAL" clId="{AD783692-7993-4D3B-B21C-7E057EDEB8F3}" dt="2024-04-23T23:54:43.982" v="16083" actId="165"/>
          <ac:spMkLst>
            <pc:docMk/>
            <pc:sldMk cId="2578374043" sldId="364"/>
            <ac:spMk id="564" creationId="{BA20DAF5-97B8-9CAC-5900-E340C7E9665A}"/>
          </ac:spMkLst>
        </pc:spChg>
        <pc:spChg chg="mod">
          <ac:chgData name="Zixi Li" userId="7afddd65-cf6f-4657-8c89-fa7101aa5225" providerId="ADAL" clId="{AD783692-7993-4D3B-B21C-7E057EDEB8F3}" dt="2024-04-23T23:54:43.982" v="16083" actId="165"/>
          <ac:spMkLst>
            <pc:docMk/>
            <pc:sldMk cId="2578374043" sldId="364"/>
            <ac:spMk id="565" creationId="{3BABF199-319C-6355-3B68-A54C0E0D801E}"/>
          </ac:spMkLst>
        </pc:spChg>
        <pc:spChg chg="mod">
          <ac:chgData name="Zixi Li" userId="7afddd65-cf6f-4657-8c89-fa7101aa5225" providerId="ADAL" clId="{AD783692-7993-4D3B-B21C-7E057EDEB8F3}" dt="2024-04-23T23:54:43.982" v="16083" actId="165"/>
          <ac:spMkLst>
            <pc:docMk/>
            <pc:sldMk cId="2578374043" sldId="364"/>
            <ac:spMk id="566" creationId="{ABD429F4-16F8-293A-CFA7-3B8F6038052E}"/>
          </ac:spMkLst>
        </pc:spChg>
        <pc:spChg chg="mod">
          <ac:chgData name="Zixi Li" userId="7afddd65-cf6f-4657-8c89-fa7101aa5225" providerId="ADAL" clId="{AD783692-7993-4D3B-B21C-7E057EDEB8F3}" dt="2024-04-23T23:54:43.982" v="16083" actId="165"/>
          <ac:spMkLst>
            <pc:docMk/>
            <pc:sldMk cId="2578374043" sldId="364"/>
            <ac:spMk id="567" creationId="{865CC799-47B8-2FA5-14A8-2F7A48B03DC4}"/>
          </ac:spMkLst>
        </pc:spChg>
        <pc:spChg chg="mod">
          <ac:chgData name="Zixi Li" userId="7afddd65-cf6f-4657-8c89-fa7101aa5225" providerId="ADAL" clId="{AD783692-7993-4D3B-B21C-7E057EDEB8F3}" dt="2024-04-23T23:54:43.982" v="16083" actId="165"/>
          <ac:spMkLst>
            <pc:docMk/>
            <pc:sldMk cId="2578374043" sldId="364"/>
            <ac:spMk id="568" creationId="{9E487AF1-1CFF-0AF8-6801-754D090F5DE5}"/>
          </ac:spMkLst>
        </pc:spChg>
        <pc:spChg chg="mod">
          <ac:chgData name="Zixi Li" userId="7afddd65-cf6f-4657-8c89-fa7101aa5225" providerId="ADAL" clId="{AD783692-7993-4D3B-B21C-7E057EDEB8F3}" dt="2024-04-23T23:54:43.982" v="16083" actId="165"/>
          <ac:spMkLst>
            <pc:docMk/>
            <pc:sldMk cId="2578374043" sldId="364"/>
            <ac:spMk id="569" creationId="{BF2DDA0E-944F-DA9E-FF38-663C1E42EE83}"/>
          </ac:spMkLst>
        </pc:spChg>
        <pc:spChg chg="mod">
          <ac:chgData name="Zixi Li" userId="7afddd65-cf6f-4657-8c89-fa7101aa5225" providerId="ADAL" clId="{AD783692-7993-4D3B-B21C-7E057EDEB8F3}" dt="2024-04-23T23:54:43.982" v="16083" actId="165"/>
          <ac:spMkLst>
            <pc:docMk/>
            <pc:sldMk cId="2578374043" sldId="364"/>
            <ac:spMk id="570" creationId="{5E13A198-9F1D-E309-88F1-2CF2B3BD96B0}"/>
          </ac:spMkLst>
        </pc:spChg>
        <pc:spChg chg="mod">
          <ac:chgData name="Zixi Li" userId="7afddd65-cf6f-4657-8c89-fa7101aa5225" providerId="ADAL" clId="{AD783692-7993-4D3B-B21C-7E057EDEB8F3}" dt="2024-04-23T23:54:43.982" v="16083" actId="165"/>
          <ac:spMkLst>
            <pc:docMk/>
            <pc:sldMk cId="2578374043" sldId="364"/>
            <ac:spMk id="571" creationId="{CB57C7AE-C02E-C27A-737E-9A56B0437DF5}"/>
          </ac:spMkLst>
        </pc:spChg>
        <pc:spChg chg="mod">
          <ac:chgData name="Zixi Li" userId="7afddd65-cf6f-4657-8c89-fa7101aa5225" providerId="ADAL" clId="{AD783692-7993-4D3B-B21C-7E057EDEB8F3}" dt="2024-04-23T23:54:43.982" v="16083" actId="165"/>
          <ac:spMkLst>
            <pc:docMk/>
            <pc:sldMk cId="2578374043" sldId="364"/>
            <ac:spMk id="572" creationId="{C64B7CBB-91F2-0E93-71D9-496BC3A28DD2}"/>
          </ac:spMkLst>
        </pc:spChg>
        <pc:spChg chg="mod">
          <ac:chgData name="Zixi Li" userId="7afddd65-cf6f-4657-8c89-fa7101aa5225" providerId="ADAL" clId="{AD783692-7993-4D3B-B21C-7E057EDEB8F3}" dt="2024-04-23T23:54:43.982" v="16083" actId="165"/>
          <ac:spMkLst>
            <pc:docMk/>
            <pc:sldMk cId="2578374043" sldId="364"/>
            <ac:spMk id="573" creationId="{95BF8FDC-7D30-1A8E-FA66-CC7F47072A4D}"/>
          </ac:spMkLst>
        </pc:spChg>
        <pc:spChg chg="mod">
          <ac:chgData name="Zixi Li" userId="7afddd65-cf6f-4657-8c89-fa7101aa5225" providerId="ADAL" clId="{AD783692-7993-4D3B-B21C-7E057EDEB8F3}" dt="2024-04-23T23:54:43.982" v="16083" actId="165"/>
          <ac:spMkLst>
            <pc:docMk/>
            <pc:sldMk cId="2578374043" sldId="364"/>
            <ac:spMk id="574" creationId="{CA1C047E-93EB-3FE2-002A-D80FCE9ED7EF}"/>
          </ac:spMkLst>
        </pc:spChg>
        <pc:spChg chg="mod">
          <ac:chgData name="Zixi Li" userId="7afddd65-cf6f-4657-8c89-fa7101aa5225" providerId="ADAL" clId="{AD783692-7993-4D3B-B21C-7E057EDEB8F3}" dt="2024-04-23T23:54:43.982" v="16083" actId="165"/>
          <ac:spMkLst>
            <pc:docMk/>
            <pc:sldMk cId="2578374043" sldId="364"/>
            <ac:spMk id="575" creationId="{3533A6AD-09BE-3F43-9B0F-253025B8B84D}"/>
          </ac:spMkLst>
        </pc:spChg>
        <pc:spChg chg="mod">
          <ac:chgData name="Zixi Li" userId="7afddd65-cf6f-4657-8c89-fa7101aa5225" providerId="ADAL" clId="{AD783692-7993-4D3B-B21C-7E057EDEB8F3}" dt="2024-04-23T23:54:43.982" v="16083" actId="165"/>
          <ac:spMkLst>
            <pc:docMk/>
            <pc:sldMk cId="2578374043" sldId="364"/>
            <ac:spMk id="576" creationId="{E0F82302-1B10-B959-44C1-8B16BC59423F}"/>
          </ac:spMkLst>
        </pc:spChg>
        <pc:spChg chg="mod">
          <ac:chgData name="Zixi Li" userId="7afddd65-cf6f-4657-8c89-fa7101aa5225" providerId="ADAL" clId="{AD783692-7993-4D3B-B21C-7E057EDEB8F3}" dt="2024-04-23T23:54:43.982" v="16083" actId="165"/>
          <ac:spMkLst>
            <pc:docMk/>
            <pc:sldMk cId="2578374043" sldId="364"/>
            <ac:spMk id="577" creationId="{A5C35325-5829-5BB0-95E4-D2221D460D04}"/>
          </ac:spMkLst>
        </pc:spChg>
        <pc:spChg chg="mod">
          <ac:chgData name="Zixi Li" userId="7afddd65-cf6f-4657-8c89-fa7101aa5225" providerId="ADAL" clId="{AD783692-7993-4D3B-B21C-7E057EDEB8F3}" dt="2024-04-23T23:54:43.982" v="16083" actId="165"/>
          <ac:spMkLst>
            <pc:docMk/>
            <pc:sldMk cId="2578374043" sldId="364"/>
            <ac:spMk id="578" creationId="{DB1D76B2-B847-5608-E9C3-C8E42BC7DA23}"/>
          </ac:spMkLst>
        </pc:spChg>
        <pc:spChg chg="mod">
          <ac:chgData name="Zixi Li" userId="7afddd65-cf6f-4657-8c89-fa7101aa5225" providerId="ADAL" clId="{AD783692-7993-4D3B-B21C-7E057EDEB8F3}" dt="2024-04-23T23:54:43.982" v="16083" actId="165"/>
          <ac:spMkLst>
            <pc:docMk/>
            <pc:sldMk cId="2578374043" sldId="364"/>
            <ac:spMk id="579" creationId="{5A24B714-9D04-46A4-1C27-41B30FB9ABC7}"/>
          </ac:spMkLst>
        </pc:spChg>
        <pc:spChg chg="mod">
          <ac:chgData name="Zixi Li" userId="7afddd65-cf6f-4657-8c89-fa7101aa5225" providerId="ADAL" clId="{AD783692-7993-4D3B-B21C-7E057EDEB8F3}" dt="2024-04-23T23:54:43.982" v="16083" actId="165"/>
          <ac:spMkLst>
            <pc:docMk/>
            <pc:sldMk cId="2578374043" sldId="364"/>
            <ac:spMk id="580" creationId="{9D108A52-F665-5696-5266-F2756D629EDC}"/>
          </ac:spMkLst>
        </pc:spChg>
        <pc:spChg chg="mod">
          <ac:chgData name="Zixi Li" userId="7afddd65-cf6f-4657-8c89-fa7101aa5225" providerId="ADAL" clId="{AD783692-7993-4D3B-B21C-7E057EDEB8F3}" dt="2024-04-23T23:54:43.982" v="16083" actId="165"/>
          <ac:spMkLst>
            <pc:docMk/>
            <pc:sldMk cId="2578374043" sldId="364"/>
            <ac:spMk id="581" creationId="{25386E71-BA90-3A6E-51D2-F311AA88ACB4}"/>
          </ac:spMkLst>
        </pc:spChg>
        <pc:spChg chg="mod">
          <ac:chgData name="Zixi Li" userId="7afddd65-cf6f-4657-8c89-fa7101aa5225" providerId="ADAL" clId="{AD783692-7993-4D3B-B21C-7E057EDEB8F3}" dt="2024-04-23T23:54:43.982" v="16083" actId="165"/>
          <ac:spMkLst>
            <pc:docMk/>
            <pc:sldMk cId="2578374043" sldId="364"/>
            <ac:spMk id="582" creationId="{C7EBB47D-4E4F-C3E5-4E53-8A9D5C23438E}"/>
          </ac:spMkLst>
        </pc:spChg>
        <pc:spChg chg="add mod">
          <ac:chgData name="Zixi Li" userId="7afddd65-cf6f-4657-8c89-fa7101aa5225" providerId="ADAL" clId="{AD783692-7993-4D3B-B21C-7E057EDEB8F3}" dt="2024-04-24T00:04:19.704" v="16573" actId="164"/>
          <ac:spMkLst>
            <pc:docMk/>
            <pc:sldMk cId="2578374043" sldId="364"/>
            <ac:spMk id="583" creationId="{5F8AFEA2-12ED-2975-5369-536DDBB9322F}"/>
          </ac:spMkLst>
        </pc:spChg>
        <pc:spChg chg="add mod">
          <ac:chgData name="Zixi Li" userId="7afddd65-cf6f-4657-8c89-fa7101aa5225" providerId="ADAL" clId="{AD783692-7993-4D3B-B21C-7E057EDEB8F3}" dt="2024-04-24T00:04:19.704" v="16573" actId="164"/>
          <ac:spMkLst>
            <pc:docMk/>
            <pc:sldMk cId="2578374043" sldId="364"/>
            <ac:spMk id="584" creationId="{E05F5F67-09E2-BE8B-5817-65A200B8F1E2}"/>
          </ac:spMkLst>
        </pc:spChg>
        <pc:spChg chg="add mod">
          <ac:chgData name="Zixi Li" userId="7afddd65-cf6f-4657-8c89-fa7101aa5225" providerId="ADAL" clId="{AD783692-7993-4D3B-B21C-7E057EDEB8F3}" dt="2024-04-24T00:04:19.704" v="16573" actId="164"/>
          <ac:spMkLst>
            <pc:docMk/>
            <pc:sldMk cId="2578374043" sldId="364"/>
            <ac:spMk id="585" creationId="{0B0BD5D4-8D89-F2DE-0C34-CCE08FD9D19D}"/>
          </ac:spMkLst>
        </pc:spChg>
        <pc:spChg chg="add mod">
          <ac:chgData name="Zixi Li" userId="7afddd65-cf6f-4657-8c89-fa7101aa5225" providerId="ADAL" clId="{AD783692-7993-4D3B-B21C-7E057EDEB8F3}" dt="2024-04-24T00:04:19.704" v="16573" actId="164"/>
          <ac:spMkLst>
            <pc:docMk/>
            <pc:sldMk cId="2578374043" sldId="364"/>
            <ac:spMk id="586" creationId="{2AE1CFC0-1C05-279D-C852-98082F4B45C9}"/>
          </ac:spMkLst>
        </pc:spChg>
        <pc:spChg chg="add mod">
          <ac:chgData name="Zixi Li" userId="7afddd65-cf6f-4657-8c89-fa7101aa5225" providerId="ADAL" clId="{AD783692-7993-4D3B-B21C-7E057EDEB8F3}" dt="2024-04-24T00:04:19.704" v="16573" actId="164"/>
          <ac:spMkLst>
            <pc:docMk/>
            <pc:sldMk cId="2578374043" sldId="364"/>
            <ac:spMk id="587" creationId="{B7176658-9230-C8A2-90C7-6D94B9B5270B}"/>
          </ac:spMkLst>
        </pc:spChg>
        <pc:spChg chg="add mod">
          <ac:chgData name="Zixi Li" userId="7afddd65-cf6f-4657-8c89-fa7101aa5225" providerId="ADAL" clId="{AD783692-7993-4D3B-B21C-7E057EDEB8F3}" dt="2024-04-24T00:04:19.704" v="16573" actId="164"/>
          <ac:spMkLst>
            <pc:docMk/>
            <pc:sldMk cId="2578374043" sldId="364"/>
            <ac:spMk id="588" creationId="{DE821D0F-765A-E527-6A0D-5199CACCAD70}"/>
          </ac:spMkLst>
        </pc:spChg>
        <pc:spChg chg="add mod">
          <ac:chgData name="Zixi Li" userId="7afddd65-cf6f-4657-8c89-fa7101aa5225" providerId="ADAL" clId="{AD783692-7993-4D3B-B21C-7E057EDEB8F3}" dt="2024-04-24T00:04:19.704" v="16573" actId="164"/>
          <ac:spMkLst>
            <pc:docMk/>
            <pc:sldMk cId="2578374043" sldId="364"/>
            <ac:spMk id="589" creationId="{FFCD2AE6-9646-71CA-9410-848A71BA080D}"/>
          </ac:spMkLst>
        </pc:spChg>
        <pc:spChg chg="add mod">
          <ac:chgData name="Zixi Li" userId="7afddd65-cf6f-4657-8c89-fa7101aa5225" providerId="ADAL" clId="{AD783692-7993-4D3B-B21C-7E057EDEB8F3}" dt="2024-04-24T00:04:19.704" v="16573" actId="164"/>
          <ac:spMkLst>
            <pc:docMk/>
            <pc:sldMk cId="2578374043" sldId="364"/>
            <ac:spMk id="590" creationId="{79F9F59C-50C3-42BC-E6A0-30A071CA3B12}"/>
          </ac:spMkLst>
        </pc:spChg>
        <pc:spChg chg="add mod">
          <ac:chgData name="Zixi Li" userId="7afddd65-cf6f-4657-8c89-fa7101aa5225" providerId="ADAL" clId="{AD783692-7993-4D3B-B21C-7E057EDEB8F3}" dt="2024-04-24T00:04:19.704" v="16573" actId="164"/>
          <ac:spMkLst>
            <pc:docMk/>
            <pc:sldMk cId="2578374043" sldId="364"/>
            <ac:spMk id="591" creationId="{9B461E23-4931-CF28-2B64-0C34DDFAA673}"/>
          </ac:spMkLst>
        </pc:spChg>
        <pc:spChg chg="add mod">
          <ac:chgData name="Zixi Li" userId="7afddd65-cf6f-4657-8c89-fa7101aa5225" providerId="ADAL" clId="{AD783692-7993-4D3B-B21C-7E057EDEB8F3}" dt="2024-04-24T00:04:19.704" v="16573" actId="164"/>
          <ac:spMkLst>
            <pc:docMk/>
            <pc:sldMk cId="2578374043" sldId="364"/>
            <ac:spMk id="592" creationId="{480A82F6-5508-B29E-0032-EA550C28EC14}"/>
          </ac:spMkLst>
        </pc:spChg>
        <pc:spChg chg="add mod">
          <ac:chgData name="Zixi Li" userId="7afddd65-cf6f-4657-8c89-fa7101aa5225" providerId="ADAL" clId="{AD783692-7993-4D3B-B21C-7E057EDEB8F3}" dt="2024-04-24T00:04:19.704" v="16573" actId="164"/>
          <ac:spMkLst>
            <pc:docMk/>
            <pc:sldMk cId="2578374043" sldId="364"/>
            <ac:spMk id="593" creationId="{69B953AE-A188-DAA0-1398-1A0D0F6C7142}"/>
          </ac:spMkLst>
        </pc:spChg>
        <pc:spChg chg="add mod">
          <ac:chgData name="Zixi Li" userId="7afddd65-cf6f-4657-8c89-fa7101aa5225" providerId="ADAL" clId="{AD783692-7993-4D3B-B21C-7E057EDEB8F3}" dt="2024-04-24T00:04:19.704" v="16573" actId="164"/>
          <ac:spMkLst>
            <pc:docMk/>
            <pc:sldMk cId="2578374043" sldId="364"/>
            <ac:spMk id="594" creationId="{81199D4B-1D14-57BC-74A7-5D8CCF37438D}"/>
          </ac:spMkLst>
        </pc:spChg>
        <pc:spChg chg="add mod">
          <ac:chgData name="Zixi Li" userId="7afddd65-cf6f-4657-8c89-fa7101aa5225" providerId="ADAL" clId="{AD783692-7993-4D3B-B21C-7E057EDEB8F3}" dt="2024-04-24T00:04:19.704" v="16573" actId="164"/>
          <ac:spMkLst>
            <pc:docMk/>
            <pc:sldMk cId="2578374043" sldId="364"/>
            <ac:spMk id="595" creationId="{33DD04A0-FD96-1747-2246-6F32DE504B47}"/>
          </ac:spMkLst>
        </pc:spChg>
        <pc:spChg chg="add mod">
          <ac:chgData name="Zixi Li" userId="7afddd65-cf6f-4657-8c89-fa7101aa5225" providerId="ADAL" clId="{AD783692-7993-4D3B-B21C-7E057EDEB8F3}" dt="2024-04-24T00:04:19.704" v="16573" actId="164"/>
          <ac:spMkLst>
            <pc:docMk/>
            <pc:sldMk cId="2578374043" sldId="364"/>
            <ac:spMk id="596" creationId="{6158F2E5-7484-F0C1-6409-6E6C5577E817}"/>
          </ac:spMkLst>
        </pc:spChg>
        <pc:spChg chg="add mod">
          <ac:chgData name="Zixi Li" userId="7afddd65-cf6f-4657-8c89-fa7101aa5225" providerId="ADAL" clId="{AD783692-7993-4D3B-B21C-7E057EDEB8F3}" dt="2024-04-24T00:04:19.704" v="16573" actId="164"/>
          <ac:spMkLst>
            <pc:docMk/>
            <pc:sldMk cId="2578374043" sldId="364"/>
            <ac:spMk id="597" creationId="{AE71C700-A5B4-46C9-8834-D2584F34B9B7}"/>
          </ac:spMkLst>
        </pc:spChg>
        <pc:spChg chg="add mod">
          <ac:chgData name="Zixi Li" userId="7afddd65-cf6f-4657-8c89-fa7101aa5225" providerId="ADAL" clId="{AD783692-7993-4D3B-B21C-7E057EDEB8F3}" dt="2024-04-24T00:04:19.704" v="16573" actId="164"/>
          <ac:spMkLst>
            <pc:docMk/>
            <pc:sldMk cId="2578374043" sldId="364"/>
            <ac:spMk id="598" creationId="{40A9245E-3769-2C73-8F06-153982B6957E}"/>
          </ac:spMkLst>
        </pc:spChg>
        <pc:spChg chg="add mod">
          <ac:chgData name="Zixi Li" userId="7afddd65-cf6f-4657-8c89-fa7101aa5225" providerId="ADAL" clId="{AD783692-7993-4D3B-B21C-7E057EDEB8F3}" dt="2024-04-24T00:04:19.704" v="16573" actId="164"/>
          <ac:spMkLst>
            <pc:docMk/>
            <pc:sldMk cId="2578374043" sldId="364"/>
            <ac:spMk id="599" creationId="{B932B073-00EB-0BC8-1718-1AD287401DB5}"/>
          </ac:spMkLst>
        </pc:spChg>
        <pc:spChg chg="add mod">
          <ac:chgData name="Zixi Li" userId="7afddd65-cf6f-4657-8c89-fa7101aa5225" providerId="ADAL" clId="{AD783692-7993-4D3B-B21C-7E057EDEB8F3}" dt="2024-04-24T00:04:19.704" v="16573" actId="164"/>
          <ac:spMkLst>
            <pc:docMk/>
            <pc:sldMk cId="2578374043" sldId="364"/>
            <ac:spMk id="600" creationId="{5906DAD6-9758-CCC4-DC45-38C4F0DC3BA7}"/>
          </ac:spMkLst>
        </pc:spChg>
        <pc:spChg chg="add mod">
          <ac:chgData name="Zixi Li" userId="7afddd65-cf6f-4657-8c89-fa7101aa5225" providerId="ADAL" clId="{AD783692-7993-4D3B-B21C-7E057EDEB8F3}" dt="2024-04-24T00:04:19.704" v="16573" actId="164"/>
          <ac:spMkLst>
            <pc:docMk/>
            <pc:sldMk cId="2578374043" sldId="364"/>
            <ac:spMk id="601" creationId="{676B9A00-05FA-A3E7-DCD6-515B90DF74C9}"/>
          </ac:spMkLst>
        </pc:spChg>
        <pc:spChg chg="add mod">
          <ac:chgData name="Zixi Li" userId="7afddd65-cf6f-4657-8c89-fa7101aa5225" providerId="ADAL" clId="{AD783692-7993-4D3B-B21C-7E057EDEB8F3}" dt="2024-04-24T00:04:19.704" v="16573" actId="164"/>
          <ac:spMkLst>
            <pc:docMk/>
            <pc:sldMk cId="2578374043" sldId="364"/>
            <ac:spMk id="602" creationId="{AD374454-ABA7-A384-6166-FA0E77156D8D}"/>
          </ac:spMkLst>
        </pc:spChg>
        <pc:spChg chg="add mod">
          <ac:chgData name="Zixi Li" userId="7afddd65-cf6f-4657-8c89-fa7101aa5225" providerId="ADAL" clId="{AD783692-7993-4D3B-B21C-7E057EDEB8F3}" dt="2024-04-24T00:04:19.704" v="16573" actId="164"/>
          <ac:spMkLst>
            <pc:docMk/>
            <pc:sldMk cId="2578374043" sldId="364"/>
            <ac:spMk id="603" creationId="{85CB6C82-55A7-30AA-B531-30F8B5EEA282}"/>
          </ac:spMkLst>
        </pc:spChg>
        <pc:spChg chg="add mod">
          <ac:chgData name="Zixi Li" userId="7afddd65-cf6f-4657-8c89-fa7101aa5225" providerId="ADAL" clId="{AD783692-7993-4D3B-B21C-7E057EDEB8F3}" dt="2024-04-24T00:04:19.704" v="16573" actId="164"/>
          <ac:spMkLst>
            <pc:docMk/>
            <pc:sldMk cId="2578374043" sldId="364"/>
            <ac:spMk id="604" creationId="{8CCB0FC2-DC83-78A2-72D9-555206354ED1}"/>
          </ac:spMkLst>
        </pc:spChg>
        <pc:spChg chg="add mod">
          <ac:chgData name="Zixi Li" userId="7afddd65-cf6f-4657-8c89-fa7101aa5225" providerId="ADAL" clId="{AD783692-7993-4D3B-B21C-7E057EDEB8F3}" dt="2024-04-24T00:04:19.704" v="16573" actId="164"/>
          <ac:spMkLst>
            <pc:docMk/>
            <pc:sldMk cId="2578374043" sldId="364"/>
            <ac:spMk id="605" creationId="{A9FDFFA7-CCE4-E1D4-4F6F-7FDBE993C7B5}"/>
          </ac:spMkLst>
        </pc:spChg>
        <pc:spChg chg="add mod">
          <ac:chgData name="Zixi Li" userId="7afddd65-cf6f-4657-8c89-fa7101aa5225" providerId="ADAL" clId="{AD783692-7993-4D3B-B21C-7E057EDEB8F3}" dt="2024-04-24T00:04:19.704" v="16573" actId="164"/>
          <ac:spMkLst>
            <pc:docMk/>
            <pc:sldMk cId="2578374043" sldId="364"/>
            <ac:spMk id="606" creationId="{4C275D58-74F9-9247-B3D5-1B03D60CF293}"/>
          </ac:spMkLst>
        </pc:spChg>
        <pc:spChg chg="add mod">
          <ac:chgData name="Zixi Li" userId="7afddd65-cf6f-4657-8c89-fa7101aa5225" providerId="ADAL" clId="{AD783692-7993-4D3B-B21C-7E057EDEB8F3}" dt="2024-04-24T00:04:19.704" v="16573" actId="164"/>
          <ac:spMkLst>
            <pc:docMk/>
            <pc:sldMk cId="2578374043" sldId="364"/>
            <ac:spMk id="607" creationId="{BEFF0128-6EF5-0AEA-7571-C22A169DC4F2}"/>
          </ac:spMkLst>
        </pc:spChg>
        <pc:spChg chg="add mod">
          <ac:chgData name="Zixi Li" userId="7afddd65-cf6f-4657-8c89-fa7101aa5225" providerId="ADAL" clId="{AD783692-7993-4D3B-B21C-7E057EDEB8F3}" dt="2024-04-24T00:04:19.704" v="16573" actId="164"/>
          <ac:spMkLst>
            <pc:docMk/>
            <pc:sldMk cId="2578374043" sldId="364"/>
            <ac:spMk id="608" creationId="{B273F720-4680-D336-F3F0-221AD84A075D}"/>
          </ac:spMkLst>
        </pc:spChg>
        <pc:spChg chg="add mod">
          <ac:chgData name="Zixi Li" userId="7afddd65-cf6f-4657-8c89-fa7101aa5225" providerId="ADAL" clId="{AD783692-7993-4D3B-B21C-7E057EDEB8F3}" dt="2024-04-24T00:04:19.704" v="16573" actId="164"/>
          <ac:spMkLst>
            <pc:docMk/>
            <pc:sldMk cId="2578374043" sldId="364"/>
            <ac:spMk id="609" creationId="{2EBA4327-E768-785C-5F48-D0998C20BA4D}"/>
          </ac:spMkLst>
        </pc:spChg>
        <pc:spChg chg="add mod">
          <ac:chgData name="Zixi Li" userId="7afddd65-cf6f-4657-8c89-fa7101aa5225" providerId="ADAL" clId="{AD783692-7993-4D3B-B21C-7E057EDEB8F3}" dt="2024-04-24T00:04:19.704" v="16573" actId="164"/>
          <ac:spMkLst>
            <pc:docMk/>
            <pc:sldMk cId="2578374043" sldId="364"/>
            <ac:spMk id="610" creationId="{A554A45F-FCBA-3FA3-0964-DE306E9ED911}"/>
          </ac:spMkLst>
        </pc:spChg>
        <pc:spChg chg="add mod">
          <ac:chgData name="Zixi Li" userId="7afddd65-cf6f-4657-8c89-fa7101aa5225" providerId="ADAL" clId="{AD783692-7993-4D3B-B21C-7E057EDEB8F3}" dt="2024-04-24T00:04:19.704" v="16573" actId="164"/>
          <ac:spMkLst>
            <pc:docMk/>
            <pc:sldMk cId="2578374043" sldId="364"/>
            <ac:spMk id="611" creationId="{C48DBBB2-1055-D796-A79E-2C1D1BD4C7D5}"/>
          </ac:spMkLst>
        </pc:spChg>
        <pc:spChg chg="add mod">
          <ac:chgData name="Zixi Li" userId="7afddd65-cf6f-4657-8c89-fa7101aa5225" providerId="ADAL" clId="{AD783692-7993-4D3B-B21C-7E057EDEB8F3}" dt="2024-04-24T00:04:19.704" v="16573" actId="164"/>
          <ac:spMkLst>
            <pc:docMk/>
            <pc:sldMk cId="2578374043" sldId="364"/>
            <ac:spMk id="612" creationId="{7737BCB9-FE7C-D1E6-F277-B24A49FE8D32}"/>
          </ac:spMkLst>
        </pc:spChg>
        <pc:spChg chg="add mod">
          <ac:chgData name="Zixi Li" userId="7afddd65-cf6f-4657-8c89-fa7101aa5225" providerId="ADAL" clId="{AD783692-7993-4D3B-B21C-7E057EDEB8F3}" dt="2024-04-24T00:04:19.704" v="16573" actId="164"/>
          <ac:spMkLst>
            <pc:docMk/>
            <pc:sldMk cId="2578374043" sldId="364"/>
            <ac:spMk id="613" creationId="{7DAFE68C-D9AC-746D-EB13-44288C6F0680}"/>
          </ac:spMkLst>
        </pc:spChg>
        <pc:spChg chg="add mod">
          <ac:chgData name="Zixi Li" userId="7afddd65-cf6f-4657-8c89-fa7101aa5225" providerId="ADAL" clId="{AD783692-7993-4D3B-B21C-7E057EDEB8F3}" dt="2024-04-24T00:04:19.704" v="16573" actId="164"/>
          <ac:spMkLst>
            <pc:docMk/>
            <pc:sldMk cId="2578374043" sldId="364"/>
            <ac:spMk id="614" creationId="{FBFF3F57-706A-F84C-8025-CCA29EB8335B}"/>
          </ac:spMkLst>
        </pc:spChg>
        <pc:spChg chg="add mod">
          <ac:chgData name="Zixi Li" userId="7afddd65-cf6f-4657-8c89-fa7101aa5225" providerId="ADAL" clId="{AD783692-7993-4D3B-B21C-7E057EDEB8F3}" dt="2024-04-24T00:04:19.704" v="16573" actId="164"/>
          <ac:spMkLst>
            <pc:docMk/>
            <pc:sldMk cId="2578374043" sldId="364"/>
            <ac:spMk id="615" creationId="{7792A7A3-7A2E-7991-53B5-DC42CA28024E}"/>
          </ac:spMkLst>
        </pc:spChg>
        <pc:spChg chg="add mod">
          <ac:chgData name="Zixi Li" userId="7afddd65-cf6f-4657-8c89-fa7101aa5225" providerId="ADAL" clId="{AD783692-7993-4D3B-B21C-7E057EDEB8F3}" dt="2024-04-24T00:04:19.704" v="16573" actId="164"/>
          <ac:spMkLst>
            <pc:docMk/>
            <pc:sldMk cId="2578374043" sldId="364"/>
            <ac:spMk id="616" creationId="{BBC11956-14FF-3DA9-DD7A-56F800E50C0D}"/>
          </ac:spMkLst>
        </pc:spChg>
        <pc:spChg chg="add mod">
          <ac:chgData name="Zixi Li" userId="7afddd65-cf6f-4657-8c89-fa7101aa5225" providerId="ADAL" clId="{AD783692-7993-4D3B-B21C-7E057EDEB8F3}" dt="2024-04-24T00:04:19.704" v="16573" actId="164"/>
          <ac:spMkLst>
            <pc:docMk/>
            <pc:sldMk cId="2578374043" sldId="364"/>
            <ac:spMk id="617" creationId="{DC0F4F39-6E40-7D79-3D08-73850F819067}"/>
          </ac:spMkLst>
        </pc:spChg>
        <pc:spChg chg="add mod">
          <ac:chgData name="Zixi Li" userId="7afddd65-cf6f-4657-8c89-fa7101aa5225" providerId="ADAL" clId="{AD783692-7993-4D3B-B21C-7E057EDEB8F3}" dt="2024-04-24T00:04:19.704" v="16573" actId="164"/>
          <ac:spMkLst>
            <pc:docMk/>
            <pc:sldMk cId="2578374043" sldId="364"/>
            <ac:spMk id="618" creationId="{297E543D-2422-6AC3-B98B-9C302A708853}"/>
          </ac:spMkLst>
        </pc:spChg>
        <pc:spChg chg="add mod">
          <ac:chgData name="Zixi Li" userId="7afddd65-cf6f-4657-8c89-fa7101aa5225" providerId="ADAL" clId="{AD783692-7993-4D3B-B21C-7E057EDEB8F3}" dt="2024-04-24T00:04:19.704" v="16573" actId="164"/>
          <ac:spMkLst>
            <pc:docMk/>
            <pc:sldMk cId="2578374043" sldId="364"/>
            <ac:spMk id="619" creationId="{92736802-D884-C52C-2701-518D0EBAB09A}"/>
          </ac:spMkLst>
        </pc:spChg>
        <pc:spChg chg="add mod">
          <ac:chgData name="Zixi Li" userId="7afddd65-cf6f-4657-8c89-fa7101aa5225" providerId="ADAL" clId="{AD783692-7993-4D3B-B21C-7E057EDEB8F3}" dt="2024-04-24T00:04:19.704" v="16573" actId="164"/>
          <ac:spMkLst>
            <pc:docMk/>
            <pc:sldMk cId="2578374043" sldId="364"/>
            <ac:spMk id="620" creationId="{B875A259-B552-4A46-FEC0-207553812E71}"/>
          </ac:spMkLst>
        </pc:spChg>
        <pc:spChg chg="add mod">
          <ac:chgData name="Zixi Li" userId="7afddd65-cf6f-4657-8c89-fa7101aa5225" providerId="ADAL" clId="{AD783692-7993-4D3B-B21C-7E057EDEB8F3}" dt="2024-04-24T00:04:19.704" v="16573" actId="164"/>
          <ac:spMkLst>
            <pc:docMk/>
            <pc:sldMk cId="2578374043" sldId="364"/>
            <ac:spMk id="621" creationId="{88F63FEE-0774-157A-7D32-994101361F08}"/>
          </ac:spMkLst>
        </pc:spChg>
        <pc:spChg chg="add mod">
          <ac:chgData name="Zixi Li" userId="7afddd65-cf6f-4657-8c89-fa7101aa5225" providerId="ADAL" clId="{AD783692-7993-4D3B-B21C-7E057EDEB8F3}" dt="2024-04-24T00:04:19.704" v="16573" actId="164"/>
          <ac:spMkLst>
            <pc:docMk/>
            <pc:sldMk cId="2578374043" sldId="364"/>
            <ac:spMk id="622" creationId="{DAE8A200-AE7D-D46B-3101-2B1AFA09BFFC}"/>
          </ac:spMkLst>
        </pc:spChg>
        <pc:spChg chg="add mod">
          <ac:chgData name="Zixi Li" userId="7afddd65-cf6f-4657-8c89-fa7101aa5225" providerId="ADAL" clId="{AD783692-7993-4D3B-B21C-7E057EDEB8F3}" dt="2024-04-24T00:04:19.704" v="16573" actId="164"/>
          <ac:spMkLst>
            <pc:docMk/>
            <pc:sldMk cId="2578374043" sldId="364"/>
            <ac:spMk id="623" creationId="{F1B6A1FA-9110-C7FB-C4DA-DAC9486F5982}"/>
          </ac:spMkLst>
        </pc:spChg>
        <pc:spChg chg="add mod">
          <ac:chgData name="Zixi Li" userId="7afddd65-cf6f-4657-8c89-fa7101aa5225" providerId="ADAL" clId="{AD783692-7993-4D3B-B21C-7E057EDEB8F3}" dt="2024-04-24T00:04:19.704" v="16573" actId="164"/>
          <ac:spMkLst>
            <pc:docMk/>
            <pc:sldMk cId="2578374043" sldId="364"/>
            <ac:spMk id="624" creationId="{6CD78882-B851-6A8E-1295-77F10B95199B}"/>
          </ac:spMkLst>
        </pc:spChg>
        <pc:spChg chg="add mod">
          <ac:chgData name="Zixi Li" userId="7afddd65-cf6f-4657-8c89-fa7101aa5225" providerId="ADAL" clId="{AD783692-7993-4D3B-B21C-7E057EDEB8F3}" dt="2024-04-24T00:04:19.704" v="16573" actId="164"/>
          <ac:spMkLst>
            <pc:docMk/>
            <pc:sldMk cId="2578374043" sldId="364"/>
            <ac:spMk id="625" creationId="{A3603311-AEDB-D659-DE3E-586518620F22}"/>
          </ac:spMkLst>
        </pc:spChg>
        <pc:spChg chg="add mod">
          <ac:chgData name="Zixi Li" userId="7afddd65-cf6f-4657-8c89-fa7101aa5225" providerId="ADAL" clId="{AD783692-7993-4D3B-B21C-7E057EDEB8F3}" dt="2024-04-24T00:04:19.704" v="16573" actId="164"/>
          <ac:spMkLst>
            <pc:docMk/>
            <pc:sldMk cId="2578374043" sldId="364"/>
            <ac:spMk id="626" creationId="{F9790405-6304-A30F-09D4-06D0E8BADDBE}"/>
          </ac:spMkLst>
        </pc:spChg>
        <pc:spChg chg="add mod">
          <ac:chgData name="Zixi Li" userId="7afddd65-cf6f-4657-8c89-fa7101aa5225" providerId="ADAL" clId="{AD783692-7993-4D3B-B21C-7E057EDEB8F3}" dt="2024-04-24T00:04:19.704" v="16573" actId="164"/>
          <ac:spMkLst>
            <pc:docMk/>
            <pc:sldMk cId="2578374043" sldId="364"/>
            <ac:spMk id="627" creationId="{9D267A28-61F4-8FF4-A19E-AD13B6A7D82B}"/>
          </ac:spMkLst>
        </pc:spChg>
        <pc:spChg chg="add mod">
          <ac:chgData name="Zixi Li" userId="7afddd65-cf6f-4657-8c89-fa7101aa5225" providerId="ADAL" clId="{AD783692-7993-4D3B-B21C-7E057EDEB8F3}" dt="2024-04-24T00:04:19.704" v="16573" actId="164"/>
          <ac:spMkLst>
            <pc:docMk/>
            <pc:sldMk cId="2578374043" sldId="364"/>
            <ac:spMk id="628" creationId="{7308513F-F03D-4CAC-4C57-084AC9761119}"/>
          </ac:spMkLst>
        </pc:spChg>
        <pc:spChg chg="add mod">
          <ac:chgData name="Zixi Li" userId="7afddd65-cf6f-4657-8c89-fa7101aa5225" providerId="ADAL" clId="{AD783692-7993-4D3B-B21C-7E057EDEB8F3}" dt="2024-04-24T00:04:19.704" v="16573" actId="164"/>
          <ac:spMkLst>
            <pc:docMk/>
            <pc:sldMk cId="2578374043" sldId="364"/>
            <ac:spMk id="629" creationId="{B3731F66-BC29-9F21-7B16-1B8F73B7DA28}"/>
          </ac:spMkLst>
        </pc:spChg>
        <pc:spChg chg="add mod">
          <ac:chgData name="Zixi Li" userId="7afddd65-cf6f-4657-8c89-fa7101aa5225" providerId="ADAL" clId="{AD783692-7993-4D3B-B21C-7E057EDEB8F3}" dt="2024-04-24T00:04:19.704" v="16573" actId="164"/>
          <ac:spMkLst>
            <pc:docMk/>
            <pc:sldMk cId="2578374043" sldId="364"/>
            <ac:spMk id="630" creationId="{9331E91C-FEB4-DBD7-6DAB-A5FE3331984E}"/>
          </ac:spMkLst>
        </pc:spChg>
        <pc:spChg chg="add mod">
          <ac:chgData name="Zixi Li" userId="7afddd65-cf6f-4657-8c89-fa7101aa5225" providerId="ADAL" clId="{AD783692-7993-4D3B-B21C-7E057EDEB8F3}" dt="2024-04-24T00:04:19.704" v="16573" actId="164"/>
          <ac:spMkLst>
            <pc:docMk/>
            <pc:sldMk cId="2578374043" sldId="364"/>
            <ac:spMk id="631" creationId="{452BD257-6057-621D-2E40-FCC93131CA0D}"/>
          </ac:spMkLst>
        </pc:spChg>
        <pc:spChg chg="add mod">
          <ac:chgData name="Zixi Li" userId="7afddd65-cf6f-4657-8c89-fa7101aa5225" providerId="ADAL" clId="{AD783692-7993-4D3B-B21C-7E057EDEB8F3}" dt="2024-04-24T00:04:19.704" v="16573" actId="164"/>
          <ac:spMkLst>
            <pc:docMk/>
            <pc:sldMk cId="2578374043" sldId="364"/>
            <ac:spMk id="632" creationId="{E4B504FD-AEA1-4076-56D7-82301559BFC4}"/>
          </ac:spMkLst>
        </pc:spChg>
        <pc:spChg chg="add mod">
          <ac:chgData name="Zixi Li" userId="7afddd65-cf6f-4657-8c89-fa7101aa5225" providerId="ADAL" clId="{AD783692-7993-4D3B-B21C-7E057EDEB8F3}" dt="2024-04-24T00:04:19.704" v="16573" actId="164"/>
          <ac:spMkLst>
            <pc:docMk/>
            <pc:sldMk cId="2578374043" sldId="364"/>
            <ac:spMk id="633" creationId="{FA8482F8-79EB-CEB3-F176-D030F10EC34C}"/>
          </ac:spMkLst>
        </pc:spChg>
        <pc:spChg chg="add mod">
          <ac:chgData name="Zixi Li" userId="7afddd65-cf6f-4657-8c89-fa7101aa5225" providerId="ADAL" clId="{AD783692-7993-4D3B-B21C-7E057EDEB8F3}" dt="2024-04-24T00:04:19.704" v="16573" actId="164"/>
          <ac:spMkLst>
            <pc:docMk/>
            <pc:sldMk cId="2578374043" sldId="364"/>
            <ac:spMk id="634" creationId="{2393CB47-D609-474E-69E6-3C4BA8967F7B}"/>
          </ac:spMkLst>
        </pc:spChg>
        <pc:spChg chg="add mod">
          <ac:chgData name="Zixi Li" userId="7afddd65-cf6f-4657-8c89-fa7101aa5225" providerId="ADAL" clId="{AD783692-7993-4D3B-B21C-7E057EDEB8F3}" dt="2024-04-24T00:04:19.704" v="16573" actId="164"/>
          <ac:spMkLst>
            <pc:docMk/>
            <pc:sldMk cId="2578374043" sldId="364"/>
            <ac:spMk id="635" creationId="{17F105BB-6DC9-ACEB-DFFE-105770FEB07A}"/>
          </ac:spMkLst>
        </pc:spChg>
        <pc:spChg chg="add mod">
          <ac:chgData name="Zixi Li" userId="7afddd65-cf6f-4657-8c89-fa7101aa5225" providerId="ADAL" clId="{AD783692-7993-4D3B-B21C-7E057EDEB8F3}" dt="2024-04-24T00:04:19.704" v="16573" actId="164"/>
          <ac:spMkLst>
            <pc:docMk/>
            <pc:sldMk cId="2578374043" sldId="364"/>
            <ac:spMk id="636" creationId="{AB1E7783-E02C-9C8B-E637-B7342B6711CF}"/>
          </ac:spMkLst>
        </pc:spChg>
        <pc:spChg chg="add mod">
          <ac:chgData name="Zixi Li" userId="7afddd65-cf6f-4657-8c89-fa7101aa5225" providerId="ADAL" clId="{AD783692-7993-4D3B-B21C-7E057EDEB8F3}" dt="2024-04-24T00:04:19.704" v="16573" actId="164"/>
          <ac:spMkLst>
            <pc:docMk/>
            <pc:sldMk cId="2578374043" sldId="364"/>
            <ac:spMk id="637" creationId="{5183E548-E148-19FF-998F-676DFB7246EB}"/>
          </ac:spMkLst>
        </pc:spChg>
        <pc:spChg chg="mod">
          <ac:chgData name="Zixi Li" userId="7afddd65-cf6f-4657-8c89-fa7101aa5225" providerId="ADAL" clId="{AD783692-7993-4D3B-B21C-7E057EDEB8F3}" dt="2024-04-24T00:04:19.704" v="16573" actId="164"/>
          <ac:spMkLst>
            <pc:docMk/>
            <pc:sldMk cId="2578374043" sldId="364"/>
            <ac:spMk id="640" creationId="{AF60DB8B-47FA-4C44-5EF1-846ACE2474AA}"/>
          </ac:spMkLst>
        </pc:spChg>
        <pc:spChg chg="mod">
          <ac:chgData name="Zixi Li" userId="7afddd65-cf6f-4657-8c89-fa7101aa5225" providerId="ADAL" clId="{AD783692-7993-4D3B-B21C-7E057EDEB8F3}" dt="2024-04-24T00:04:19.704" v="16573" actId="164"/>
          <ac:spMkLst>
            <pc:docMk/>
            <pc:sldMk cId="2578374043" sldId="364"/>
            <ac:spMk id="641" creationId="{7D8B39AC-10E2-AEEC-DAC3-352644A793BF}"/>
          </ac:spMkLst>
        </pc:spChg>
        <pc:spChg chg="mod">
          <ac:chgData name="Zixi Li" userId="7afddd65-cf6f-4657-8c89-fa7101aa5225" providerId="ADAL" clId="{AD783692-7993-4D3B-B21C-7E057EDEB8F3}" dt="2024-04-24T00:04:19.704" v="16573" actId="164"/>
          <ac:spMkLst>
            <pc:docMk/>
            <pc:sldMk cId="2578374043" sldId="364"/>
            <ac:spMk id="642" creationId="{FEBD119F-EEF2-7C97-4333-1C227C104E6D}"/>
          </ac:spMkLst>
        </pc:spChg>
        <pc:spChg chg="mod">
          <ac:chgData name="Zixi Li" userId="7afddd65-cf6f-4657-8c89-fa7101aa5225" providerId="ADAL" clId="{AD783692-7993-4D3B-B21C-7E057EDEB8F3}" dt="2024-04-24T00:04:19.704" v="16573" actId="164"/>
          <ac:spMkLst>
            <pc:docMk/>
            <pc:sldMk cId="2578374043" sldId="364"/>
            <ac:spMk id="643" creationId="{7FCA68F6-15FF-6F35-7CB9-C07AEB11CAAA}"/>
          </ac:spMkLst>
        </pc:spChg>
        <pc:spChg chg="mod">
          <ac:chgData name="Zixi Li" userId="7afddd65-cf6f-4657-8c89-fa7101aa5225" providerId="ADAL" clId="{AD783692-7993-4D3B-B21C-7E057EDEB8F3}" dt="2024-04-24T00:04:19.704" v="16573" actId="164"/>
          <ac:spMkLst>
            <pc:docMk/>
            <pc:sldMk cId="2578374043" sldId="364"/>
            <ac:spMk id="644" creationId="{3982A5B5-4EAB-E28B-6D61-FABE19B4E23E}"/>
          </ac:spMkLst>
        </pc:spChg>
        <pc:spChg chg="mod">
          <ac:chgData name="Zixi Li" userId="7afddd65-cf6f-4657-8c89-fa7101aa5225" providerId="ADAL" clId="{AD783692-7993-4D3B-B21C-7E057EDEB8F3}" dt="2024-04-24T00:04:19.704" v="16573" actId="164"/>
          <ac:spMkLst>
            <pc:docMk/>
            <pc:sldMk cId="2578374043" sldId="364"/>
            <ac:spMk id="645" creationId="{5A0F76BD-DBD2-A1DF-44A4-D3671A4D2375}"/>
          </ac:spMkLst>
        </pc:spChg>
        <pc:spChg chg="mod">
          <ac:chgData name="Zixi Li" userId="7afddd65-cf6f-4657-8c89-fa7101aa5225" providerId="ADAL" clId="{AD783692-7993-4D3B-B21C-7E057EDEB8F3}" dt="2024-04-24T00:04:19.704" v="16573" actId="164"/>
          <ac:spMkLst>
            <pc:docMk/>
            <pc:sldMk cId="2578374043" sldId="364"/>
            <ac:spMk id="646" creationId="{4DC1373B-D81F-1ED1-7FBF-779808B9BD0A}"/>
          </ac:spMkLst>
        </pc:spChg>
        <pc:spChg chg="mod">
          <ac:chgData name="Zixi Li" userId="7afddd65-cf6f-4657-8c89-fa7101aa5225" providerId="ADAL" clId="{AD783692-7993-4D3B-B21C-7E057EDEB8F3}" dt="2024-04-24T00:04:19.704" v="16573" actId="164"/>
          <ac:spMkLst>
            <pc:docMk/>
            <pc:sldMk cId="2578374043" sldId="364"/>
            <ac:spMk id="647" creationId="{61656B67-4722-2C54-C7D0-ADFCC2D60B1E}"/>
          </ac:spMkLst>
        </pc:spChg>
        <pc:spChg chg="mod">
          <ac:chgData name="Zixi Li" userId="7afddd65-cf6f-4657-8c89-fa7101aa5225" providerId="ADAL" clId="{AD783692-7993-4D3B-B21C-7E057EDEB8F3}" dt="2024-04-24T00:04:19.704" v="16573" actId="164"/>
          <ac:spMkLst>
            <pc:docMk/>
            <pc:sldMk cId="2578374043" sldId="364"/>
            <ac:spMk id="648" creationId="{AE88E58E-F07D-2091-B9AE-5E2A6A36477E}"/>
          </ac:spMkLst>
        </pc:spChg>
        <pc:spChg chg="mod">
          <ac:chgData name="Zixi Li" userId="7afddd65-cf6f-4657-8c89-fa7101aa5225" providerId="ADAL" clId="{AD783692-7993-4D3B-B21C-7E057EDEB8F3}" dt="2024-04-24T00:04:19.704" v="16573" actId="164"/>
          <ac:spMkLst>
            <pc:docMk/>
            <pc:sldMk cId="2578374043" sldId="364"/>
            <ac:spMk id="649" creationId="{E170AAE8-2899-014E-7091-7BFC5BFFB10A}"/>
          </ac:spMkLst>
        </pc:spChg>
        <pc:spChg chg="mod">
          <ac:chgData name="Zixi Li" userId="7afddd65-cf6f-4657-8c89-fa7101aa5225" providerId="ADAL" clId="{AD783692-7993-4D3B-B21C-7E057EDEB8F3}" dt="2024-04-24T00:04:19.704" v="16573" actId="164"/>
          <ac:spMkLst>
            <pc:docMk/>
            <pc:sldMk cId="2578374043" sldId="364"/>
            <ac:spMk id="650" creationId="{63C60A7D-6724-C3D2-38F4-0CD19FA9B918}"/>
          </ac:spMkLst>
        </pc:spChg>
        <pc:spChg chg="mod">
          <ac:chgData name="Zixi Li" userId="7afddd65-cf6f-4657-8c89-fa7101aa5225" providerId="ADAL" clId="{AD783692-7993-4D3B-B21C-7E057EDEB8F3}" dt="2024-04-24T00:04:19.704" v="16573" actId="164"/>
          <ac:spMkLst>
            <pc:docMk/>
            <pc:sldMk cId="2578374043" sldId="364"/>
            <ac:spMk id="651" creationId="{5BFB9C33-4350-8EEE-F556-59B9E0817BE3}"/>
          </ac:spMkLst>
        </pc:spChg>
        <pc:spChg chg="mod">
          <ac:chgData name="Zixi Li" userId="7afddd65-cf6f-4657-8c89-fa7101aa5225" providerId="ADAL" clId="{AD783692-7993-4D3B-B21C-7E057EDEB8F3}" dt="2024-04-24T00:04:19.704" v="16573" actId="164"/>
          <ac:spMkLst>
            <pc:docMk/>
            <pc:sldMk cId="2578374043" sldId="364"/>
            <ac:spMk id="652" creationId="{07E4B057-3D55-508C-6AF5-25819964299D}"/>
          </ac:spMkLst>
        </pc:spChg>
        <pc:spChg chg="mod">
          <ac:chgData name="Zixi Li" userId="7afddd65-cf6f-4657-8c89-fa7101aa5225" providerId="ADAL" clId="{AD783692-7993-4D3B-B21C-7E057EDEB8F3}" dt="2024-04-24T00:04:19.704" v="16573" actId="164"/>
          <ac:spMkLst>
            <pc:docMk/>
            <pc:sldMk cId="2578374043" sldId="364"/>
            <ac:spMk id="653" creationId="{E839D017-40F8-63FE-CD8B-2C27A9F0FACF}"/>
          </ac:spMkLst>
        </pc:spChg>
        <pc:spChg chg="mod">
          <ac:chgData name="Zixi Li" userId="7afddd65-cf6f-4657-8c89-fa7101aa5225" providerId="ADAL" clId="{AD783692-7993-4D3B-B21C-7E057EDEB8F3}" dt="2024-04-24T00:04:19.704" v="16573" actId="164"/>
          <ac:spMkLst>
            <pc:docMk/>
            <pc:sldMk cId="2578374043" sldId="364"/>
            <ac:spMk id="654" creationId="{C647EAC3-1432-7394-D105-4D968CE0A5F2}"/>
          </ac:spMkLst>
        </pc:spChg>
        <pc:spChg chg="mod">
          <ac:chgData name="Zixi Li" userId="7afddd65-cf6f-4657-8c89-fa7101aa5225" providerId="ADAL" clId="{AD783692-7993-4D3B-B21C-7E057EDEB8F3}" dt="2024-04-24T00:04:19.704" v="16573" actId="164"/>
          <ac:spMkLst>
            <pc:docMk/>
            <pc:sldMk cId="2578374043" sldId="364"/>
            <ac:spMk id="655" creationId="{A1DDE71F-0491-DC20-DD30-CD622644AE6C}"/>
          </ac:spMkLst>
        </pc:spChg>
        <pc:spChg chg="mod">
          <ac:chgData name="Zixi Li" userId="7afddd65-cf6f-4657-8c89-fa7101aa5225" providerId="ADAL" clId="{AD783692-7993-4D3B-B21C-7E057EDEB8F3}" dt="2024-04-24T00:04:19.704" v="16573" actId="164"/>
          <ac:spMkLst>
            <pc:docMk/>
            <pc:sldMk cId="2578374043" sldId="364"/>
            <ac:spMk id="656" creationId="{80F968B0-6BA6-5B75-65FB-C6BCB20150F7}"/>
          </ac:spMkLst>
        </pc:spChg>
        <pc:spChg chg="mod">
          <ac:chgData name="Zixi Li" userId="7afddd65-cf6f-4657-8c89-fa7101aa5225" providerId="ADAL" clId="{AD783692-7993-4D3B-B21C-7E057EDEB8F3}" dt="2024-04-24T00:04:19.704" v="16573" actId="164"/>
          <ac:spMkLst>
            <pc:docMk/>
            <pc:sldMk cId="2578374043" sldId="364"/>
            <ac:spMk id="657" creationId="{775FE37F-2DD5-ABB7-F5CD-51ACD1314ECB}"/>
          </ac:spMkLst>
        </pc:spChg>
        <pc:spChg chg="mod">
          <ac:chgData name="Zixi Li" userId="7afddd65-cf6f-4657-8c89-fa7101aa5225" providerId="ADAL" clId="{AD783692-7993-4D3B-B21C-7E057EDEB8F3}" dt="2024-04-24T00:04:19.704" v="16573" actId="164"/>
          <ac:spMkLst>
            <pc:docMk/>
            <pc:sldMk cId="2578374043" sldId="364"/>
            <ac:spMk id="658" creationId="{1250F942-3B04-9ACB-8258-A755C4E933EB}"/>
          </ac:spMkLst>
        </pc:spChg>
        <pc:spChg chg="mod">
          <ac:chgData name="Zixi Li" userId="7afddd65-cf6f-4657-8c89-fa7101aa5225" providerId="ADAL" clId="{AD783692-7993-4D3B-B21C-7E057EDEB8F3}" dt="2024-04-24T00:04:19.704" v="16573" actId="164"/>
          <ac:spMkLst>
            <pc:docMk/>
            <pc:sldMk cId="2578374043" sldId="364"/>
            <ac:spMk id="659" creationId="{9FB18D83-40A2-42E7-0723-9118A1C256D4}"/>
          </ac:spMkLst>
        </pc:spChg>
        <pc:spChg chg="mod">
          <ac:chgData name="Zixi Li" userId="7afddd65-cf6f-4657-8c89-fa7101aa5225" providerId="ADAL" clId="{AD783692-7993-4D3B-B21C-7E057EDEB8F3}" dt="2024-04-24T00:04:19.704" v="16573" actId="164"/>
          <ac:spMkLst>
            <pc:docMk/>
            <pc:sldMk cId="2578374043" sldId="364"/>
            <ac:spMk id="660" creationId="{2918452F-553C-E3DC-D779-93A6CCEBEFE1}"/>
          </ac:spMkLst>
        </pc:spChg>
        <pc:spChg chg="mod">
          <ac:chgData name="Zixi Li" userId="7afddd65-cf6f-4657-8c89-fa7101aa5225" providerId="ADAL" clId="{AD783692-7993-4D3B-B21C-7E057EDEB8F3}" dt="2024-04-24T00:04:19.704" v="16573" actId="164"/>
          <ac:spMkLst>
            <pc:docMk/>
            <pc:sldMk cId="2578374043" sldId="364"/>
            <ac:spMk id="661" creationId="{A4B14300-487F-82DA-531A-EA783ED44BF9}"/>
          </ac:spMkLst>
        </pc:spChg>
        <pc:spChg chg="mod">
          <ac:chgData name="Zixi Li" userId="7afddd65-cf6f-4657-8c89-fa7101aa5225" providerId="ADAL" clId="{AD783692-7993-4D3B-B21C-7E057EDEB8F3}" dt="2024-04-24T00:04:19.704" v="16573" actId="164"/>
          <ac:spMkLst>
            <pc:docMk/>
            <pc:sldMk cId="2578374043" sldId="364"/>
            <ac:spMk id="662" creationId="{376B7C5C-9057-91E9-FF24-B6BF77661D46}"/>
          </ac:spMkLst>
        </pc:spChg>
        <pc:spChg chg="mod">
          <ac:chgData name="Zixi Li" userId="7afddd65-cf6f-4657-8c89-fa7101aa5225" providerId="ADAL" clId="{AD783692-7993-4D3B-B21C-7E057EDEB8F3}" dt="2024-04-24T00:04:19.704" v="16573" actId="164"/>
          <ac:spMkLst>
            <pc:docMk/>
            <pc:sldMk cId="2578374043" sldId="364"/>
            <ac:spMk id="663" creationId="{43AC5C0C-070E-AC8A-7E69-5CFF0904CC21}"/>
          </ac:spMkLst>
        </pc:spChg>
        <pc:spChg chg="mod">
          <ac:chgData name="Zixi Li" userId="7afddd65-cf6f-4657-8c89-fa7101aa5225" providerId="ADAL" clId="{AD783692-7993-4D3B-B21C-7E057EDEB8F3}" dt="2024-04-24T00:04:19.704" v="16573" actId="164"/>
          <ac:spMkLst>
            <pc:docMk/>
            <pc:sldMk cId="2578374043" sldId="364"/>
            <ac:spMk id="664" creationId="{85FA25FC-7C78-0EC2-70E6-1DB08B1D0C52}"/>
          </ac:spMkLst>
        </pc:spChg>
        <pc:spChg chg="mod">
          <ac:chgData name="Zixi Li" userId="7afddd65-cf6f-4657-8c89-fa7101aa5225" providerId="ADAL" clId="{AD783692-7993-4D3B-B21C-7E057EDEB8F3}" dt="2024-04-24T00:04:19.704" v="16573" actId="164"/>
          <ac:spMkLst>
            <pc:docMk/>
            <pc:sldMk cId="2578374043" sldId="364"/>
            <ac:spMk id="665" creationId="{82CCEC4B-4EA0-4CAA-72B4-4F7BDF5F2CDB}"/>
          </ac:spMkLst>
        </pc:spChg>
        <pc:spChg chg="mod">
          <ac:chgData name="Zixi Li" userId="7afddd65-cf6f-4657-8c89-fa7101aa5225" providerId="ADAL" clId="{AD783692-7993-4D3B-B21C-7E057EDEB8F3}" dt="2024-04-24T00:04:19.704" v="16573" actId="164"/>
          <ac:spMkLst>
            <pc:docMk/>
            <pc:sldMk cId="2578374043" sldId="364"/>
            <ac:spMk id="666" creationId="{5631D8E2-ECE3-14BA-CA13-B3EF16D3FAF1}"/>
          </ac:spMkLst>
        </pc:spChg>
        <pc:spChg chg="mod">
          <ac:chgData name="Zixi Li" userId="7afddd65-cf6f-4657-8c89-fa7101aa5225" providerId="ADAL" clId="{AD783692-7993-4D3B-B21C-7E057EDEB8F3}" dt="2024-04-24T00:04:19.704" v="16573" actId="164"/>
          <ac:spMkLst>
            <pc:docMk/>
            <pc:sldMk cId="2578374043" sldId="364"/>
            <ac:spMk id="667" creationId="{EB1AFC41-1A97-00B6-C36C-A48FF5C0B8C4}"/>
          </ac:spMkLst>
        </pc:spChg>
        <pc:spChg chg="mod">
          <ac:chgData name="Zixi Li" userId="7afddd65-cf6f-4657-8c89-fa7101aa5225" providerId="ADAL" clId="{AD783692-7993-4D3B-B21C-7E057EDEB8F3}" dt="2024-04-24T00:04:19.704" v="16573" actId="164"/>
          <ac:spMkLst>
            <pc:docMk/>
            <pc:sldMk cId="2578374043" sldId="364"/>
            <ac:spMk id="668" creationId="{8A36D8F2-C5FF-872C-18C5-092743321287}"/>
          </ac:spMkLst>
        </pc:spChg>
        <pc:spChg chg="mod">
          <ac:chgData name="Zixi Li" userId="7afddd65-cf6f-4657-8c89-fa7101aa5225" providerId="ADAL" clId="{AD783692-7993-4D3B-B21C-7E057EDEB8F3}" dt="2024-04-24T00:04:19.704" v="16573" actId="164"/>
          <ac:spMkLst>
            <pc:docMk/>
            <pc:sldMk cId="2578374043" sldId="364"/>
            <ac:spMk id="669" creationId="{80FF6D5F-2E46-486D-7141-10A7E4746209}"/>
          </ac:spMkLst>
        </pc:spChg>
        <pc:spChg chg="mod">
          <ac:chgData name="Zixi Li" userId="7afddd65-cf6f-4657-8c89-fa7101aa5225" providerId="ADAL" clId="{AD783692-7993-4D3B-B21C-7E057EDEB8F3}" dt="2024-04-24T00:04:19.704" v="16573" actId="164"/>
          <ac:spMkLst>
            <pc:docMk/>
            <pc:sldMk cId="2578374043" sldId="364"/>
            <ac:spMk id="670" creationId="{373C0569-8877-6CED-5643-D5990E5B8D88}"/>
          </ac:spMkLst>
        </pc:spChg>
        <pc:spChg chg="mod">
          <ac:chgData name="Zixi Li" userId="7afddd65-cf6f-4657-8c89-fa7101aa5225" providerId="ADAL" clId="{AD783692-7993-4D3B-B21C-7E057EDEB8F3}" dt="2024-04-24T00:04:19.704" v="16573" actId="164"/>
          <ac:spMkLst>
            <pc:docMk/>
            <pc:sldMk cId="2578374043" sldId="364"/>
            <ac:spMk id="671" creationId="{4750796A-6348-93FE-F0A0-6C0FE31FB441}"/>
          </ac:spMkLst>
        </pc:spChg>
        <pc:spChg chg="mod">
          <ac:chgData name="Zixi Li" userId="7afddd65-cf6f-4657-8c89-fa7101aa5225" providerId="ADAL" clId="{AD783692-7993-4D3B-B21C-7E057EDEB8F3}" dt="2024-04-24T00:04:19.704" v="16573" actId="164"/>
          <ac:spMkLst>
            <pc:docMk/>
            <pc:sldMk cId="2578374043" sldId="364"/>
            <ac:spMk id="672" creationId="{1151363B-40F4-6A7F-44CA-125903C7F8D3}"/>
          </ac:spMkLst>
        </pc:spChg>
        <pc:spChg chg="mod">
          <ac:chgData name="Zixi Li" userId="7afddd65-cf6f-4657-8c89-fa7101aa5225" providerId="ADAL" clId="{AD783692-7993-4D3B-B21C-7E057EDEB8F3}" dt="2024-04-24T00:04:19.704" v="16573" actId="164"/>
          <ac:spMkLst>
            <pc:docMk/>
            <pc:sldMk cId="2578374043" sldId="364"/>
            <ac:spMk id="673" creationId="{CFC824EC-03E4-30CF-2CA8-0450B3EB2468}"/>
          </ac:spMkLst>
        </pc:spChg>
        <pc:spChg chg="mod">
          <ac:chgData name="Zixi Li" userId="7afddd65-cf6f-4657-8c89-fa7101aa5225" providerId="ADAL" clId="{AD783692-7993-4D3B-B21C-7E057EDEB8F3}" dt="2024-04-24T00:04:19.704" v="16573" actId="164"/>
          <ac:spMkLst>
            <pc:docMk/>
            <pc:sldMk cId="2578374043" sldId="364"/>
            <ac:spMk id="674" creationId="{1CBADA17-047A-D6D7-7CFF-96066F65D182}"/>
          </ac:spMkLst>
        </pc:spChg>
        <pc:spChg chg="mod">
          <ac:chgData name="Zixi Li" userId="7afddd65-cf6f-4657-8c89-fa7101aa5225" providerId="ADAL" clId="{AD783692-7993-4D3B-B21C-7E057EDEB8F3}" dt="2024-04-24T00:04:19.704" v="16573" actId="164"/>
          <ac:spMkLst>
            <pc:docMk/>
            <pc:sldMk cId="2578374043" sldId="364"/>
            <ac:spMk id="675" creationId="{2BD76871-FCCF-83F8-302E-20420ECA9C67}"/>
          </ac:spMkLst>
        </pc:spChg>
        <pc:spChg chg="mod">
          <ac:chgData name="Zixi Li" userId="7afddd65-cf6f-4657-8c89-fa7101aa5225" providerId="ADAL" clId="{AD783692-7993-4D3B-B21C-7E057EDEB8F3}" dt="2024-04-24T00:04:19.704" v="16573" actId="164"/>
          <ac:spMkLst>
            <pc:docMk/>
            <pc:sldMk cId="2578374043" sldId="364"/>
            <ac:spMk id="676" creationId="{013CD24D-8DB8-A6C8-AB32-6583709501BE}"/>
          </ac:spMkLst>
        </pc:spChg>
        <pc:spChg chg="mod">
          <ac:chgData name="Zixi Li" userId="7afddd65-cf6f-4657-8c89-fa7101aa5225" providerId="ADAL" clId="{AD783692-7993-4D3B-B21C-7E057EDEB8F3}" dt="2024-04-24T00:04:19.704" v="16573" actId="164"/>
          <ac:spMkLst>
            <pc:docMk/>
            <pc:sldMk cId="2578374043" sldId="364"/>
            <ac:spMk id="677" creationId="{F9FBB8A7-3B34-A0FC-8BBC-C93211F06608}"/>
          </ac:spMkLst>
        </pc:spChg>
        <pc:spChg chg="mod">
          <ac:chgData name="Zixi Li" userId="7afddd65-cf6f-4657-8c89-fa7101aa5225" providerId="ADAL" clId="{AD783692-7993-4D3B-B21C-7E057EDEB8F3}" dt="2024-04-24T00:04:19.704" v="16573" actId="164"/>
          <ac:spMkLst>
            <pc:docMk/>
            <pc:sldMk cId="2578374043" sldId="364"/>
            <ac:spMk id="678" creationId="{1A85FF37-FE91-D5AE-9816-101929EB7B68}"/>
          </ac:spMkLst>
        </pc:spChg>
        <pc:spChg chg="mod">
          <ac:chgData name="Zixi Li" userId="7afddd65-cf6f-4657-8c89-fa7101aa5225" providerId="ADAL" clId="{AD783692-7993-4D3B-B21C-7E057EDEB8F3}" dt="2024-04-24T00:04:19.704" v="16573" actId="164"/>
          <ac:spMkLst>
            <pc:docMk/>
            <pc:sldMk cId="2578374043" sldId="364"/>
            <ac:spMk id="679" creationId="{570E8DD2-3197-F75E-C1C0-5BBF39A5A9E1}"/>
          </ac:spMkLst>
        </pc:spChg>
        <pc:spChg chg="mod">
          <ac:chgData name="Zixi Li" userId="7afddd65-cf6f-4657-8c89-fa7101aa5225" providerId="ADAL" clId="{AD783692-7993-4D3B-B21C-7E057EDEB8F3}" dt="2024-04-24T00:04:19.704" v="16573" actId="164"/>
          <ac:spMkLst>
            <pc:docMk/>
            <pc:sldMk cId="2578374043" sldId="364"/>
            <ac:spMk id="680" creationId="{5DCA7E06-6835-A7D3-8630-391DBA1197A2}"/>
          </ac:spMkLst>
        </pc:spChg>
        <pc:spChg chg="mod">
          <ac:chgData name="Zixi Li" userId="7afddd65-cf6f-4657-8c89-fa7101aa5225" providerId="ADAL" clId="{AD783692-7993-4D3B-B21C-7E057EDEB8F3}" dt="2024-04-24T00:04:19.704" v="16573" actId="164"/>
          <ac:spMkLst>
            <pc:docMk/>
            <pc:sldMk cId="2578374043" sldId="364"/>
            <ac:spMk id="681" creationId="{7F83EC15-E0D1-6854-0D3E-9282F7CDE627}"/>
          </ac:spMkLst>
        </pc:spChg>
        <pc:spChg chg="mod">
          <ac:chgData name="Zixi Li" userId="7afddd65-cf6f-4657-8c89-fa7101aa5225" providerId="ADAL" clId="{AD783692-7993-4D3B-B21C-7E057EDEB8F3}" dt="2024-04-24T00:04:19.704" v="16573" actId="164"/>
          <ac:spMkLst>
            <pc:docMk/>
            <pc:sldMk cId="2578374043" sldId="364"/>
            <ac:spMk id="682" creationId="{04338A6D-AF2F-F282-C7B7-FEC6BE299031}"/>
          </ac:spMkLst>
        </pc:spChg>
        <pc:spChg chg="mod">
          <ac:chgData name="Zixi Li" userId="7afddd65-cf6f-4657-8c89-fa7101aa5225" providerId="ADAL" clId="{AD783692-7993-4D3B-B21C-7E057EDEB8F3}" dt="2024-04-24T00:04:19.704" v="16573" actId="164"/>
          <ac:spMkLst>
            <pc:docMk/>
            <pc:sldMk cId="2578374043" sldId="364"/>
            <ac:spMk id="683" creationId="{0E0FCDC5-6DC1-4E22-2274-A68D8B3D95FF}"/>
          </ac:spMkLst>
        </pc:spChg>
        <pc:spChg chg="mod">
          <ac:chgData name="Zixi Li" userId="7afddd65-cf6f-4657-8c89-fa7101aa5225" providerId="ADAL" clId="{AD783692-7993-4D3B-B21C-7E057EDEB8F3}" dt="2024-04-24T00:04:19.704" v="16573" actId="164"/>
          <ac:spMkLst>
            <pc:docMk/>
            <pc:sldMk cId="2578374043" sldId="364"/>
            <ac:spMk id="684" creationId="{3123E9AE-97AB-9E12-B675-B4816D9D0B49}"/>
          </ac:spMkLst>
        </pc:spChg>
        <pc:spChg chg="mod">
          <ac:chgData name="Zixi Li" userId="7afddd65-cf6f-4657-8c89-fa7101aa5225" providerId="ADAL" clId="{AD783692-7993-4D3B-B21C-7E057EDEB8F3}" dt="2024-04-24T00:04:19.704" v="16573" actId="164"/>
          <ac:spMkLst>
            <pc:docMk/>
            <pc:sldMk cId="2578374043" sldId="364"/>
            <ac:spMk id="685" creationId="{62981BD4-0B7E-DA95-BA16-F073F859A9C4}"/>
          </ac:spMkLst>
        </pc:spChg>
        <pc:spChg chg="mod">
          <ac:chgData name="Zixi Li" userId="7afddd65-cf6f-4657-8c89-fa7101aa5225" providerId="ADAL" clId="{AD783692-7993-4D3B-B21C-7E057EDEB8F3}" dt="2024-04-24T00:04:19.704" v="16573" actId="164"/>
          <ac:spMkLst>
            <pc:docMk/>
            <pc:sldMk cId="2578374043" sldId="364"/>
            <ac:spMk id="686" creationId="{2A63E18A-6C44-E4C7-4DC8-FD6640D22C57}"/>
          </ac:spMkLst>
        </pc:spChg>
        <pc:spChg chg="mod">
          <ac:chgData name="Zixi Li" userId="7afddd65-cf6f-4657-8c89-fa7101aa5225" providerId="ADAL" clId="{AD783692-7993-4D3B-B21C-7E057EDEB8F3}" dt="2024-04-24T00:04:19.704" v="16573" actId="164"/>
          <ac:spMkLst>
            <pc:docMk/>
            <pc:sldMk cId="2578374043" sldId="364"/>
            <ac:spMk id="687" creationId="{093650D6-2254-3AEF-D701-DB7C1BDB6334}"/>
          </ac:spMkLst>
        </pc:spChg>
        <pc:spChg chg="add del mod">
          <ac:chgData name="Zixi Li" userId="7afddd65-cf6f-4657-8c89-fa7101aa5225" providerId="ADAL" clId="{AD783692-7993-4D3B-B21C-7E057EDEB8F3}" dt="2024-04-23T23:59:34.505" v="16228" actId="478"/>
          <ac:spMkLst>
            <pc:docMk/>
            <pc:sldMk cId="2578374043" sldId="364"/>
            <ac:spMk id="690" creationId="{F41F673C-7CB4-9CF1-64B2-3F60620DFFF3}"/>
          </ac:spMkLst>
        </pc:spChg>
        <pc:spChg chg="mod">
          <ac:chgData name="Zixi Li" userId="7afddd65-cf6f-4657-8c89-fa7101aa5225" providerId="ADAL" clId="{AD783692-7993-4D3B-B21C-7E057EDEB8F3}" dt="2024-04-24T00:04:19.704" v="16573" actId="164"/>
          <ac:spMkLst>
            <pc:docMk/>
            <pc:sldMk cId="2578374043" sldId="364"/>
            <ac:spMk id="692" creationId="{819A0EC7-FE61-DCDC-59A5-0C153372101C}"/>
          </ac:spMkLst>
        </pc:spChg>
        <pc:spChg chg="mod">
          <ac:chgData name="Zixi Li" userId="7afddd65-cf6f-4657-8c89-fa7101aa5225" providerId="ADAL" clId="{AD783692-7993-4D3B-B21C-7E057EDEB8F3}" dt="2024-04-24T00:04:19.704" v="16573" actId="164"/>
          <ac:spMkLst>
            <pc:docMk/>
            <pc:sldMk cId="2578374043" sldId="364"/>
            <ac:spMk id="693" creationId="{2C7417F2-2E73-ECCE-6C32-4111A4D94D72}"/>
          </ac:spMkLst>
        </pc:spChg>
        <pc:spChg chg="mod">
          <ac:chgData name="Zixi Li" userId="7afddd65-cf6f-4657-8c89-fa7101aa5225" providerId="ADAL" clId="{AD783692-7993-4D3B-B21C-7E057EDEB8F3}" dt="2024-04-24T00:04:19.704" v="16573" actId="164"/>
          <ac:spMkLst>
            <pc:docMk/>
            <pc:sldMk cId="2578374043" sldId="364"/>
            <ac:spMk id="694" creationId="{9B901FB6-464B-C856-AEDF-5FCAF30E064B}"/>
          </ac:spMkLst>
        </pc:spChg>
        <pc:spChg chg="mod">
          <ac:chgData name="Zixi Li" userId="7afddd65-cf6f-4657-8c89-fa7101aa5225" providerId="ADAL" clId="{AD783692-7993-4D3B-B21C-7E057EDEB8F3}" dt="2024-04-24T00:04:19.704" v="16573" actId="164"/>
          <ac:spMkLst>
            <pc:docMk/>
            <pc:sldMk cId="2578374043" sldId="364"/>
            <ac:spMk id="695" creationId="{17E354E9-E4D5-F1BD-2AF3-1C34E7B91800}"/>
          </ac:spMkLst>
        </pc:spChg>
        <pc:spChg chg="mod">
          <ac:chgData name="Zixi Li" userId="7afddd65-cf6f-4657-8c89-fa7101aa5225" providerId="ADAL" clId="{AD783692-7993-4D3B-B21C-7E057EDEB8F3}" dt="2024-04-24T00:04:19.704" v="16573" actId="164"/>
          <ac:spMkLst>
            <pc:docMk/>
            <pc:sldMk cId="2578374043" sldId="364"/>
            <ac:spMk id="697" creationId="{A76496FD-51F9-3EBA-7792-63A217A6D1DE}"/>
          </ac:spMkLst>
        </pc:spChg>
        <pc:spChg chg="mod">
          <ac:chgData name="Zixi Li" userId="7afddd65-cf6f-4657-8c89-fa7101aa5225" providerId="ADAL" clId="{AD783692-7993-4D3B-B21C-7E057EDEB8F3}" dt="2024-04-24T00:04:19.704" v="16573" actId="164"/>
          <ac:spMkLst>
            <pc:docMk/>
            <pc:sldMk cId="2578374043" sldId="364"/>
            <ac:spMk id="698" creationId="{3878DA1C-3100-9627-54E6-15064AA29F55}"/>
          </ac:spMkLst>
        </pc:spChg>
        <pc:spChg chg="mod">
          <ac:chgData name="Zixi Li" userId="7afddd65-cf6f-4657-8c89-fa7101aa5225" providerId="ADAL" clId="{AD783692-7993-4D3B-B21C-7E057EDEB8F3}" dt="2024-04-24T00:04:19.704" v="16573" actId="164"/>
          <ac:spMkLst>
            <pc:docMk/>
            <pc:sldMk cId="2578374043" sldId="364"/>
            <ac:spMk id="699" creationId="{AF722BA1-8C36-2F93-FC82-D617DC707969}"/>
          </ac:spMkLst>
        </pc:spChg>
        <pc:spChg chg="mod">
          <ac:chgData name="Zixi Li" userId="7afddd65-cf6f-4657-8c89-fa7101aa5225" providerId="ADAL" clId="{AD783692-7993-4D3B-B21C-7E057EDEB8F3}" dt="2024-04-24T00:04:19.704" v="16573" actId="164"/>
          <ac:spMkLst>
            <pc:docMk/>
            <pc:sldMk cId="2578374043" sldId="364"/>
            <ac:spMk id="700" creationId="{A282F9C5-F278-67A8-BD6F-3CA5A4D138EB}"/>
          </ac:spMkLst>
        </pc:spChg>
        <pc:spChg chg="mod">
          <ac:chgData name="Zixi Li" userId="7afddd65-cf6f-4657-8c89-fa7101aa5225" providerId="ADAL" clId="{AD783692-7993-4D3B-B21C-7E057EDEB8F3}" dt="2024-04-24T00:00:22.953" v="16257"/>
          <ac:spMkLst>
            <pc:docMk/>
            <pc:sldMk cId="2578374043" sldId="364"/>
            <ac:spMk id="702" creationId="{AB9A20E1-407D-8557-55CE-0082FFE9EE1F}"/>
          </ac:spMkLst>
        </pc:spChg>
        <pc:spChg chg="mod">
          <ac:chgData name="Zixi Li" userId="7afddd65-cf6f-4657-8c89-fa7101aa5225" providerId="ADAL" clId="{AD783692-7993-4D3B-B21C-7E057EDEB8F3}" dt="2024-04-24T00:00:22.953" v="16257"/>
          <ac:spMkLst>
            <pc:docMk/>
            <pc:sldMk cId="2578374043" sldId="364"/>
            <ac:spMk id="703" creationId="{7FD9A91B-F161-8EBE-2429-9CFBA01A26D7}"/>
          </ac:spMkLst>
        </pc:spChg>
        <pc:spChg chg="mod">
          <ac:chgData name="Zixi Li" userId="7afddd65-cf6f-4657-8c89-fa7101aa5225" providerId="ADAL" clId="{AD783692-7993-4D3B-B21C-7E057EDEB8F3}" dt="2024-04-24T00:00:22.953" v="16257"/>
          <ac:spMkLst>
            <pc:docMk/>
            <pc:sldMk cId="2578374043" sldId="364"/>
            <ac:spMk id="704" creationId="{D52A5AF2-0941-1E50-AC2F-8A292AA24DBB}"/>
          </ac:spMkLst>
        </pc:spChg>
        <pc:spChg chg="mod">
          <ac:chgData name="Zixi Li" userId="7afddd65-cf6f-4657-8c89-fa7101aa5225" providerId="ADAL" clId="{AD783692-7993-4D3B-B21C-7E057EDEB8F3}" dt="2024-04-24T00:00:22.953" v="16257"/>
          <ac:spMkLst>
            <pc:docMk/>
            <pc:sldMk cId="2578374043" sldId="364"/>
            <ac:spMk id="705" creationId="{1C41E940-64A4-8F8F-4D7A-353CFAB7AF50}"/>
          </ac:spMkLst>
        </pc:spChg>
        <pc:spChg chg="mod">
          <ac:chgData name="Zixi Li" userId="7afddd65-cf6f-4657-8c89-fa7101aa5225" providerId="ADAL" clId="{AD783692-7993-4D3B-B21C-7E057EDEB8F3}" dt="2024-04-24T00:00:22.953" v="16257"/>
          <ac:spMkLst>
            <pc:docMk/>
            <pc:sldMk cId="2578374043" sldId="364"/>
            <ac:spMk id="706" creationId="{3D441AD6-7C52-D39B-563E-E7374026E93B}"/>
          </ac:spMkLst>
        </pc:spChg>
        <pc:spChg chg="mod">
          <ac:chgData name="Zixi Li" userId="7afddd65-cf6f-4657-8c89-fa7101aa5225" providerId="ADAL" clId="{AD783692-7993-4D3B-B21C-7E057EDEB8F3}" dt="2024-04-24T00:00:22.953" v="16257"/>
          <ac:spMkLst>
            <pc:docMk/>
            <pc:sldMk cId="2578374043" sldId="364"/>
            <ac:spMk id="707" creationId="{6CB24B0C-9A03-F282-58EC-4859023D0F74}"/>
          </ac:spMkLst>
        </pc:spChg>
        <pc:spChg chg="mod">
          <ac:chgData name="Zixi Li" userId="7afddd65-cf6f-4657-8c89-fa7101aa5225" providerId="ADAL" clId="{AD783692-7993-4D3B-B21C-7E057EDEB8F3}" dt="2024-04-24T00:00:22.953" v="16257"/>
          <ac:spMkLst>
            <pc:docMk/>
            <pc:sldMk cId="2578374043" sldId="364"/>
            <ac:spMk id="708" creationId="{ED15284B-A440-09BC-82E4-8694A17E3DD9}"/>
          </ac:spMkLst>
        </pc:spChg>
        <pc:spChg chg="mod">
          <ac:chgData name="Zixi Li" userId="7afddd65-cf6f-4657-8c89-fa7101aa5225" providerId="ADAL" clId="{AD783692-7993-4D3B-B21C-7E057EDEB8F3}" dt="2024-04-24T00:00:22.953" v="16257"/>
          <ac:spMkLst>
            <pc:docMk/>
            <pc:sldMk cId="2578374043" sldId="364"/>
            <ac:spMk id="709" creationId="{A7C6D893-3CA0-60D6-01E9-D1C3738F3F1D}"/>
          </ac:spMkLst>
        </pc:spChg>
        <pc:spChg chg="mod">
          <ac:chgData name="Zixi Li" userId="7afddd65-cf6f-4657-8c89-fa7101aa5225" providerId="ADAL" clId="{AD783692-7993-4D3B-B21C-7E057EDEB8F3}" dt="2024-04-24T00:00:22.953" v="16257"/>
          <ac:spMkLst>
            <pc:docMk/>
            <pc:sldMk cId="2578374043" sldId="364"/>
            <ac:spMk id="710" creationId="{C4A38310-29DD-9FDA-2895-F8F3E329E932}"/>
          </ac:spMkLst>
        </pc:spChg>
        <pc:spChg chg="mod">
          <ac:chgData name="Zixi Li" userId="7afddd65-cf6f-4657-8c89-fa7101aa5225" providerId="ADAL" clId="{AD783692-7993-4D3B-B21C-7E057EDEB8F3}" dt="2024-04-24T00:00:22.953" v="16257"/>
          <ac:spMkLst>
            <pc:docMk/>
            <pc:sldMk cId="2578374043" sldId="364"/>
            <ac:spMk id="711" creationId="{39550467-5CD8-6A81-642C-E665EFF9FBDF}"/>
          </ac:spMkLst>
        </pc:spChg>
        <pc:spChg chg="mod">
          <ac:chgData name="Zixi Li" userId="7afddd65-cf6f-4657-8c89-fa7101aa5225" providerId="ADAL" clId="{AD783692-7993-4D3B-B21C-7E057EDEB8F3}" dt="2024-04-24T00:00:22.953" v="16257"/>
          <ac:spMkLst>
            <pc:docMk/>
            <pc:sldMk cId="2578374043" sldId="364"/>
            <ac:spMk id="712" creationId="{24C8E438-9783-48E9-D7BA-EEAB1B03BD27}"/>
          </ac:spMkLst>
        </pc:spChg>
        <pc:spChg chg="mod">
          <ac:chgData name="Zixi Li" userId="7afddd65-cf6f-4657-8c89-fa7101aa5225" providerId="ADAL" clId="{AD783692-7993-4D3B-B21C-7E057EDEB8F3}" dt="2024-04-24T00:00:22.953" v="16257"/>
          <ac:spMkLst>
            <pc:docMk/>
            <pc:sldMk cId="2578374043" sldId="364"/>
            <ac:spMk id="713" creationId="{D21095C0-5257-51B7-FF58-5FB2F76D4299}"/>
          </ac:spMkLst>
        </pc:spChg>
        <pc:spChg chg="mod">
          <ac:chgData name="Zixi Li" userId="7afddd65-cf6f-4657-8c89-fa7101aa5225" providerId="ADAL" clId="{AD783692-7993-4D3B-B21C-7E057EDEB8F3}" dt="2024-04-24T00:00:22.953" v="16257"/>
          <ac:spMkLst>
            <pc:docMk/>
            <pc:sldMk cId="2578374043" sldId="364"/>
            <ac:spMk id="714" creationId="{96185E3A-0A4B-D74E-53DF-841E0AD94B87}"/>
          </ac:spMkLst>
        </pc:spChg>
        <pc:spChg chg="mod">
          <ac:chgData name="Zixi Li" userId="7afddd65-cf6f-4657-8c89-fa7101aa5225" providerId="ADAL" clId="{AD783692-7993-4D3B-B21C-7E057EDEB8F3}" dt="2024-04-24T00:00:22.953" v="16257"/>
          <ac:spMkLst>
            <pc:docMk/>
            <pc:sldMk cId="2578374043" sldId="364"/>
            <ac:spMk id="715" creationId="{A4BE5430-68DA-5F0A-363F-C43F43AB95EC}"/>
          </ac:spMkLst>
        </pc:spChg>
        <pc:spChg chg="mod">
          <ac:chgData name="Zixi Li" userId="7afddd65-cf6f-4657-8c89-fa7101aa5225" providerId="ADAL" clId="{AD783692-7993-4D3B-B21C-7E057EDEB8F3}" dt="2024-04-24T00:00:22.953" v="16257"/>
          <ac:spMkLst>
            <pc:docMk/>
            <pc:sldMk cId="2578374043" sldId="364"/>
            <ac:spMk id="716" creationId="{4B2F6658-6F21-A385-7EF0-544137DE9118}"/>
          </ac:spMkLst>
        </pc:spChg>
        <pc:spChg chg="mod">
          <ac:chgData name="Zixi Li" userId="7afddd65-cf6f-4657-8c89-fa7101aa5225" providerId="ADAL" clId="{AD783692-7993-4D3B-B21C-7E057EDEB8F3}" dt="2024-04-24T00:00:22.953" v="16257"/>
          <ac:spMkLst>
            <pc:docMk/>
            <pc:sldMk cId="2578374043" sldId="364"/>
            <ac:spMk id="717" creationId="{0E22A266-81FB-6D19-B0C1-64A2CB74A95B}"/>
          </ac:spMkLst>
        </pc:spChg>
        <pc:spChg chg="mod">
          <ac:chgData name="Zixi Li" userId="7afddd65-cf6f-4657-8c89-fa7101aa5225" providerId="ADAL" clId="{AD783692-7993-4D3B-B21C-7E057EDEB8F3}" dt="2024-04-24T00:00:22.953" v="16257"/>
          <ac:spMkLst>
            <pc:docMk/>
            <pc:sldMk cId="2578374043" sldId="364"/>
            <ac:spMk id="718" creationId="{C9136123-5338-6E9B-38BB-1CE4DD26E6AF}"/>
          </ac:spMkLst>
        </pc:spChg>
        <pc:spChg chg="mod">
          <ac:chgData name="Zixi Li" userId="7afddd65-cf6f-4657-8c89-fa7101aa5225" providerId="ADAL" clId="{AD783692-7993-4D3B-B21C-7E057EDEB8F3}" dt="2024-04-24T00:00:22.953" v="16257"/>
          <ac:spMkLst>
            <pc:docMk/>
            <pc:sldMk cId="2578374043" sldId="364"/>
            <ac:spMk id="719" creationId="{9308139F-6812-A6E5-D6DA-3A288572AF95}"/>
          </ac:spMkLst>
        </pc:spChg>
        <pc:spChg chg="mod">
          <ac:chgData name="Zixi Li" userId="7afddd65-cf6f-4657-8c89-fa7101aa5225" providerId="ADAL" clId="{AD783692-7993-4D3B-B21C-7E057EDEB8F3}" dt="2024-04-24T00:00:22.953" v="16257"/>
          <ac:spMkLst>
            <pc:docMk/>
            <pc:sldMk cId="2578374043" sldId="364"/>
            <ac:spMk id="720" creationId="{11F69AED-B675-2A90-A9B6-13271A8DCB75}"/>
          </ac:spMkLst>
        </pc:spChg>
        <pc:spChg chg="mod">
          <ac:chgData name="Zixi Li" userId="7afddd65-cf6f-4657-8c89-fa7101aa5225" providerId="ADAL" clId="{AD783692-7993-4D3B-B21C-7E057EDEB8F3}" dt="2024-04-24T00:00:22.953" v="16257"/>
          <ac:spMkLst>
            <pc:docMk/>
            <pc:sldMk cId="2578374043" sldId="364"/>
            <ac:spMk id="721" creationId="{0818CA0F-10B6-2B3C-CC65-F4E51986BF32}"/>
          </ac:spMkLst>
        </pc:spChg>
        <pc:spChg chg="mod">
          <ac:chgData name="Zixi Li" userId="7afddd65-cf6f-4657-8c89-fa7101aa5225" providerId="ADAL" clId="{AD783692-7993-4D3B-B21C-7E057EDEB8F3}" dt="2024-04-24T00:00:22.953" v="16257"/>
          <ac:spMkLst>
            <pc:docMk/>
            <pc:sldMk cId="2578374043" sldId="364"/>
            <ac:spMk id="722" creationId="{46DBF650-7EA7-1586-DE72-FD238EB2525E}"/>
          </ac:spMkLst>
        </pc:spChg>
        <pc:spChg chg="mod">
          <ac:chgData name="Zixi Li" userId="7afddd65-cf6f-4657-8c89-fa7101aa5225" providerId="ADAL" clId="{AD783692-7993-4D3B-B21C-7E057EDEB8F3}" dt="2024-04-24T00:00:22.953" v="16257"/>
          <ac:spMkLst>
            <pc:docMk/>
            <pc:sldMk cId="2578374043" sldId="364"/>
            <ac:spMk id="723" creationId="{C2DFA3DC-50DB-1970-0842-FA54210D1681}"/>
          </ac:spMkLst>
        </pc:spChg>
        <pc:spChg chg="mod">
          <ac:chgData name="Zixi Li" userId="7afddd65-cf6f-4657-8c89-fa7101aa5225" providerId="ADAL" clId="{AD783692-7993-4D3B-B21C-7E057EDEB8F3}" dt="2024-04-24T00:00:22.953" v="16257"/>
          <ac:spMkLst>
            <pc:docMk/>
            <pc:sldMk cId="2578374043" sldId="364"/>
            <ac:spMk id="724" creationId="{28AB76B9-0C94-9E6E-F26B-E3C060AD09EB}"/>
          </ac:spMkLst>
        </pc:spChg>
        <pc:spChg chg="mod">
          <ac:chgData name="Zixi Li" userId="7afddd65-cf6f-4657-8c89-fa7101aa5225" providerId="ADAL" clId="{AD783692-7993-4D3B-B21C-7E057EDEB8F3}" dt="2024-04-24T00:00:22.953" v="16257"/>
          <ac:spMkLst>
            <pc:docMk/>
            <pc:sldMk cId="2578374043" sldId="364"/>
            <ac:spMk id="725" creationId="{31D89B15-7966-EEB7-C2CD-5E5FF8790273}"/>
          </ac:spMkLst>
        </pc:spChg>
        <pc:spChg chg="mod">
          <ac:chgData name="Zixi Li" userId="7afddd65-cf6f-4657-8c89-fa7101aa5225" providerId="ADAL" clId="{AD783692-7993-4D3B-B21C-7E057EDEB8F3}" dt="2024-04-24T00:00:22.953" v="16257"/>
          <ac:spMkLst>
            <pc:docMk/>
            <pc:sldMk cId="2578374043" sldId="364"/>
            <ac:spMk id="726" creationId="{2AB3DB01-C9B6-F18B-3579-39C7BB243A55}"/>
          </ac:spMkLst>
        </pc:spChg>
        <pc:spChg chg="mod">
          <ac:chgData name="Zixi Li" userId="7afddd65-cf6f-4657-8c89-fa7101aa5225" providerId="ADAL" clId="{AD783692-7993-4D3B-B21C-7E057EDEB8F3}" dt="2024-04-24T00:00:22.953" v="16257"/>
          <ac:spMkLst>
            <pc:docMk/>
            <pc:sldMk cId="2578374043" sldId="364"/>
            <ac:spMk id="727" creationId="{F40E47FA-801A-D5E2-E972-3E3D1A381C9C}"/>
          </ac:spMkLst>
        </pc:spChg>
        <pc:spChg chg="mod">
          <ac:chgData name="Zixi Li" userId="7afddd65-cf6f-4657-8c89-fa7101aa5225" providerId="ADAL" clId="{AD783692-7993-4D3B-B21C-7E057EDEB8F3}" dt="2024-04-24T00:00:22.953" v="16257"/>
          <ac:spMkLst>
            <pc:docMk/>
            <pc:sldMk cId="2578374043" sldId="364"/>
            <ac:spMk id="728" creationId="{8D0B5615-3A0E-B6E3-A4A9-D156AB53BA68}"/>
          </ac:spMkLst>
        </pc:spChg>
        <pc:spChg chg="mod">
          <ac:chgData name="Zixi Li" userId="7afddd65-cf6f-4657-8c89-fa7101aa5225" providerId="ADAL" clId="{AD783692-7993-4D3B-B21C-7E057EDEB8F3}" dt="2024-04-24T00:00:22.953" v="16257"/>
          <ac:spMkLst>
            <pc:docMk/>
            <pc:sldMk cId="2578374043" sldId="364"/>
            <ac:spMk id="729" creationId="{BC919E6E-1F98-883C-2AE3-FF528A693DEC}"/>
          </ac:spMkLst>
        </pc:spChg>
        <pc:spChg chg="mod">
          <ac:chgData name="Zixi Li" userId="7afddd65-cf6f-4657-8c89-fa7101aa5225" providerId="ADAL" clId="{AD783692-7993-4D3B-B21C-7E057EDEB8F3}" dt="2024-04-24T00:00:22.953" v="16257"/>
          <ac:spMkLst>
            <pc:docMk/>
            <pc:sldMk cId="2578374043" sldId="364"/>
            <ac:spMk id="730" creationId="{29759AD2-47EF-CD87-790C-BDF0DAE8DBDD}"/>
          </ac:spMkLst>
        </pc:spChg>
        <pc:spChg chg="mod">
          <ac:chgData name="Zixi Li" userId="7afddd65-cf6f-4657-8c89-fa7101aa5225" providerId="ADAL" clId="{AD783692-7993-4D3B-B21C-7E057EDEB8F3}" dt="2024-04-24T00:00:22.953" v="16257"/>
          <ac:spMkLst>
            <pc:docMk/>
            <pc:sldMk cId="2578374043" sldId="364"/>
            <ac:spMk id="731" creationId="{53FA8C5B-C039-C22D-922B-7C76902D8C06}"/>
          </ac:spMkLst>
        </pc:spChg>
        <pc:spChg chg="mod">
          <ac:chgData name="Zixi Li" userId="7afddd65-cf6f-4657-8c89-fa7101aa5225" providerId="ADAL" clId="{AD783692-7993-4D3B-B21C-7E057EDEB8F3}" dt="2024-04-24T00:00:22.953" v="16257"/>
          <ac:spMkLst>
            <pc:docMk/>
            <pc:sldMk cId="2578374043" sldId="364"/>
            <ac:spMk id="732" creationId="{46B25164-83DD-041D-080C-5B05760188CB}"/>
          </ac:spMkLst>
        </pc:spChg>
        <pc:spChg chg="mod">
          <ac:chgData name="Zixi Li" userId="7afddd65-cf6f-4657-8c89-fa7101aa5225" providerId="ADAL" clId="{AD783692-7993-4D3B-B21C-7E057EDEB8F3}" dt="2024-04-24T00:00:22.953" v="16257"/>
          <ac:spMkLst>
            <pc:docMk/>
            <pc:sldMk cId="2578374043" sldId="364"/>
            <ac:spMk id="733" creationId="{91191E0F-E4B8-50D2-330C-FD16AFE0AEEA}"/>
          </ac:spMkLst>
        </pc:spChg>
        <pc:spChg chg="mod">
          <ac:chgData name="Zixi Li" userId="7afddd65-cf6f-4657-8c89-fa7101aa5225" providerId="ADAL" clId="{AD783692-7993-4D3B-B21C-7E057EDEB8F3}" dt="2024-04-24T00:00:22.953" v="16257"/>
          <ac:spMkLst>
            <pc:docMk/>
            <pc:sldMk cId="2578374043" sldId="364"/>
            <ac:spMk id="734" creationId="{1C0F806A-D22F-4A7E-A36A-3E8594774920}"/>
          </ac:spMkLst>
        </pc:spChg>
        <pc:spChg chg="mod">
          <ac:chgData name="Zixi Li" userId="7afddd65-cf6f-4657-8c89-fa7101aa5225" providerId="ADAL" clId="{AD783692-7993-4D3B-B21C-7E057EDEB8F3}" dt="2024-04-24T00:00:22.953" v="16257"/>
          <ac:spMkLst>
            <pc:docMk/>
            <pc:sldMk cId="2578374043" sldId="364"/>
            <ac:spMk id="735" creationId="{54B39B05-316E-5FD7-AC1C-20262502525B}"/>
          </ac:spMkLst>
        </pc:spChg>
        <pc:spChg chg="mod">
          <ac:chgData name="Zixi Li" userId="7afddd65-cf6f-4657-8c89-fa7101aa5225" providerId="ADAL" clId="{AD783692-7993-4D3B-B21C-7E057EDEB8F3}" dt="2024-04-24T00:00:22.953" v="16257"/>
          <ac:spMkLst>
            <pc:docMk/>
            <pc:sldMk cId="2578374043" sldId="364"/>
            <ac:spMk id="736" creationId="{70C17D44-F3EA-2C4A-FA9C-95157CBB2CA6}"/>
          </ac:spMkLst>
        </pc:spChg>
        <pc:spChg chg="mod">
          <ac:chgData name="Zixi Li" userId="7afddd65-cf6f-4657-8c89-fa7101aa5225" providerId="ADAL" clId="{AD783692-7993-4D3B-B21C-7E057EDEB8F3}" dt="2024-04-24T00:00:22.953" v="16257"/>
          <ac:spMkLst>
            <pc:docMk/>
            <pc:sldMk cId="2578374043" sldId="364"/>
            <ac:spMk id="737" creationId="{5065895C-5191-F370-D587-5ED3E0EBEA18}"/>
          </ac:spMkLst>
        </pc:spChg>
        <pc:spChg chg="mod">
          <ac:chgData name="Zixi Li" userId="7afddd65-cf6f-4657-8c89-fa7101aa5225" providerId="ADAL" clId="{AD783692-7993-4D3B-B21C-7E057EDEB8F3}" dt="2024-04-24T00:00:22.953" v="16257"/>
          <ac:spMkLst>
            <pc:docMk/>
            <pc:sldMk cId="2578374043" sldId="364"/>
            <ac:spMk id="738" creationId="{5BAE951F-856E-908B-9568-324DB3AE05F6}"/>
          </ac:spMkLst>
        </pc:spChg>
        <pc:spChg chg="mod">
          <ac:chgData name="Zixi Li" userId="7afddd65-cf6f-4657-8c89-fa7101aa5225" providerId="ADAL" clId="{AD783692-7993-4D3B-B21C-7E057EDEB8F3}" dt="2024-04-24T00:00:22.953" v="16257"/>
          <ac:spMkLst>
            <pc:docMk/>
            <pc:sldMk cId="2578374043" sldId="364"/>
            <ac:spMk id="739" creationId="{38934C66-12BA-0F52-F818-6D2C02A3B496}"/>
          </ac:spMkLst>
        </pc:spChg>
        <pc:spChg chg="mod">
          <ac:chgData name="Zixi Li" userId="7afddd65-cf6f-4657-8c89-fa7101aa5225" providerId="ADAL" clId="{AD783692-7993-4D3B-B21C-7E057EDEB8F3}" dt="2024-04-24T00:00:22.953" v="16257"/>
          <ac:spMkLst>
            <pc:docMk/>
            <pc:sldMk cId="2578374043" sldId="364"/>
            <ac:spMk id="740" creationId="{67C305A8-0364-5395-7F77-596E0397ECFA}"/>
          </ac:spMkLst>
        </pc:spChg>
        <pc:spChg chg="mod">
          <ac:chgData name="Zixi Li" userId="7afddd65-cf6f-4657-8c89-fa7101aa5225" providerId="ADAL" clId="{AD783692-7993-4D3B-B21C-7E057EDEB8F3}" dt="2024-04-24T00:00:22.953" v="16257"/>
          <ac:spMkLst>
            <pc:docMk/>
            <pc:sldMk cId="2578374043" sldId="364"/>
            <ac:spMk id="741" creationId="{9F50D258-2B98-3F30-5776-AC6C9A0F8DE9}"/>
          </ac:spMkLst>
        </pc:spChg>
        <pc:spChg chg="mod">
          <ac:chgData name="Zixi Li" userId="7afddd65-cf6f-4657-8c89-fa7101aa5225" providerId="ADAL" clId="{AD783692-7993-4D3B-B21C-7E057EDEB8F3}" dt="2024-04-24T00:00:22.953" v="16257"/>
          <ac:spMkLst>
            <pc:docMk/>
            <pc:sldMk cId="2578374043" sldId="364"/>
            <ac:spMk id="742" creationId="{0FD77007-F509-E75D-6037-23D4C660F970}"/>
          </ac:spMkLst>
        </pc:spChg>
        <pc:spChg chg="mod">
          <ac:chgData name="Zixi Li" userId="7afddd65-cf6f-4657-8c89-fa7101aa5225" providerId="ADAL" clId="{AD783692-7993-4D3B-B21C-7E057EDEB8F3}" dt="2024-04-24T00:00:22.953" v="16257"/>
          <ac:spMkLst>
            <pc:docMk/>
            <pc:sldMk cId="2578374043" sldId="364"/>
            <ac:spMk id="743" creationId="{A8CA2072-2B77-F9FC-526D-8E036B569C64}"/>
          </ac:spMkLst>
        </pc:spChg>
        <pc:spChg chg="mod">
          <ac:chgData name="Zixi Li" userId="7afddd65-cf6f-4657-8c89-fa7101aa5225" providerId="ADAL" clId="{AD783692-7993-4D3B-B21C-7E057EDEB8F3}" dt="2024-04-24T00:00:22.953" v="16257"/>
          <ac:spMkLst>
            <pc:docMk/>
            <pc:sldMk cId="2578374043" sldId="364"/>
            <ac:spMk id="744" creationId="{8CCF8422-380E-5EE5-2C01-3521BF4CE312}"/>
          </ac:spMkLst>
        </pc:spChg>
        <pc:spChg chg="mod">
          <ac:chgData name="Zixi Li" userId="7afddd65-cf6f-4657-8c89-fa7101aa5225" providerId="ADAL" clId="{AD783692-7993-4D3B-B21C-7E057EDEB8F3}" dt="2024-04-24T00:00:22.953" v="16257"/>
          <ac:spMkLst>
            <pc:docMk/>
            <pc:sldMk cId="2578374043" sldId="364"/>
            <ac:spMk id="745" creationId="{82E338C1-129B-6BEA-2F02-4D4D0ED86433}"/>
          </ac:spMkLst>
        </pc:spChg>
        <pc:spChg chg="mod">
          <ac:chgData name="Zixi Li" userId="7afddd65-cf6f-4657-8c89-fa7101aa5225" providerId="ADAL" clId="{AD783692-7993-4D3B-B21C-7E057EDEB8F3}" dt="2024-04-24T00:00:22.953" v="16257"/>
          <ac:spMkLst>
            <pc:docMk/>
            <pc:sldMk cId="2578374043" sldId="364"/>
            <ac:spMk id="746" creationId="{7B26E287-4C10-57C9-71E6-9ADBF8235F0A}"/>
          </ac:spMkLst>
        </pc:spChg>
        <pc:spChg chg="mod">
          <ac:chgData name="Zixi Li" userId="7afddd65-cf6f-4657-8c89-fa7101aa5225" providerId="ADAL" clId="{AD783692-7993-4D3B-B21C-7E057EDEB8F3}" dt="2024-04-24T00:00:22.953" v="16257"/>
          <ac:spMkLst>
            <pc:docMk/>
            <pc:sldMk cId="2578374043" sldId="364"/>
            <ac:spMk id="747" creationId="{949C2D1E-5E31-E485-6CB8-94AF712DA1CE}"/>
          </ac:spMkLst>
        </pc:spChg>
        <pc:spChg chg="mod">
          <ac:chgData name="Zixi Li" userId="7afddd65-cf6f-4657-8c89-fa7101aa5225" providerId="ADAL" clId="{AD783692-7993-4D3B-B21C-7E057EDEB8F3}" dt="2024-04-24T00:00:22.953" v="16257"/>
          <ac:spMkLst>
            <pc:docMk/>
            <pc:sldMk cId="2578374043" sldId="364"/>
            <ac:spMk id="748" creationId="{D14E2E6F-30E3-F650-83C0-D89759A45B05}"/>
          </ac:spMkLst>
        </pc:spChg>
        <pc:spChg chg="mod">
          <ac:chgData name="Zixi Li" userId="7afddd65-cf6f-4657-8c89-fa7101aa5225" providerId="ADAL" clId="{AD783692-7993-4D3B-B21C-7E057EDEB8F3}" dt="2024-04-24T00:00:22.953" v="16257"/>
          <ac:spMkLst>
            <pc:docMk/>
            <pc:sldMk cId="2578374043" sldId="364"/>
            <ac:spMk id="749" creationId="{41FCAA9D-1AD3-B646-DC67-01E804CE5232}"/>
          </ac:spMkLst>
        </pc:spChg>
        <pc:spChg chg="add mod">
          <ac:chgData name="Zixi Li" userId="7afddd65-cf6f-4657-8c89-fa7101aa5225" providerId="ADAL" clId="{AD783692-7993-4D3B-B21C-7E057EDEB8F3}" dt="2024-04-24T00:04:19.704" v="16573" actId="164"/>
          <ac:spMkLst>
            <pc:docMk/>
            <pc:sldMk cId="2578374043" sldId="364"/>
            <ac:spMk id="750" creationId="{7CA79869-D93D-305A-FB53-5B569240C29C}"/>
          </ac:spMkLst>
        </pc:spChg>
        <pc:spChg chg="add mod">
          <ac:chgData name="Zixi Li" userId="7afddd65-cf6f-4657-8c89-fa7101aa5225" providerId="ADAL" clId="{AD783692-7993-4D3B-B21C-7E057EDEB8F3}" dt="2024-04-24T00:04:19.704" v="16573" actId="164"/>
          <ac:spMkLst>
            <pc:docMk/>
            <pc:sldMk cId="2578374043" sldId="364"/>
            <ac:spMk id="751" creationId="{5E455C17-0042-D261-E47B-F7094BEE4C21}"/>
          </ac:spMkLst>
        </pc:spChg>
        <pc:spChg chg="add mod">
          <ac:chgData name="Zixi Li" userId="7afddd65-cf6f-4657-8c89-fa7101aa5225" providerId="ADAL" clId="{AD783692-7993-4D3B-B21C-7E057EDEB8F3}" dt="2024-04-24T00:04:19.704" v="16573" actId="164"/>
          <ac:spMkLst>
            <pc:docMk/>
            <pc:sldMk cId="2578374043" sldId="364"/>
            <ac:spMk id="752" creationId="{D16859BF-9D7C-1895-CADE-97D00FFE54E9}"/>
          </ac:spMkLst>
        </pc:spChg>
        <pc:spChg chg="add mod">
          <ac:chgData name="Zixi Li" userId="7afddd65-cf6f-4657-8c89-fa7101aa5225" providerId="ADAL" clId="{AD783692-7993-4D3B-B21C-7E057EDEB8F3}" dt="2024-04-24T00:04:19.704" v="16573" actId="164"/>
          <ac:spMkLst>
            <pc:docMk/>
            <pc:sldMk cId="2578374043" sldId="364"/>
            <ac:spMk id="753" creationId="{6BFC044F-2DE7-F9A8-514F-911B18D251F5}"/>
          </ac:spMkLst>
        </pc:spChg>
        <pc:spChg chg="add mod">
          <ac:chgData name="Zixi Li" userId="7afddd65-cf6f-4657-8c89-fa7101aa5225" providerId="ADAL" clId="{AD783692-7993-4D3B-B21C-7E057EDEB8F3}" dt="2024-04-24T00:04:19.704" v="16573" actId="164"/>
          <ac:spMkLst>
            <pc:docMk/>
            <pc:sldMk cId="2578374043" sldId="364"/>
            <ac:spMk id="754" creationId="{47399504-FCC8-F9A9-D6D6-D0DA8845C183}"/>
          </ac:spMkLst>
        </pc:spChg>
        <pc:spChg chg="add mod">
          <ac:chgData name="Zixi Li" userId="7afddd65-cf6f-4657-8c89-fa7101aa5225" providerId="ADAL" clId="{AD783692-7993-4D3B-B21C-7E057EDEB8F3}" dt="2024-04-24T00:04:19.704" v="16573" actId="164"/>
          <ac:spMkLst>
            <pc:docMk/>
            <pc:sldMk cId="2578374043" sldId="364"/>
            <ac:spMk id="755" creationId="{E7ABAAD3-65FB-B3D6-A881-3D5006D5B00C}"/>
          </ac:spMkLst>
        </pc:spChg>
        <pc:spChg chg="add mod">
          <ac:chgData name="Zixi Li" userId="7afddd65-cf6f-4657-8c89-fa7101aa5225" providerId="ADAL" clId="{AD783692-7993-4D3B-B21C-7E057EDEB8F3}" dt="2024-04-24T00:04:19.704" v="16573" actId="164"/>
          <ac:spMkLst>
            <pc:docMk/>
            <pc:sldMk cId="2578374043" sldId="364"/>
            <ac:spMk id="756" creationId="{518E2149-BA24-6F0C-44F8-31957E0C779E}"/>
          </ac:spMkLst>
        </pc:spChg>
        <pc:spChg chg="add mod">
          <ac:chgData name="Zixi Li" userId="7afddd65-cf6f-4657-8c89-fa7101aa5225" providerId="ADAL" clId="{AD783692-7993-4D3B-B21C-7E057EDEB8F3}" dt="2024-04-24T00:04:19.704" v="16573" actId="164"/>
          <ac:spMkLst>
            <pc:docMk/>
            <pc:sldMk cId="2578374043" sldId="364"/>
            <ac:spMk id="757" creationId="{311F58E5-8A0D-351D-788B-A4BF00C9C11A}"/>
          </ac:spMkLst>
        </pc:spChg>
        <pc:spChg chg="add mod">
          <ac:chgData name="Zixi Li" userId="7afddd65-cf6f-4657-8c89-fa7101aa5225" providerId="ADAL" clId="{AD783692-7993-4D3B-B21C-7E057EDEB8F3}" dt="2024-04-24T00:04:19.704" v="16573" actId="164"/>
          <ac:spMkLst>
            <pc:docMk/>
            <pc:sldMk cId="2578374043" sldId="364"/>
            <ac:spMk id="758" creationId="{43B6D008-E49E-91A2-DD2B-F031710DA97F}"/>
          </ac:spMkLst>
        </pc:spChg>
        <pc:spChg chg="add mod">
          <ac:chgData name="Zixi Li" userId="7afddd65-cf6f-4657-8c89-fa7101aa5225" providerId="ADAL" clId="{AD783692-7993-4D3B-B21C-7E057EDEB8F3}" dt="2024-04-24T00:04:19.704" v="16573" actId="164"/>
          <ac:spMkLst>
            <pc:docMk/>
            <pc:sldMk cId="2578374043" sldId="364"/>
            <ac:spMk id="759" creationId="{C5B0CEBE-70C2-1D76-4C7D-4163C091E8E2}"/>
          </ac:spMkLst>
        </pc:spChg>
        <pc:spChg chg="add mod">
          <ac:chgData name="Zixi Li" userId="7afddd65-cf6f-4657-8c89-fa7101aa5225" providerId="ADAL" clId="{AD783692-7993-4D3B-B21C-7E057EDEB8F3}" dt="2024-04-24T00:04:19.704" v="16573" actId="164"/>
          <ac:spMkLst>
            <pc:docMk/>
            <pc:sldMk cId="2578374043" sldId="364"/>
            <ac:spMk id="760" creationId="{05AE2DD7-98EC-DFB0-4AA3-1F57B051D7EA}"/>
          </ac:spMkLst>
        </pc:spChg>
        <pc:spChg chg="add mod">
          <ac:chgData name="Zixi Li" userId="7afddd65-cf6f-4657-8c89-fa7101aa5225" providerId="ADAL" clId="{AD783692-7993-4D3B-B21C-7E057EDEB8F3}" dt="2024-04-24T00:04:19.704" v="16573" actId="164"/>
          <ac:spMkLst>
            <pc:docMk/>
            <pc:sldMk cId="2578374043" sldId="364"/>
            <ac:spMk id="761" creationId="{15724739-ADE1-5D1A-6F8E-F5ABE0D3EF66}"/>
          </ac:spMkLst>
        </pc:spChg>
        <pc:spChg chg="add mod">
          <ac:chgData name="Zixi Li" userId="7afddd65-cf6f-4657-8c89-fa7101aa5225" providerId="ADAL" clId="{AD783692-7993-4D3B-B21C-7E057EDEB8F3}" dt="2024-04-24T00:04:19.704" v="16573" actId="164"/>
          <ac:spMkLst>
            <pc:docMk/>
            <pc:sldMk cId="2578374043" sldId="364"/>
            <ac:spMk id="762" creationId="{AE86F045-535D-E19C-9B3E-F7341E51878E}"/>
          </ac:spMkLst>
        </pc:spChg>
        <pc:spChg chg="add mod">
          <ac:chgData name="Zixi Li" userId="7afddd65-cf6f-4657-8c89-fa7101aa5225" providerId="ADAL" clId="{AD783692-7993-4D3B-B21C-7E057EDEB8F3}" dt="2024-04-24T00:04:19.704" v="16573" actId="164"/>
          <ac:spMkLst>
            <pc:docMk/>
            <pc:sldMk cId="2578374043" sldId="364"/>
            <ac:spMk id="763" creationId="{DCC0F791-B93C-475A-6F38-D3119F4FD333}"/>
          </ac:spMkLst>
        </pc:spChg>
        <pc:spChg chg="add mod">
          <ac:chgData name="Zixi Li" userId="7afddd65-cf6f-4657-8c89-fa7101aa5225" providerId="ADAL" clId="{AD783692-7993-4D3B-B21C-7E057EDEB8F3}" dt="2024-04-24T00:04:19.704" v="16573" actId="164"/>
          <ac:spMkLst>
            <pc:docMk/>
            <pc:sldMk cId="2578374043" sldId="364"/>
            <ac:spMk id="764" creationId="{7D4C8E68-01D4-8C2D-3EFD-43BC696F961E}"/>
          </ac:spMkLst>
        </pc:spChg>
        <pc:spChg chg="add mod">
          <ac:chgData name="Zixi Li" userId="7afddd65-cf6f-4657-8c89-fa7101aa5225" providerId="ADAL" clId="{AD783692-7993-4D3B-B21C-7E057EDEB8F3}" dt="2024-04-24T00:04:19.704" v="16573" actId="164"/>
          <ac:spMkLst>
            <pc:docMk/>
            <pc:sldMk cId="2578374043" sldId="364"/>
            <ac:spMk id="765" creationId="{D1D1EF7D-A8A5-7010-9B5D-1B6E8BC6F5B3}"/>
          </ac:spMkLst>
        </pc:spChg>
        <pc:spChg chg="add mod">
          <ac:chgData name="Zixi Li" userId="7afddd65-cf6f-4657-8c89-fa7101aa5225" providerId="ADAL" clId="{AD783692-7993-4D3B-B21C-7E057EDEB8F3}" dt="2024-04-24T00:04:19.704" v="16573" actId="164"/>
          <ac:spMkLst>
            <pc:docMk/>
            <pc:sldMk cId="2578374043" sldId="364"/>
            <ac:spMk id="766" creationId="{2B0F710F-13AC-F8EB-7A49-7ED86985D7C4}"/>
          </ac:spMkLst>
        </pc:spChg>
        <pc:spChg chg="add mod">
          <ac:chgData name="Zixi Li" userId="7afddd65-cf6f-4657-8c89-fa7101aa5225" providerId="ADAL" clId="{AD783692-7993-4D3B-B21C-7E057EDEB8F3}" dt="2024-04-24T00:04:19.704" v="16573" actId="164"/>
          <ac:spMkLst>
            <pc:docMk/>
            <pc:sldMk cId="2578374043" sldId="364"/>
            <ac:spMk id="767" creationId="{2318262C-5B6D-25F9-0A65-A6F47A6F0EB6}"/>
          </ac:spMkLst>
        </pc:spChg>
        <pc:spChg chg="add mod">
          <ac:chgData name="Zixi Li" userId="7afddd65-cf6f-4657-8c89-fa7101aa5225" providerId="ADAL" clId="{AD783692-7993-4D3B-B21C-7E057EDEB8F3}" dt="2024-04-24T00:04:19.704" v="16573" actId="164"/>
          <ac:spMkLst>
            <pc:docMk/>
            <pc:sldMk cId="2578374043" sldId="364"/>
            <ac:spMk id="768" creationId="{F490A094-16FF-3724-00FF-11D70BFF9004}"/>
          </ac:spMkLst>
        </pc:spChg>
        <pc:spChg chg="add mod">
          <ac:chgData name="Zixi Li" userId="7afddd65-cf6f-4657-8c89-fa7101aa5225" providerId="ADAL" clId="{AD783692-7993-4D3B-B21C-7E057EDEB8F3}" dt="2024-04-24T00:04:19.704" v="16573" actId="164"/>
          <ac:spMkLst>
            <pc:docMk/>
            <pc:sldMk cId="2578374043" sldId="364"/>
            <ac:spMk id="769" creationId="{AC172F5B-2306-5690-9A2E-61BC8321E201}"/>
          </ac:spMkLst>
        </pc:spChg>
        <pc:spChg chg="add mod">
          <ac:chgData name="Zixi Li" userId="7afddd65-cf6f-4657-8c89-fa7101aa5225" providerId="ADAL" clId="{AD783692-7993-4D3B-B21C-7E057EDEB8F3}" dt="2024-04-24T00:04:19.704" v="16573" actId="164"/>
          <ac:spMkLst>
            <pc:docMk/>
            <pc:sldMk cId="2578374043" sldId="364"/>
            <ac:spMk id="770" creationId="{D0714405-1846-4DFD-B038-9FC68E7EB4A0}"/>
          </ac:spMkLst>
        </pc:spChg>
        <pc:spChg chg="add mod">
          <ac:chgData name="Zixi Li" userId="7afddd65-cf6f-4657-8c89-fa7101aa5225" providerId="ADAL" clId="{AD783692-7993-4D3B-B21C-7E057EDEB8F3}" dt="2024-04-24T00:04:19.704" v="16573" actId="164"/>
          <ac:spMkLst>
            <pc:docMk/>
            <pc:sldMk cId="2578374043" sldId="364"/>
            <ac:spMk id="771" creationId="{F72829D0-57BE-C6EF-9715-68B52034E033}"/>
          </ac:spMkLst>
        </pc:spChg>
        <pc:spChg chg="add mod">
          <ac:chgData name="Zixi Li" userId="7afddd65-cf6f-4657-8c89-fa7101aa5225" providerId="ADAL" clId="{AD783692-7993-4D3B-B21C-7E057EDEB8F3}" dt="2024-04-24T00:04:19.704" v="16573" actId="164"/>
          <ac:spMkLst>
            <pc:docMk/>
            <pc:sldMk cId="2578374043" sldId="364"/>
            <ac:spMk id="772" creationId="{F6DAF846-5597-018F-C285-BD4423379441}"/>
          </ac:spMkLst>
        </pc:spChg>
        <pc:spChg chg="add mod">
          <ac:chgData name="Zixi Li" userId="7afddd65-cf6f-4657-8c89-fa7101aa5225" providerId="ADAL" clId="{AD783692-7993-4D3B-B21C-7E057EDEB8F3}" dt="2024-04-24T00:04:19.704" v="16573" actId="164"/>
          <ac:spMkLst>
            <pc:docMk/>
            <pc:sldMk cId="2578374043" sldId="364"/>
            <ac:spMk id="773" creationId="{FEEC1CE9-6996-B2FD-2721-42F2E35BA0F2}"/>
          </ac:spMkLst>
        </pc:spChg>
        <pc:spChg chg="mod">
          <ac:chgData name="Zixi Li" userId="7afddd65-cf6f-4657-8c89-fa7101aa5225" providerId="ADAL" clId="{AD783692-7993-4D3B-B21C-7E057EDEB8F3}" dt="2024-04-24T00:04:19.704" v="16573" actId="164"/>
          <ac:spMkLst>
            <pc:docMk/>
            <pc:sldMk cId="2578374043" sldId="364"/>
            <ac:spMk id="776" creationId="{5BFD806B-B50B-CFEC-8EFD-840DFE551D80}"/>
          </ac:spMkLst>
        </pc:spChg>
        <pc:spChg chg="mod">
          <ac:chgData name="Zixi Li" userId="7afddd65-cf6f-4657-8c89-fa7101aa5225" providerId="ADAL" clId="{AD783692-7993-4D3B-B21C-7E057EDEB8F3}" dt="2024-04-24T00:04:19.704" v="16573" actId="164"/>
          <ac:spMkLst>
            <pc:docMk/>
            <pc:sldMk cId="2578374043" sldId="364"/>
            <ac:spMk id="777" creationId="{12239F10-C7C4-9ED8-8B56-BAE4CD11CF87}"/>
          </ac:spMkLst>
        </pc:spChg>
        <pc:spChg chg="mod">
          <ac:chgData name="Zixi Li" userId="7afddd65-cf6f-4657-8c89-fa7101aa5225" providerId="ADAL" clId="{AD783692-7993-4D3B-B21C-7E057EDEB8F3}" dt="2024-04-24T00:04:19.704" v="16573" actId="164"/>
          <ac:spMkLst>
            <pc:docMk/>
            <pc:sldMk cId="2578374043" sldId="364"/>
            <ac:spMk id="778" creationId="{80D95FC2-F594-E6F5-071C-DAFCDFD42633}"/>
          </ac:spMkLst>
        </pc:spChg>
        <pc:spChg chg="mod">
          <ac:chgData name="Zixi Li" userId="7afddd65-cf6f-4657-8c89-fa7101aa5225" providerId="ADAL" clId="{AD783692-7993-4D3B-B21C-7E057EDEB8F3}" dt="2024-04-24T00:04:19.704" v="16573" actId="164"/>
          <ac:spMkLst>
            <pc:docMk/>
            <pc:sldMk cId="2578374043" sldId="364"/>
            <ac:spMk id="779" creationId="{84F5909A-4219-E516-7849-0F5BC7FF6A03}"/>
          </ac:spMkLst>
        </pc:spChg>
        <pc:spChg chg="mod">
          <ac:chgData name="Zixi Li" userId="7afddd65-cf6f-4657-8c89-fa7101aa5225" providerId="ADAL" clId="{AD783692-7993-4D3B-B21C-7E057EDEB8F3}" dt="2024-04-24T00:04:19.704" v="16573" actId="164"/>
          <ac:spMkLst>
            <pc:docMk/>
            <pc:sldMk cId="2578374043" sldId="364"/>
            <ac:spMk id="780" creationId="{3F786424-5C2D-68F9-0C11-101823DAB036}"/>
          </ac:spMkLst>
        </pc:spChg>
        <pc:spChg chg="mod">
          <ac:chgData name="Zixi Li" userId="7afddd65-cf6f-4657-8c89-fa7101aa5225" providerId="ADAL" clId="{AD783692-7993-4D3B-B21C-7E057EDEB8F3}" dt="2024-04-24T00:04:19.704" v="16573" actId="164"/>
          <ac:spMkLst>
            <pc:docMk/>
            <pc:sldMk cId="2578374043" sldId="364"/>
            <ac:spMk id="781" creationId="{8FE04B4C-20FE-AA4E-2ABE-B53D159DFA1A}"/>
          </ac:spMkLst>
        </pc:spChg>
        <pc:spChg chg="mod">
          <ac:chgData name="Zixi Li" userId="7afddd65-cf6f-4657-8c89-fa7101aa5225" providerId="ADAL" clId="{AD783692-7993-4D3B-B21C-7E057EDEB8F3}" dt="2024-04-24T00:04:19.704" v="16573" actId="164"/>
          <ac:spMkLst>
            <pc:docMk/>
            <pc:sldMk cId="2578374043" sldId="364"/>
            <ac:spMk id="782" creationId="{73D37C6F-0E8E-5E32-7831-479FD2A48248}"/>
          </ac:spMkLst>
        </pc:spChg>
        <pc:spChg chg="mod">
          <ac:chgData name="Zixi Li" userId="7afddd65-cf6f-4657-8c89-fa7101aa5225" providerId="ADAL" clId="{AD783692-7993-4D3B-B21C-7E057EDEB8F3}" dt="2024-04-24T00:04:19.704" v="16573" actId="164"/>
          <ac:spMkLst>
            <pc:docMk/>
            <pc:sldMk cId="2578374043" sldId="364"/>
            <ac:spMk id="783" creationId="{08B23C88-7881-B157-FAF3-C2F881C9E4E6}"/>
          </ac:spMkLst>
        </pc:spChg>
        <pc:spChg chg="mod">
          <ac:chgData name="Zixi Li" userId="7afddd65-cf6f-4657-8c89-fa7101aa5225" providerId="ADAL" clId="{AD783692-7993-4D3B-B21C-7E057EDEB8F3}" dt="2024-04-24T00:04:19.704" v="16573" actId="164"/>
          <ac:spMkLst>
            <pc:docMk/>
            <pc:sldMk cId="2578374043" sldId="364"/>
            <ac:spMk id="784" creationId="{CE4728CE-F4F8-900D-300E-DE82900DA18C}"/>
          </ac:spMkLst>
        </pc:spChg>
        <pc:spChg chg="mod">
          <ac:chgData name="Zixi Li" userId="7afddd65-cf6f-4657-8c89-fa7101aa5225" providerId="ADAL" clId="{AD783692-7993-4D3B-B21C-7E057EDEB8F3}" dt="2024-04-24T00:04:19.704" v="16573" actId="164"/>
          <ac:spMkLst>
            <pc:docMk/>
            <pc:sldMk cId="2578374043" sldId="364"/>
            <ac:spMk id="785" creationId="{53A54043-0943-8B87-82EA-4D4C67561A8B}"/>
          </ac:spMkLst>
        </pc:spChg>
        <pc:spChg chg="mod">
          <ac:chgData name="Zixi Li" userId="7afddd65-cf6f-4657-8c89-fa7101aa5225" providerId="ADAL" clId="{AD783692-7993-4D3B-B21C-7E057EDEB8F3}" dt="2024-04-24T00:04:19.704" v="16573" actId="164"/>
          <ac:spMkLst>
            <pc:docMk/>
            <pc:sldMk cId="2578374043" sldId="364"/>
            <ac:spMk id="786" creationId="{1EE5BDFC-1B5A-4448-43F7-D56A215F0D0A}"/>
          </ac:spMkLst>
        </pc:spChg>
        <pc:spChg chg="mod">
          <ac:chgData name="Zixi Li" userId="7afddd65-cf6f-4657-8c89-fa7101aa5225" providerId="ADAL" clId="{AD783692-7993-4D3B-B21C-7E057EDEB8F3}" dt="2024-04-24T00:04:19.704" v="16573" actId="164"/>
          <ac:spMkLst>
            <pc:docMk/>
            <pc:sldMk cId="2578374043" sldId="364"/>
            <ac:spMk id="787" creationId="{64C1090D-9477-83BE-00DE-D899848E98FC}"/>
          </ac:spMkLst>
        </pc:spChg>
        <pc:spChg chg="mod">
          <ac:chgData name="Zixi Li" userId="7afddd65-cf6f-4657-8c89-fa7101aa5225" providerId="ADAL" clId="{AD783692-7993-4D3B-B21C-7E057EDEB8F3}" dt="2024-04-24T00:04:19.704" v="16573" actId="164"/>
          <ac:spMkLst>
            <pc:docMk/>
            <pc:sldMk cId="2578374043" sldId="364"/>
            <ac:spMk id="788" creationId="{22D397EA-8624-23EB-6AE0-F750CE362062}"/>
          </ac:spMkLst>
        </pc:spChg>
        <pc:spChg chg="mod">
          <ac:chgData name="Zixi Li" userId="7afddd65-cf6f-4657-8c89-fa7101aa5225" providerId="ADAL" clId="{AD783692-7993-4D3B-B21C-7E057EDEB8F3}" dt="2024-04-24T00:04:19.704" v="16573" actId="164"/>
          <ac:spMkLst>
            <pc:docMk/>
            <pc:sldMk cId="2578374043" sldId="364"/>
            <ac:spMk id="789" creationId="{F69E7333-F546-8C9E-D094-CD2E1F06593B}"/>
          </ac:spMkLst>
        </pc:spChg>
        <pc:spChg chg="mod">
          <ac:chgData name="Zixi Li" userId="7afddd65-cf6f-4657-8c89-fa7101aa5225" providerId="ADAL" clId="{AD783692-7993-4D3B-B21C-7E057EDEB8F3}" dt="2024-04-24T00:04:19.704" v="16573" actId="164"/>
          <ac:spMkLst>
            <pc:docMk/>
            <pc:sldMk cId="2578374043" sldId="364"/>
            <ac:spMk id="790" creationId="{502A0CEF-89EA-4A59-9728-8C9B1ACBBD53}"/>
          </ac:spMkLst>
        </pc:spChg>
        <pc:spChg chg="mod">
          <ac:chgData name="Zixi Li" userId="7afddd65-cf6f-4657-8c89-fa7101aa5225" providerId="ADAL" clId="{AD783692-7993-4D3B-B21C-7E057EDEB8F3}" dt="2024-04-24T00:04:19.704" v="16573" actId="164"/>
          <ac:spMkLst>
            <pc:docMk/>
            <pc:sldMk cId="2578374043" sldId="364"/>
            <ac:spMk id="791" creationId="{8A39249D-31DF-E1AE-9849-108406AB3534}"/>
          </ac:spMkLst>
        </pc:spChg>
        <pc:spChg chg="mod">
          <ac:chgData name="Zixi Li" userId="7afddd65-cf6f-4657-8c89-fa7101aa5225" providerId="ADAL" clId="{AD783692-7993-4D3B-B21C-7E057EDEB8F3}" dt="2024-04-24T00:04:19.704" v="16573" actId="164"/>
          <ac:spMkLst>
            <pc:docMk/>
            <pc:sldMk cId="2578374043" sldId="364"/>
            <ac:spMk id="792" creationId="{63250D48-9078-67A0-DAD9-DEA45DC3A809}"/>
          </ac:spMkLst>
        </pc:spChg>
        <pc:spChg chg="mod">
          <ac:chgData name="Zixi Li" userId="7afddd65-cf6f-4657-8c89-fa7101aa5225" providerId="ADAL" clId="{AD783692-7993-4D3B-B21C-7E057EDEB8F3}" dt="2024-04-24T00:04:19.704" v="16573" actId="164"/>
          <ac:spMkLst>
            <pc:docMk/>
            <pc:sldMk cId="2578374043" sldId="364"/>
            <ac:spMk id="793" creationId="{BF177266-6C92-62F3-C8F6-6FD1AD949C71}"/>
          </ac:spMkLst>
        </pc:spChg>
        <pc:spChg chg="mod">
          <ac:chgData name="Zixi Li" userId="7afddd65-cf6f-4657-8c89-fa7101aa5225" providerId="ADAL" clId="{AD783692-7993-4D3B-B21C-7E057EDEB8F3}" dt="2024-04-24T00:04:19.704" v="16573" actId="164"/>
          <ac:spMkLst>
            <pc:docMk/>
            <pc:sldMk cId="2578374043" sldId="364"/>
            <ac:spMk id="794" creationId="{1C49BF9D-F7A0-530A-AAEB-66D5031A2033}"/>
          </ac:spMkLst>
        </pc:spChg>
        <pc:spChg chg="mod">
          <ac:chgData name="Zixi Li" userId="7afddd65-cf6f-4657-8c89-fa7101aa5225" providerId="ADAL" clId="{AD783692-7993-4D3B-B21C-7E057EDEB8F3}" dt="2024-04-24T00:04:19.704" v="16573" actId="164"/>
          <ac:spMkLst>
            <pc:docMk/>
            <pc:sldMk cId="2578374043" sldId="364"/>
            <ac:spMk id="795" creationId="{C6E2B220-0C0F-D8DA-1A78-9D711F306E06}"/>
          </ac:spMkLst>
        </pc:spChg>
        <pc:spChg chg="mod">
          <ac:chgData name="Zixi Li" userId="7afddd65-cf6f-4657-8c89-fa7101aa5225" providerId="ADAL" clId="{AD783692-7993-4D3B-B21C-7E057EDEB8F3}" dt="2024-04-24T00:04:19.704" v="16573" actId="164"/>
          <ac:spMkLst>
            <pc:docMk/>
            <pc:sldMk cId="2578374043" sldId="364"/>
            <ac:spMk id="796" creationId="{A45C41D1-8CAA-D733-1CD9-2B4A993543E5}"/>
          </ac:spMkLst>
        </pc:spChg>
        <pc:spChg chg="mod">
          <ac:chgData name="Zixi Li" userId="7afddd65-cf6f-4657-8c89-fa7101aa5225" providerId="ADAL" clId="{AD783692-7993-4D3B-B21C-7E057EDEB8F3}" dt="2024-04-24T00:04:19.704" v="16573" actId="164"/>
          <ac:spMkLst>
            <pc:docMk/>
            <pc:sldMk cId="2578374043" sldId="364"/>
            <ac:spMk id="797" creationId="{8A1CE25C-22F8-ED56-2150-F5C4819707A0}"/>
          </ac:spMkLst>
        </pc:spChg>
        <pc:spChg chg="mod">
          <ac:chgData name="Zixi Li" userId="7afddd65-cf6f-4657-8c89-fa7101aa5225" providerId="ADAL" clId="{AD783692-7993-4D3B-B21C-7E057EDEB8F3}" dt="2024-04-24T00:04:19.704" v="16573" actId="164"/>
          <ac:spMkLst>
            <pc:docMk/>
            <pc:sldMk cId="2578374043" sldId="364"/>
            <ac:spMk id="798" creationId="{5BBDC47A-3726-9D3B-6884-E2EF627C511B}"/>
          </ac:spMkLst>
        </pc:spChg>
        <pc:spChg chg="mod">
          <ac:chgData name="Zixi Li" userId="7afddd65-cf6f-4657-8c89-fa7101aa5225" providerId="ADAL" clId="{AD783692-7993-4D3B-B21C-7E057EDEB8F3}" dt="2024-04-24T00:04:19.704" v="16573" actId="164"/>
          <ac:spMkLst>
            <pc:docMk/>
            <pc:sldMk cId="2578374043" sldId="364"/>
            <ac:spMk id="799" creationId="{DEFD3351-F23B-AE2B-36FB-F3A220CAAE7C}"/>
          </ac:spMkLst>
        </pc:spChg>
        <pc:spChg chg="mod">
          <ac:chgData name="Zixi Li" userId="7afddd65-cf6f-4657-8c89-fa7101aa5225" providerId="ADAL" clId="{AD783692-7993-4D3B-B21C-7E057EDEB8F3}" dt="2024-04-24T00:02:01.348" v="16305"/>
          <ac:spMkLst>
            <pc:docMk/>
            <pc:sldMk cId="2578374043" sldId="364"/>
            <ac:spMk id="801" creationId="{FEBAF20B-C2AF-9879-FFBE-C2AEE79E751F}"/>
          </ac:spMkLst>
        </pc:spChg>
        <pc:spChg chg="mod">
          <ac:chgData name="Zixi Li" userId="7afddd65-cf6f-4657-8c89-fa7101aa5225" providerId="ADAL" clId="{AD783692-7993-4D3B-B21C-7E057EDEB8F3}" dt="2024-04-24T00:02:01.348" v="16305"/>
          <ac:spMkLst>
            <pc:docMk/>
            <pc:sldMk cId="2578374043" sldId="364"/>
            <ac:spMk id="802" creationId="{2A3F4E01-2935-2F02-5942-B9CD45C564AF}"/>
          </ac:spMkLst>
        </pc:spChg>
        <pc:spChg chg="mod">
          <ac:chgData name="Zixi Li" userId="7afddd65-cf6f-4657-8c89-fa7101aa5225" providerId="ADAL" clId="{AD783692-7993-4D3B-B21C-7E057EDEB8F3}" dt="2024-04-24T00:02:01.348" v="16305"/>
          <ac:spMkLst>
            <pc:docMk/>
            <pc:sldMk cId="2578374043" sldId="364"/>
            <ac:spMk id="803" creationId="{AC64D127-EA87-DDA7-C8C3-FD3865E12CA5}"/>
          </ac:spMkLst>
        </pc:spChg>
        <pc:spChg chg="mod">
          <ac:chgData name="Zixi Li" userId="7afddd65-cf6f-4657-8c89-fa7101aa5225" providerId="ADAL" clId="{AD783692-7993-4D3B-B21C-7E057EDEB8F3}" dt="2024-04-24T00:02:01.348" v="16305"/>
          <ac:spMkLst>
            <pc:docMk/>
            <pc:sldMk cId="2578374043" sldId="364"/>
            <ac:spMk id="804" creationId="{0C9E4292-AA28-5838-E2FC-6A3662954BE5}"/>
          </ac:spMkLst>
        </pc:spChg>
        <pc:spChg chg="mod">
          <ac:chgData name="Zixi Li" userId="7afddd65-cf6f-4657-8c89-fa7101aa5225" providerId="ADAL" clId="{AD783692-7993-4D3B-B21C-7E057EDEB8F3}" dt="2024-04-24T00:02:03.598" v="16307"/>
          <ac:spMkLst>
            <pc:docMk/>
            <pc:sldMk cId="2578374043" sldId="364"/>
            <ac:spMk id="806" creationId="{F8929F03-FC1E-5614-55FC-A5B70A8DA32F}"/>
          </ac:spMkLst>
        </pc:spChg>
        <pc:spChg chg="mod">
          <ac:chgData name="Zixi Li" userId="7afddd65-cf6f-4657-8c89-fa7101aa5225" providerId="ADAL" clId="{AD783692-7993-4D3B-B21C-7E057EDEB8F3}" dt="2024-04-24T00:02:03.598" v="16307"/>
          <ac:spMkLst>
            <pc:docMk/>
            <pc:sldMk cId="2578374043" sldId="364"/>
            <ac:spMk id="807" creationId="{0DA67302-35C3-0B09-A6E9-0A3C14945406}"/>
          </ac:spMkLst>
        </pc:spChg>
        <pc:spChg chg="mod">
          <ac:chgData name="Zixi Li" userId="7afddd65-cf6f-4657-8c89-fa7101aa5225" providerId="ADAL" clId="{AD783692-7993-4D3B-B21C-7E057EDEB8F3}" dt="2024-04-24T00:02:03.598" v="16307"/>
          <ac:spMkLst>
            <pc:docMk/>
            <pc:sldMk cId="2578374043" sldId="364"/>
            <ac:spMk id="808" creationId="{E8131429-289A-ED95-CE4E-A5500965B8DF}"/>
          </ac:spMkLst>
        </pc:spChg>
        <pc:spChg chg="mod">
          <ac:chgData name="Zixi Li" userId="7afddd65-cf6f-4657-8c89-fa7101aa5225" providerId="ADAL" clId="{AD783692-7993-4D3B-B21C-7E057EDEB8F3}" dt="2024-04-24T00:02:03.598" v="16307"/>
          <ac:spMkLst>
            <pc:docMk/>
            <pc:sldMk cId="2578374043" sldId="364"/>
            <ac:spMk id="809" creationId="{B6B379A4-4E97-33FA-2302-4C79B2916EE8}"/>
          </ac:spMkLst>
        </pc:spChg>
        <pc:spChg chg="mod">
          <ac:chgData name="Zixi Li" userId="7afddd65-cf6f-4657-8c89-fa7101aa5225" providerId="ADAL" clId="{AD783692-7993-4D3B-B21C-7E057EDEB8F3}" dt="2024-04-24T00:04:19.704" v="16573" actId="164"/>
          <ac:spMkLst>
            <pc:docMk/>
            <pc:sldMk cId="2578374043" sldId="364"/>
            <ac:spMk id="811" creationId="{4C7FA378-07A9-1C7A-EB96-046130B2279B}"/>
          </ac:spMkLst>
        </pc:spChg>
        <pc:spChg chg="mod">
          <ac:chgData name="Zixi Li" userId="7afddd65-cf6f-4657-8c89-fa7101aa5225" providerId="ADAL" clId="{AD783692-7993-4D3B-B21C-7E057EDEB8F3}" dt="2024-04-24T00:04:19.704" v="16573" actId="164"/>
          <ac:spMkLst>
            <pc:docMk/>
            <pc:sldMk cId="2578374043" sldId="364"/>
            <ac:spMk id="812" creationId="{8BEBB377-A980-7601-0783-A3FB0FBD2ED7}"/>
          </ac:spMkLst>
        </pc:spChg>
        <pc:spChg chg="mod">
          <ac:chgData name="Zixi Li" userId="7afddd65-cf6f-4657-8c89-fa7101aa5225" providerId="ADAL" clId="{AD783692-7993-4D3B-B21C-7E057EDEB8F3}" dt="2024-04-24T00:04:19.704" v="16573" actId="164"/>
          <ac:spMkLst>
            <pc:docMk/>
            <pc:sldMk cId="2578374043" sldId="364"/>
            <ac:spMk id="813" creationId="{879F5521-9DAB-2D0F-25F7-7380CDE0038B}"/>
          </ac:spMkLst>
        </pc:spChg>
        <pc:spChg chg="mod">
          <ac:chgData name="Zixi Li" userId="7afddd65-cf6f-4657-8c89-fa7101aa5225" providerId="ADAL" clId="{AD783692-7993-4D3B-B21C-7E057EDEB8F3}" dt="2024-04-24T00:04:19.704" v="16573" actId="164"/>
          <ac:spMkLst>
            <pc:docMk/>
            <pc:sldMk cId="2578374043" sldId="364"/>
            <ac:spMk id="814" creationId="{D59E80DF-082F-B25C-2C78-88880CE7193B}"/>
          </ac:spMkLst>
        </pc:spChg>
        <pc:spChg chg="mod">
          <ac:chgData name="Zixi Li" userId="7afddd65-cf6f-4657-8c89-fa7101aa5225" providerId="ADAL" clId="{AD783692-7993-4D3B-B21C-7E057EDEB8F3}" dt="2024-04-24T00:04:19.704" v="16573" actId="164"/>
          <ac:spMkLst>
            <pc:docMk/>
            <pc:sldMk cId="2578374043" sldId="364"/>
            <ac:spMk id="816" creationId="{94D3BB80-2020-BE95-6D60-526B6080E816}"/>
          </ac:spMkLst>
        </pc:spChg>
        <pc:spChg chg="mod">
          <ac:chgData name="Zixi Li" userId="7afddd65-cf6f-4657-8c89-fa7101aa5225" providerId="ADAL" clId="{AD783692-7993-4D3B-B21C-7E057EDEB8F3}" dt="2024-04-24T00:04:19.704" v="16573" actId="164"/>
          <ac:spMkLst>
            <pc:docMk/>
            <pc:sldMk cId="2578374043" sldId="364"/>
            <ac:spMk id="817" creationId="{D6DB2A35-DF9D-B824-3D03-A0C5E664AE78}"/>
          </ac:spMkLst>
        </pc:spChg>
        <pc:spChg chg="mod">
          <ac:chgData name="Zixi Li" userId="7afddd65-cf6f-4657-8c89-fa7101aa5225" providerId="ADAL" clId="{AD783692-7993-4D3B-B21C-7E057EDEB8F3}" dt="2024-04-24T00:04:19.704" v="16573" actId="164"/>
          <ac:spMkLst>
            <pc:docMk/>
            <pc:sldMk cId="2578374043" sldId="364"/>
            <ac:spMk id="818" creationId="{416E362A-8829-F49C-C7BD-0C72D3BCD323}"/>
          </ac:spMkLst>
        </pc:spChg>
        <pc:spChg chg="mod">
          <ac:chgData name="Zixi Li" userId="7afddd65-cf6f-4657-8c89-fa7101aa5225" providerId="ADAL" clId="{AD783692-7993-4D3B-B21C-7E057EDEB8F3}" dt="2024-04-24T00:04:19.704" v="16573" actId="164"/>
          <ac:spMkLst>
            <pc:docMk/>
            <pc:sldMk cId="2578374043" sldId="364"/>
            <ac:spMk id="819" creationId="{D77F6DA3-BE63-68D4-0B58-7D173C5C5722}"/>
          </ac:spMkLst>
        </pc:spChg>
        <pc:spChg chg="mod">
          <ac:chgData name="Zixi Li" userId="7afddd65-cf6f-4657-8c89-fa7101aa5225" providerId="ADAL" clId="{AD783692-7993-4D3B-B21C-7E057EDEB8F3}" dt="2024-04-24T00:04:19.704" v="16573" actId="164"/>
          <ac:spMkLst>
            <pc:docMk/>
            <pc:sldMk cId="2578374043" sldId="364"/>
            <ac:spMk id="821" creationId="{44EF1345-9613-2AC6-4AE5-58036766BFA7}"/>
          </ac:spMkLst>
        </pc:spChg>
        <pc:spChg chg="mod">
          <ac:chgData name="Zixi Li" userId="7afddd65-cf6f-4657-8c89-fa7101aa5225" providerId="ADAL" clId="{AD783692-7993-4D3B-B21C-7E057EDEB8F3}" dt="2024-04-24T00:04:19.704" v="16573" actId="164"/>
          <ac:spMkLst>
            <pc:docMk/>
            <pc:sldMk cId="2578374043" sldId="364"/>
            <ac:spMk id="822" creationId="{319D747F-1365-0A59-BC3D-BAEEF711C8E0}"/>
          </ac:spMkLst>
        </pc:spChg>
        <pc:spChg chg="mod">
          <ac:chgData name="Zixi Li" userId="7afddd65-cf6f-4657-8c89-fa7101aa5225" providerId="ADAL" clId="{AD783692-7993-4D3B-B21C-7E057EDEB8F3}" dt="2024-04-24T00:04:19.704" v="16573" actId="164"/>
          <ac:spMkLst>
            <pc:docMk/>
            <pc:sldMk cId="2578374043" sldId="364"/>
            <ac:spMk id="823" creationId="{6B9CEB72-E205-5328-B6C4-CD7AC237A226}"/>
          </ac:spMkLst>
        </pc:spChg>
        <pc:spChg chg="mod">
          <ac:chgData name="Zixi Li" userId="7afddd65-cf6f-4657-8c89-fa7101aa5225" providerId="ADAL" clId="{AD783692-7993-4D3B-B21C-7E057EDEB8F3}" dt="2024-04-24T00:04:19.704" v="16573" actId="164"/>
          <ac:spMkLst>
            <pc:docMk/>
            <pc:sldMk cId="2578374043" sldId="364"/>
            <ac:spMk id="824" creationId="{4DC8819F-287E-917F-9B52-B4CFBC86DC94}"/>
          </ac:spMkLst>
        </pc:spChg>
        <pc:spChg chg="mod">
          <ac:chgData name="Zixi Li" userId="7afddd65-cf6f-4657-8c89-fa7101aa5225" providerId="ADAL" clId="{AD783692-7993-4D3B-B21C-7E057EDEB8F3}" dt="2024-04-24T00:04:19.704" v="16573" actId="164"/>
          <ac:spMkLst>
            <pc:docMk/>
            <pc:sldMk cId="2578374043" sldId="364"/>
            <ac:spMk id="826" creationId="{385F1506-1453-3925-7A04-A422F4B11C8A}"/>
          </ac:spMkLst>
        </pc:spChg>
        <pc:spChg chg="mod">
          <ac:chgData name="Zixi Li" userId="7afddd65-cf6f-4657-8c89-fa7101aa5225" providerId="ADAL" clId="{AD783692-7993-4D3B-B21C-7E057EDEB8F3}" dt="2024-04-24T00:04:19.704" v="16573" actId="164"/>
          <ac:spMkLst>
            <pc:docMk/>
            <pc:sldMk cId="2578374043" sldId="364"/>
            <ac:spMk id="827" creationId="{95CDCC98-CC10-D3C2-2636-7C6F36D04801}"/>
          </ac:spMkLst>
        </pc:spChg>
        <pc:spChg chg="mod">
          <ac:chgData name="Zixi Li" userId="7afddd65-cf6f-4657-8c89-fa7101aa5225" providerId="ADAL" clId="{AD783692-7993-4D3B-B21C-7E057EDEB8F3}" dt="2024-04-24T00:04:19.704" v="16573" actId="164"/>
          <ac:spMkLst>
            <pc:docMk/>
            <pc:sldMk cId="2578374043" sldId="364"/>
            <ac:spMk id="828" creationId="{F4A0C489-2C44-A414-1530-2AFFF31EBE89}"/>
          </ac:spMkLst>
        </pc:spChg>
        <pc:spChg chg="mod">
          <ac:chgData name="Zixi Li" userId="7afddd65-cf6f-4657-8c89-fa7101aa5225" providerId="ADAL" clId="{AD783692-7993-4D3B-B21C-7E057EDEB8F3}" dt="2024-04-24T00:04:19.704" v="16573" actId="164"/>
          <ac:spMkLst>
            <pc:docMk/>
            <pc:sldMk cId="2578374043" sldId="364"/>
            <ac:spMk id="829" creationId="{152D82BF-FFD3-44ED-4D91-94F08143A0A4}"/>
          </ac:spMkLst>
        </pc:spChg>
        <pc:spChg chg="mod">
          <ac:chgData name="Zixi Li" userId="7afddd65-cf6f-4657-8c89-fa7101aa5225" providerId="ADAL" clId="{AD783692-7993-4D3B-B21C-7E057EDEB8F3}" dt="2024-04-24T00:04:19.704" v="16573" actId="164"/>
          <ac:spMkLst>
            <pc:docMk/>
            <pc:sldMk cId="2578374043" sldId="364"/>
            <ac:spMk id="831" creationId="{CDC4A316-F769-FE63-388E-1E6F7E37FF70}"/>
          </ac:spMkLst>
        </pc:spChg>
        <pc:spChg chg="mod">
          <ac:chgData name="Zixi Li" userId="7afddd65-cf6f-4657-8c89-fa7101aa5225" providerId="ADAL" clId="{AD783692-7993-4D3B-B21C-7E057EDEB8F3}" dt="2024-04-24T00:04:19.704" v="16573" actId="164"/>
          <ac:spMkLst>
            <pc:docMk/>
            <pc:sldMk cId="2578374043" sldId="364"/>
            <ac:spMk id="832" creationId="{A8CCF5C6-12B6-C3C8-9164-E9BFCCC21069}"/>
          </ac:spMkLst>
        </pc:spChg>
        <pc:spChg chg="mod">
          <ac:chgData name="Zixi Li" userId="7afddd65-cf6f-4657-8c89-fa7101aa5225" providerId="ADAL" clId="{AD783692-7993-4D3B-B21C-7E057EDEB8F3}" dt="2024-04-24T00:04:19.704" v="16573" actId="164"/>
          <ac:spMkLst>
            <pc:docMk/>
            <pc:sldMk cId="2578374043" sldId="364"/>
            <ac:spMk id="833" creationId="{E0BA4329-1835-D80B-FF0D-8DE035F939FA}"/>
          </ac:spMkLst>
        </pc:spChg>
        <pc:spChg chg="mod">
          <ac:chgData name="Zixi Li" userId="7afddd65-cf6f-4657-8c89-fa7101aa5225" providerId="ADAL" clId="{AD783692-7993-4D3B-B21C-7E057EDEB8F3}" dt="2024-04-24T00:04:19.704" v="16573" actId="164"/>
          <ac:spMkLst>
            <pc:docMk/>
            <pc:sldMk cId="2578374043" sldId="364"/>
            <ac:spMk id="834" creationId="{F6C9A447-9AA7-20DB-5D6A-8D221DD4D142}"/>
          </ac:spMkLst>
        </pc:spChg>
        <pc:spChg chg="mod">
          <ac:chgData name="Zixi Li" userId="7afddd65-cf6f-4657-8c89-fa7101aa5225" providerId="ADAL" clId="{AD783692-7993-4D3B-B21C-7E057EDEB8F3}" dt="2024-04-24T00:04:19.704" v="16573" actId="164"/>
          <ac:spMkLst>
            <pc:docMk/>
            <pc:sldMk cId="2578374043" sldId="364"/>
            <ac:spMk id="836" creationId="{61FBCC98-9215-E82C-C848-6D47C13FE571}"/>
          </ac:spMkLst>
        </pc:spChg>
        <pc:spChg chg="mod">
          <ac:chgData name="Zixi Li" userId="7afddd65-cf6f-4657-8c89-fa7101aa5225" providerId="ADAL" clId="{AD783692-7993-4D3B-B21C-7E057EDEB8F3}" dt="2024-04-24T00:04:19.704" v="16573" actId="164"/>
          <ac:spMkLst>
            <pc:docMk/>
            <pc:sldMk cId="2578374043" sldId="364"/>
            <ac:spMk id="837" creationId="{D7217151-0E73-0B0A-5344-F0F750284208}"/>
          </ac:spMkLst>
        </pc:spChg>
        <pc:spChg chg="mod">
          <ac:chgData name="Zixi Li" userId="7afddd65-cf6f-4657-8c89-fa7101aa5225" providerId="ADAL" clId="{AD783692-7993-4D3B-B21C-7E057EDEB8F3}" dt="2024-04-24T00:04:19.704" v="16573" actId="164"/>
          <ac:spMkLst>
            <pc:docMk/>
            <pc:sldMk cId="2578374043" sldId="364"/>
            <ac:spMk id="838" creationId="{9AE06B6E-39E3-7002-41F2-756168DCB8F5}"/>
          </ac:spMkLst>
        </pc:spChg>
        <pc:spChg chg="mod">
          <ac:chgData name="Zixi Li" userId="7afddd65-cf6f-4657-8c89-fa7101aa5225" providerId="ADAL" clId="{AD783692-7993-4D3B-B21C-7E057EDEB8F3}" dt="2024-04-24T00:04:19.704" v="16573" actId="164"/>
          <ac:spMkLst>
            <pc:docMk/>
            <pc:sldMk cId="2578374043" sldId="364"/>
            <ac:spMk id="839" creationId="{9DE673B8-2D3A-42E3-4484-5AF7DFC68EF0}"/>
          </ac:spMkLst>
        </pc:spChg>
        <pc:spChg chg="mod">
          <ac:chgData name="Zixi Li" userId="7afddd65-cf6f-4657-8c89-fa7101aa5225" providerId="ADAL" clId="{AD783692-7993-4D3B-B21C-7E057EDEB8F3}" dt="2024-04-24T00:04:19.704" v="16573" actId="164"/>
          <ac:spMkLst>
            <pc:docMk/>
            <pc:sldMk cId="2578374043" sldId="364"/>
            <ac:spMk id="841" creationId="{CBD845CC-84DA-7BFF-256C-3278F2833F46}"/>
          </ac:spMkLst>
        </pc:spChg>
        <pc:spChg chg="mod">
          <ac:chgData name="Zixi Li" userId="7afddd65-cf6f-4657-8c89-fa7101aa5225" providerId="ADAL" clId="{AD783692-7993-4D3B-B21C-7E057EDEB8F3}" dt="2024-04-24T00:04:19.704" v="16573" actId="164"/>
          <ac:spMkLst>
            <pc:docMk/>
            <pc:sldMk cId="2578374043" sldId="364"/>
            <ac:spMk id="842" creationId="{13F50E2A-CC57-52AC-9EFC-E56F28E40838}"/>
          </ac:spMkLst>
        </pc:spChg>
        <pc:spChg chg="mod">
          <ac:chgData name="Zixi Li" userId="7afddd65-cf6f-4657-8c89-fa7101aa5225" providerId="ADAL" clId="{AD783692-7993-4D3B-B21C-7E057EDEB8F3}" dt="2024-04-24T00:04:19.704" v="16573" actId="164"/>
          <ac:spMkLst>
            <pc:docMk/>
            <pc:sldMk cId="2578374043" sldId="364"/>
            <ac:spMk id="843" creationId="{652F18B5-4C21-AD3D-F48D-BF5754584F2C}"/>
          </ac:spMkLst>
        </pc:spChg>
        <pc:spChg chg="mod">
          <ac:chgData name="Zixi Li" userId="7afddd65-cf6f-4657-8c89-fa7101aa5225" providerId="ADAL" clId="{AD783692-7993-4D3B-B21C-7E057EDEB8F3}" dt="2024-04-24T00:04:19.704" v="16573" actId="164"/>
          <ac:spMkLst>
            <pc:docMk/>
            <pc:sldMk cId="2578374043" sldId="364"/>
            <ac:spMk id="844" creationId="{2B357C73-4EDE-5746-2BDA-8D1AD9F07459}"/>
          </ac:spMkLst>
        </pc:spChg>
        <pc:spChg chg="mod">
          <ac:chgData name="Zixi Li" userId="7afddd65-cf6f-4657-8c89-fa7101aa5225" providerId="ADAL" clId="{AD783692-7993-4D3B-B21C-7E057EDEB8F3}" dt="2024-04-24T00:04:19.704" v="16573" actId="164"/>
          <ac:spMkLst>
            <pc:docMk/>
            <pc:sldMk cId="2578374043" sldId="364"/>
            <ac:spMk id="846" creationId="{88608A76-9928-ACC5-1591-A35F32E62A39}"/>
          </ac:spMkLst>
        </pc:spChg>
        <pc:spChg chg="mod">
          <ac:chgData name="Zixi Li" userId="7afddd65-cf6f-4657-8c89-fa7101aa5225" providerId="ADAL" clId="{AD783692-7993-4D3B-B21C-7E057EDEB8F3}" dt="2024-04-24T00:04:19.704" v="16573" actId="164"/>
          <ac:spMkLst>
            <pc:docMk/>
            <pc:sldMk cId="2578374043" sldId="364"/>
            <ac:spMk id="847" creationId="{53D73779-7E06-A573-75EC-F45428688FDD}"/>
          </ac:spMkLst>
        </pc:spChg>
        <pc:spChg chg="mod">
          <ac:chgData name="Zixi Li" userId="7afddd65-cf6f-4657-8c89-fa7101aa5225" providerId="ADAL" clId="{AD783692-7993-4D3B-B21C-7E057EDEB8F3}" dt="2024-04-24T00:04:19.704" v="16573" actId="164"/>
          <ac:spMkLst>
            <pc:docMk/>
            <pc:sldMk cId="2578374043" sldId="364"/>
            <ac:spMk id="848" creationId="{28DD9A1D-866C-C283-8C6B-FD25CC7F8BB3}"/>
          </ac:spMkLst>
        </pc:spChg>
        <pc:spChg chg="mod">
          <ac:chgData name="Zixi Li" userId="7afddd65-cf6f-4657-8c89-fa7101aa5225" providerId="ADAL" clId="{AD783692-7993-4D3B-B21C-7E057EDEB8F3}" dt="2024-04-24T00:04:19.704" v="16573" actId="164"/>
          <ac:spMkLst>
            <pc:docMk/>
            <pc:sldMk cId="2578374043" sldId="364"/>
            <ac:spMk id="849" creationId="{F649FD22-716E-6212-EE93-CC57031D8ADC}"/>
          </ac:spMkLst>
        </pc:spChg>
        <pc:spChg chg="mod">
          <ac:chgData name="Zixi Li" userId="7afddd65-cf6f-4657-8c89-fa7101aa5225" providerId="ADAL" clId="{AD783692-7993-4D3B-B21C-7E057EDEB8F3}" dt="2024-04-24T00:04:19.704" v="16573" actId="164"/>
          <ac:spMkLst>
            <pc:docMk/>
            <pc:sldMk cId="2578374043" sldId="364"/>
            <ac:spMk id="851" creationId="{A3AD0117-9B6A-494B-73F2-A10947417146}"/>
          </ac:spMkLst>
        </pc:spChg>
        <pc:spChg chg="mod">
          <ac:chgData name="Zixi Li" userId="7afddd65-cf6f-4657-8c89-fa7101aa5225" providerId="ADAL" clId="{AD783692-7993-4D3B-B21C-7E057EDEB8F3}" dt="2024-04-24T00:04:19.704" v="16573" actId="164"/>
          <ac:spMkLst>
            <pc:docMk/>
            <pc:sldMk cId="2578374043" sldId="364"/>
            <ac:spMk id="852" creationId="{9C2C531E-BA12-DB86-69E6-F57584707FC7}"/>
          </ac:spMkLst>
        </pc:spChg>
        <pc:spChg chg="mod">
          <ac:chgData name="Zixi Li" userId="7afddd65-cf6f-4657-8c89-fa7101aa5225" providerId="ADAL" clId="{AD783692-7993-4D3B-B21C-7E057EDEB8F3}" dt="2024-04-24T00:04:19.704" v="16573" actId="164"/>
          <ac:spMkLst>
            <pc:docMk/>
            <pc:sldMk cId="2578374043" sldId="364"/>
            <ac:spMk id="853" creationId="{C2DAAC14-23DF-1048-30C4-FB9BBE52BB74}"/>
          </ac:spMkLst>
        </pc:spChg>
        <pc:spChg chg="mod">
          <ac:chgData name="Zixi Li" userId="7afddd65-cf6f-4657-8c89-fa7101aa5225" providerId="ADAL" clId="{AD783692-7993-4D3B-B21C-7E057EDEB8F3}" dt="2024-04-24T00:04:19.704" v="16573" actId="164"/>
          <ac:spMkLst>
            <pc:docMk/>
            <pc:sldMk cId="2578374043" sldId="364"/>
            <ac:spMk id="854" creationId="{4A6CDE93-E3AF-E70B-95BD-11596A628B39}"/>
          </ac:spMkLst>
        </pc:spChg>
        <pc:spChg chg="mod">
          <ac:chgData name="Zixi Li" userId="7afddd65-cf6f-4657-8c89-fa7101aa5225" providerId="ADAL" clId="{AD783692-7993-4D3B-B21C-7E057EDEB8F3}" dt="2024-04-24T00:04:19.704" v="16573" actId="164"/>
          <ac:spMkLst>
            <pc:docMk/>
            <pc:sldMk cId="2578374043" sldId="364"/>
            <ac:spMk id="856" creationId="{1C17DA54-988C-D1B7-7713-5AC9EDAC911D}"/>
          </ac:spMkLst>
        </pc:spChg>
        <pc:spChg chg="mod">
          <ac:chgData name="Zixi Li" userId="7afddd65-cf6f-4657-8c89-fa7101aa5225" providerId="ADAL" clId="{AD783692-7993-4D3B-B21C-7E057EDEB8F3}" dt="2024-04-24T00:04:19.704" v="16573" actId="164"/>
          <ac:spMkLst>
            <pc:docMk/>
            <pc:sldMk cId="2578374043" sldId="364"/>
            <ac:spMk id="857" creationId="{AA879364-940F-52DF-9960-B2B1C59AE660}"/>
          </ac:spMkLst>
        </pc:spChg>
        <pc:spChg chg="mod">
          <ac:chgData name="Zixi Li" userId="7afddd65-cf6f-4657-8c89-fa7101aa5225" providerId="ADAL" clId="{AD783692-7993-4D3B-B21C-7E057EDEB8F3}" dt="2024-04-24T00:04:19.704" v="16573" actId="164"/>
          <ac:spMkLst>
            <pc:docMk/>
            <pc:sldMk cId="2578374043" sldId="364"/>
            <ac:spMk id="858" creationId="{84E28F92-7C02-73DE-52DA-02987AEFD7DA}"/>
          </ac:spMkLst>
        </pc:spChg>
        <pc:spChg chg="mod">
          <ac:chgData name="Zixi Li" userId="7afddd65-cf6f-4657-8c89-fa7101aa5225" providerId="ADAL" clId="{AD783692-7993-4D3B-B21C-7E057EDEB8F3}" dt="2024-04-24T00:04:19.704" v="16573" actId="164"/>
          <ac:spMkLst>
            <pc:docMk/>
            <pc:sldMk cId="2578374043" sldId="364"/>
            <ac:spMk id="859" creationId="{73F8CF53-6462-5A86-926B-939A9CEF5925}"/>
          </ac:spMkLst>
        </pc:spChg>
        <pc:spChg chg="mod">
          <ac:chgData name="Zixi Li" userId="7afddd65-cf6f-4657-8c89-fa7101aa5225" providerId="ADAL" clId="{AD783692-7993-4D3B-B21C-7E057EDEB8F3}" dt="2024-04-24T00:04:27.939" v="16577"/>
          <ac:spMkLst>
            <pc:docMk/>
            <pc:sldMk cId="2578374043" sldId="364"/>
            <ac:spMk id="862" creationId="{8E52F98A-62F1-E2A5-AC1C-1F9266FDF017}"/>
          </ac:spMkLst>
        </pc:spChg>
        <pc:spChg chg="mod">
          <ac:chgData name="Zixi Li" userId="7afddd65-cf6f-4657-8c89-fa7101aa5225" providerId="ADAL" clId="{AD783692-7993-4D3B-B21C-7E057EDEB8F3}" dt="2024-04-24T00:04:27.939" v="16577"/>
          <ac:spMkLst>
            <pc:docMk/>
            <pc:sldMk cId="2578374043" sldId="364"/>
            <ac:spMk id="863" creationId="{F4676792-7C7D-DF1C-278E-BC73D94B4ACD}"/>
          </ac:spMkLst>
        </pc:spChg>
        <pc:spChg chg="mod">
          <ac:chgData name="Zixi Li" userId="7afddd65-cf6f-4657-8c89-fa7101aa5225" providerId="ADAL" clId="{AD783692-7993-4D3B-B21C-7E057EDEB8F3}" dt="2024-04-24T00:04:27.939" v="16577"/>
          <ac:spMkLst>
            <pc:docMk/>
            <pc:sldMk cId="2578374043" sldId="364"/>
            <ac:spMk id="865" creationId="{F807F8EF-7B64-D329-7C2C-890851FC91D0}"/>
          </ac:spMkLst>
        </pc:spChg>
        <pc:spChg chg="mod">
          <ac:chgData name="Zixi Li" userId="7afddd65-cf6f-4657-8c89-fa7101aa5225" providerId="ADAL" clId="{AD783692-7993-4D3B-B21C-7E057EDEB8F3}" dt="2024-04-24T00:04:27.939" v="16577"/>
          <ac:spMkLst>
            <pc:docMk/>
            <pc:sldMk cId="2578374043" sldId="364"/>
            <ac:spMk id="866" creationId="{0F9C6DA6-7E88-088F-AB1F-F0A8DB06F603}"/>
          </ac:spMkLst>
        </pc:spChg>
        <pc:spChg chg="mod">
          <ac:chgData name="Zixi Li" userId="7afddd65-cf6f-4657-8c89-fa7101aa5225" providerId="ADAL" clId="{AD783692-7993-4D3B-B21C-7E057EDEB8F3}" dt="2024-04-24T00:04:27.939" v="16577"/>
          <ac:spMkLst>
            <pc:docMk/>
            <pc:sldMk cId="2578374043" sldId="364"/>
            <ac:spMk id="867" creationId="{F0F156B8-A616-FA51-1F34-43396A28C7DE}"/>
          </ac:spMkLst>
        </pc:spChg>
        <pc:spChg chg="mod">
          <ac:chgData name="Zixi Li" userId="7afddd65-cf6f-4657-8c89-fa7101aa5225" providerId="ADAL" clId="{AD783692-7993-4D3B-B21C-7E057EDEB8F3}" dt="2024-04-24T00:04:27.939" v="16577"/>
          <ac:spMkLst>
            <pc:docMk/>
            <pc:sldMk cId="2578374043" sldId="364"/>
            <ac:spMk id="871" creationId="{2B9E2E04-0E3B-BB02-92FD-F1BA63860D32}"/>
          </ac:spMkLst>
        </pc:spChg>
        <pc:spChg chg="mod">
          <ac:chgData name="Zixi Li" userId="7afddd65-cf6f-4657-8c89-fa7101aa5225" providerId="ADAL" clId="{AD783692-7993-4D3B-B21C-7E057EDEB8F3}" dt="2024-04-24T00:04:27.939" v="16577"/>
          <ac:spMkLst>
            <pc:docMk/>
            <pc:sldMk cId="2578374043" sldId="364"/>
            <ac:spMk id="872" creationId="{C311439E-6811-7A53-5CBF-6ACEEC025D3C}"/>
          </ac:spMkLst>
        </pc:spChg>
        <pc:spChg chg="mod">
          <ac:chgData name="Zixi Li" userId="7afddd65-cf6f-4657-8c89-fa7101aa5225" providerId="ADAL" clId="{AD783692-7993-4D3B-B21C-7E057EDEB8F3}" dt="2024-04-24T00:04:27.939" v="16577"/>
          <ac:spMkLst>
            <pc:docMk/>
            <pc:sldMk cId="2578374043" sldId="364"/>
            <ac:spMk id="873" creationId="{70CE3B93-9E13-FBCD-14F9-1A4DE048A005}"/>
          </ac:spMkLst>
        </pc:spChg>
        <pc:spChg chg="mod">
          <ac:chgData name="Zixi Li" userId="7afddd65-cf6f-4657-8c89-fa7101aa5225" providerId="ADAL" clId="{AD783692-7993-4D3B-B21C-7E057EDEB8F3}" dt="2024-04-24T00:04:27.939" v="16577"/>
          <ac:spMkLst>
            <pc:docMk/>
            <pc:sldMk cId="2578374043" sldId="364"/>
            <ac:spMk id="874" creationId="{CEDC2F9F-1691-7219-4BC6-529B37BAE6CF}"/>
          </ac:spMkLst>
        </pc:spChg>
        <pc:spChg chg="mod">
          <ac:chgData name="Zixi Li" userId="7afddd65-cf6f-4657-8c89-fa7101aa5225" providerId="ADAL" clId="{AD783692-7993-4D3B-B21C-7E057EDEB8F3}" dt="2024-04-24T00:04:27.939" v="16577"/>
          <ac:spMkLst>
            <pc:docMk/>
            <pc:sldMk cId="2578374043" sldId="364"/>
            <ac:spMk id="875" creationId="{04D39758-420E-4167-7BCA-0121813C2197}"/>
          </ac:spMkLst>
        </pc:spChg>
        <pc:spChg chg="mod">
          <ac:chgData name="Zixi Li" userId="7afddd65-cf6f-4657-8c89-fa7101aa5225" providerId="ADAL" clId="{AD783692-7993-4D3B-B21C-7E057EDEB8F3}" dt="2024-04-24T00:04:27.939" v="16577"/>
          <ac:spMkLst>
            <pc:docMk/>
            <pc:sldMk cId="2578374043" sldId="364"/>
            <ac:spMk id="876" creationId="{57CA8826-5960-DA52-ED71-170571DDFB03}"/>
          </ac:spMkLst>
        </pc:spChg>
        <pc:spChg chg="mod">
          <ac:chgData name="Zixi Li" userId="7afddd65-cf6f-4657-8c89-fa7101aa5225" providerId="ADAL" clId="{AD783692-7993-4D3B-B21C-7E057EDEB8F3}" dt="2024-04-24T00:04:27.939" v="16577"/>
          <ac:spMkLst>
            <pc:docMk/>
            <pc:sldMk cId="2578374043" sldId="364"/>
            <ac:spMk id="877" creationId="{B0D9C907-BA09-0539-1F23-09FE3A1A1050}"/>
          </ac:spMkLst>
        </pc:spChg>
        <pc:spChg chg="mod">
          <ac:chgData name="Zixi Li" userId="7afddd65-cf6f-4657-8c89-fa7101aa5225" providerId="ADAL" clId="{AD783692-7993-4D3B-B21C-7E057EDEB8F3}" dt="2024-04-24T00:04:27.939" v="16577"/>
          <ac:spMkLst>
            <pc:docMk/>
            <pc:sldMk cId="2578374043" sldId="364"/>
            <ac:spMk id="878" creationId="{D0E2377D-DA83-41AE-E048-2A73F2E9526E}"/>
          </ac:spMkLst>
        </pc:spChg>
        <pc:spChg chg="mod">
          <ac:chgData name="Zixi Li" userId="7afddd65-cf6f-4657-8c89-fa7101aa5225" providerId="ADAL" clId="{AD783692-7993-4D3B-B21C-7E057EDEB8F3}" dt="2024-04-24T00:04:27.939" v="16577"/>
          <ac:spMkLst>
            <pc:docMk/>
            <pc:sldMk cId="2578374043" sldId="364"/>
            <ac:spMk id="879" creationId="{E5EC7421-3FBA-6DB1-33FF-F970344E694E}"/>
          </ac:spMkLst>
        </pc:spChg>
        <pc:spChg chg="mod">
          <ac:chgData name="Zixi Li" userId="7afddd65-cf6f-4657-8c89-fa7101aa5225" providerId="ADAL" clId="{AD783692-7993-4D3B-B21C-7E057EDEB8F3}" dt="2024-04-24T00:04:27.939" v="16577"/>
          <ac:spMkLst>
            <pc:docMk/>
            <pc:sldMk cId="2578374043" sldId="364"/>
            <ac:spMk id="880" creationId="{598DE12F-5AFF-0010-2257-DBE62A1F3B34}"/>
          </ac:spMkLst>
        </pc:spChg>
        <pc:spChg chg="mod">
          <ac:chgData name="Zixi Li" userId="7afddd65-cf6f-4657-8c89-fa7101aa5225" providerId="ADAL" clId="{AD783692-7993-4D3B-B21C-7E057EDEB8F3}" dt="2024-04-24T00:04:27.939" v="16577"/>
          <ac:spMkLst>
            <pc:docMk/>
            <pc:sldMk cId="2578374043" sldId="364"/>
            <ac:spMk id="881" creationId="{1E5C5BFE-5B53-C21D-A4D8-5CE0EF98EFB9}"/>
          </ac:spMkLst>
        </pc:spChg>
        <pc:spChg chg="mod">
          <ac:chgData name="Zixi Li" userId="7afddd65-cf6f-4657-8c89-fa7101aa5225" providerId="ADAL" clId="{AD783692-7993-4D3B-B21C-7E057EDEB8F3}" dt="2024-04-24T00:04:27.939" v="16577"/>
          <ac:spMkLst>
            <pc:docMk/>
            <pc:sldMk cId="2578374043" sldId="364"/>
            <ac:spMk id="882" creationId="{E0470EB2-EC82-0552-CE47-3CDC5A8D5FDE}"/>
          </ac:spMkLst>
        </pc:spChg>
        <pc:spChg chg="mod">
          <ac:chgData name="Zixi Li" userId="7afddd65-cf6f-4657-8c89-fa7101aa5225" providerId="ADAL" clId="{AD783692-7993-4D3B-B21C-7E057EDEB8F3}" dt="2024-04-24T00:04:27.939" v="16577"/>
          <ac:spMkLst>
            <pc:docMk/>
            <pc:sldMk cId="2578374043" sldId="364"/>
            <ac:spMk id="883" creationId="{69F863C5-6F2D-C582-B033-4F6B8A9999EB}"/>
          </ac:spMkLst>
        </pc:spChg>
        <pc:spChg chg="mod">
          <ac:chgData name="Zixi Li" userId="7afddd65-cf6f-4657-8c89-fa7101aa5225" providerId="ADAL" clId="{AD783692-7993-4D3B-B21C-7E057EDEB8F3}" dt="2024-04-24T00:04:27.939" v="16577"/>
          <ac:spMkLst>
            <pc:docMk/>
            <pc:sldMk cId="2578374043" sldId="364"/>
            <ac:spMk id="884" creationId="{8BE0721E-8A0C-873E-3DA0-12F917BCD3E1}"/>
          </ac:spMkLst>
        </pc:spChg>
        <pc:spChg chg="mod">
          <ac:chgData name="Zixi Li" userId="7afddd65-cf6f-4657-8c89-fa7101aa5225" providerId="ADAL" clId="{AD783692-7993-4D3B-B21C-7E057EDEB8F3}" dt="2024-04-24T00:04:27.939" v="16577"/>
          <ac:spMkLst>
            <pc:docMk/>
            <pc:sldMk cId="2578374043" sldId="364"/>
            <ac:spMk id="885" creationId="{81A27214-5259-BCEE-0246-EAF2E089A139}"/>
          </ac:spMkLst>
        </pc:spChg>
        <pc:spChg chg="mod">
          <ac:chgData name="Zixi Li" userId="7afddd65-cf6f-4657-8c89-fa7101aa5225" providerId="ADAL" clId="{AD783692-7993-4D3B-B21C-7E057EDEB8F3}" dt="2024-04-24T00:04:27.939" v="16577"/>
          <ac:spMkLst>
            <pc:docMk/>
            <pc:sldMk cId="2578374043" sldId="364"/>
            <ac:spMk id="886" creationId="{DF9F0CE7-2D41-4ED6-E36C-9C0ED615D992}"/>
          </ac:spMkLst>
        </pc:spChg>
        <pc:spChg chg="mod">
          <ac:chgData name="Zixi Li" userId="7afddd65-cf6f-4657-8c89-fa7101aa5225" providerId="ADAL" clId="{AD783692-7993-4D3B-B21C-7E057EDEB8F3}" dt="2024-04-24T00:04:27.939" v="16577"/>
          <ac:spMkLst>
            <pc:docMk/>
            <pc:sldMk cId="2578374043" sldId="364"/>
            <ac:spMk id="887" creationId="{EFBB1E90-9FA9-8776-8C3E-6F66A9117E9A}"/>
          </ac:spMkLst>
        </pc:spChg>
        <pc:spChg chg="mod">
          <ac:chgData name="Zixi Li" userId="7afddd65-cf6f-4657-8c89-fa7101aa5225" providerId="ADAL" clId="{AD783692-7993-4D3B-B21C-7E057EDEB8F3}" dt="2024-04-24T00:04:27.939" v="16577"/>
          <ac:spMkLst>
            <pc:docMk/>
            <pc:sldMk cId="2578374043" sldId="364"/>
            <ac:spMk id="888" creationId="{6D66FB7A-E4BD-AA4E-11D5-49DFDBAB61B2}"/>
          </ac:spMkLst>
        </pc:spChg>
        <pc:spChg chg="mod">
          <ac:chgData name="Zixi Li" userId="7afddd65-cf6f-4657-8c89-fa7101aa5225" providerId="ADAL" clId="{AD783692-7993-4D3B-B21C-7E057EDEB8F3}" dt="2024-04-24T00:04:27.939" v="16577"/>
          <ac:spMkLst>
            <pc:docMk/>
            <pc:sldMk cId="2578374043" sldId="364"/>
            <ac:spMk id="889" creationId="{CECB0E70-1619-F7C6-1C1C-8C1A297964FD}"/>
          </ac:spMkLst>
        </pc:spChg>
        <pc:spChg chg="mod">
          <ac:chgData name="Zixi Li" userId="7afddd65-cf6f-4657-8c89-fa7101aa5225" providerId="ADAL" clId="{AD783692-7993-4D3B-B21C-7E057EDEB8F3}" dt="2024-04-24T00:04:27.939" v="16577"/>
          <ac:spMkLst>
            <pc:docMk/>
            <pc:sldMk cId="2578374043" sldId="364"/>
            <ac:spMk id="890" creationId="{89CE3D57-9F60-EC0E-9B20-48FA3018EEB2}"/>
          </ac:spMkLst>
        </pc:spChg>
        <pc:spChg chg="mod">
          <ac:chgData name="Zixi Li" userId="7afddd65-cf6f-4657-8c89-fa7101aa5225" providerId="ADAL" clId="{AD783692-7993-4D3B-B21C-7E057EDEB8F3}" dt="2024-04-24T00:04:27.939" v="16577"/>
          <ac:spMkLst>
            <pc:docMk/>
            <pc:sldMk cId="2578374043" sldId="364"/>
            <ac:spMk id="891" creationId="{55BB0639-2647-74F8-1A90-55AF767F94E2}"/>
          </ac:spMkLst>
        </pc:spChg>
        <pc:spChg chg="mod">
          <ac:chgData name="Zixi Li" userId="7afddd65-cf6f-4657-8c89-fa7101aa5225" providerId="ADAL" clId="{AD783692-7993-4D3B-B21C-7E057EDEB8F3}" dt="2024-04-24T00:04:27.939" v="16577"/>
          <ac:spMkLst>
            <pc:docMk/>
            <pc:sldMk cId="2578374043" sldId="364"/>
            <ac:spMk id="892" creationId="{31AD15B3-C169-E0E7-CFB9-FFFBC010C7C1}"/>
          </ac:spMkLst>
        </pc:spChg>
        <pc:spChg chg="mod">
          <ac:chgData name="Zixi Li" userId="7afddd65-cf6f-4657-8c89-fa7101aa5225" providerId="ADAL" clId="{AD783692-7993-4D3B-B21C-7E057EDEB8F3}" dt="2024-04-24T00:04:27.939" v="16577"/>
          <ac:spMkLst>
            <pc:docMk/>
            <pc:sldMk cId="2578374043" sldId="364"/>
            <ac:spMk id="893" creationId="{E4BA77E3-0368-037A-BD97-0C6B9DF3550E}"/>
          </ac:spMkLst>
        </pc:spChg>
        <pc:spChg chg="mod">
          <ac:chgData name="Zixi Li" userId="7afddd65-cf6f-4657-8c89-fa7101aa5225" providerId="ADAL" clId="{AD783692-7993-4D3B-B21C-7E057EDEB8F3}" dt="2024-04-24T00:04:27.939" v="16577"/>
          <ac:spMkLst>
            <pc:docMk/>
            <pc:sldMk cId="2578374043" sldId="364"/>
            <ac:spMk id="894" creationId="{481A82BD-6374-E1A1-E49C-0C99184C4CBE}"/>
          </ac:spMkLst>
        </pc:spChg>
        <pc:spChg chg="mod">
          <ac:chgData name="Zixi Li" userId="7afddd65-cf6f-4657-8c89-fa7101aa5225" providerId="ADAL" clId="{AD783692-7993-4D3B-B21C-7E057EDEB8F3}" dt="2024-04-24T00:04:27.939" v="16577"/>
          <ac:spMkLst>
            <pc:docMk/>
            <pc:sldMk cId="2578374043" sldId="364"/>
            <ac:spMk id="895" creationId="{D9596A79-E0D3-EAA7-5D47-65CC296EB4F2}"/>
          </ac:spMkLst>
        </pc:spChg>
        <pc:spChg chg="mod">
          <ac:chgData name="Zixi Li" userId="7afddd65-cf6f-4657-8c89-fa7101aa5225" providerId="ADAL" clId="{AD783692-7993-4D3B-B21C-7E057EDEB8F3}" dt="2024-04-24T00:04:27.939" v="16577"/>
          <ac:spMkLst>
            <pc:docMk/>
            <pc:sldMk cId="2578374043" sldId="364"/>
            <ac:spMk id="896" creationId="{78272371-CC4B-BFA7-4540-84E161FA0BC0}"/>
          </ac:spMkLst>
        </pc:spChg>
        <pc:spChg chg="mod">
          <ac:chgData name="Zixi Li" userId="7afddd65-cf6f-4657-8c89-fa7101aa5225" providerId="ADAL" clId="{AD783692-7993-4D3B-B21C-7E057EDEB8F3}" dt="2024-04-24T00:04:27.939" v="16577"/>
          <ac:spMkLst>
            <pc:docMk/>
            <pc:sldMk cId="2578374043" sldId="364"/>
            <ac:spMk id="897" creationId="{3D18DDE9-64ED-4B31-B8A0-F767BF98CC84}"/>
          </ac:spMkLst>
        </pc:spChg>
        <pc:spChg chg="mod">
          <ac:chgData name="Zixi Li" userId="7afddd65-cf6f-4657-8c89-fa7101aa5225" providerId="ADAL" clId="{AD783692-7993-4D3B-B21C-7E057EDEB8F3}" dt="2024-04-24T00:04:27.939" v="16577"/>
          <ac:spMkLst>
            <pc:docMk/>
            <pc:sldMk cId="2578374043" sldId="364"/>
            <ac:spMk id="898" creationId="{1F092AA4-0CA3-3ED4-9E3B-A9310EC3E4B0}"/>
          </ac:spMkLst>
        </pc:spChg>
        <pc:spChg chg="mod">
          <ac:chgData name="Zixi Li" userId="7afddd65-cf6f-4657-8c89-fa7101aa5225" providerId="ADAL" clId="{AD783692-7993-4D3B-B21C-7E057EDEB8F3}" dt="2024-04-24T00:04:27.939" v="16577"/>
          <ac:spMkLst>
            <pc:docMk/>
            <pc:sldMk cId="2578374043" sldId="364"/>
            <ac:spMk id="899" creationId="{B9BA2CE8-5D74-059F-E991-4E1E0C840571}"/>
          </ac:spMkLst>
        </pc:spChg>
        <pc:spChg chg="mod">
          <ac:chgData name="Zixi Li" userId="7afddd65-cf6f-4657-8c89-fa7101aa5225" providerId="ADAL" clId="{AD783692-7993-4D3B-B21C-7E057EDEB8F3}" dt="2024-04-24T00:04:27.939" v="16577"/>
          <ac:spMkLst>
            <pc:docMk/>
            <pc:sldMk cId="2578374043" sldId="364"/>
            <ac:spMk id="900" creationId="{DF677C4C-72A7-2DDA-CC24-69BCC680327F}"/>
          </ac:spMkLst>
        </pc:spChg>
        <pc:spChg chg="mod">
          <ac:chgData name="Zixi Li" userId="7afddd65-cf6f-4657-8c89-fa7101aa5225" providerId="ADAL" clId="{AD783692-7993-4D3B-B21C-7E057EDEB8F3}" dt="2024-04-24T00:04:27.939" v="16577"/>
          <ac:spMkLst>
            <pc:docMk/>
            <pc:sldMk cId="2578374043" sldId="364"/>
            <ac:spMk id="901" creationId="{54282AA8-BCA9-2C1C-6947-CCC9F5D08532}"/>
          </ac:spMkLst>
        </pc:spChg>
        <pc:spChg chg="mod">
          <ac:chgData name="Zixi Li" userId="7afddd65-cf6f-4657-8c89-fa7101aa5225" providerId="ADAL" clId="{AD783692-7993-4D3B-B21C-7E057EDEB8F3}" dt="2024-04-24T00:04:27.939" v="16577"/>
          <ac:spMkLst>
            <pc:docMk/>
            <pc:sldMk cId="2578374043" sldId="364"/>
            <ac:spMk id="902" creationId="{54550474-59ED-F707-A479-5C3DDAE2E509}"/>
          </ac:spMkLst>
        </pc:spChg>
        <pc:spChg chg="mod">
          <ac:chgData name="Zixi Li" userId="7afddd65-cf6f-4657-8c89-fa7101aa5225" providerId="ADAL" clId="{AD783692-7993-4D3B-B21C-7E057EDEB8F3}" dt="2024-04-24T00:04:27.939" v="16577"/>
          <ac:spMkLst>
            <pc:docMk/>
            <pc:sldMk cId="2578374043" sldId="364"/>
            <ac:spMk id="903" creationId="{EA3548D9-4C86-4202-3479-6876925A615C}"/>
          </ac:spMkLst>
        </pc:spChg>
        <pc:spChg chg="mod">
          <ac:chgData name="Zixi Li" userId="7afddd65-cf6f-4657-8c89-fa7101aa5225" providerId="ADAL" clId="{AD783692-7993-4D3B-B21C-7E057EDEB8F3}" dt="2024-04-24T00:04:27.939" v="16577"/>
          <ac:spMkLst>
            <pc:docMk/>
            <pc:sldMk cId="2578374043" sldId="364"/>
            <ac:spMk id="904" creationId="{D7DA6629-28EF-CEF4-4FFA-2B51E455C628}"/>
          </ac:spMkLst>
        </pc:spChg>
        <pc:spChg chg="mod">
          <ac:chgData name="Zixi Li" userId="7afddd65-cf6f-4657-8c89-fa7101aa5225" providerId="ADAL" clId="{AD783692-7993-4D3B-B21C-7E057EDEB8F3}" dt="2024-04-24T00:04:27.939" v="16577"/>
          <ac:spMkLst>
            <pc:docMk/>
            <pc:sldMk cId="2578374043" sldId="364"/>
            <ac:spMk id="905" creationId="{86DA3EEB-3569-9E72-616A-012282A57342}"/>
          </ac:spMkLst>
        </pc:spChg>
        <pc:spChg chg="mod">
          <ac:chgData name="Zixi Li" userId="7afddd65-cf6f-4657-8c89-fa7101aa5225" providerId="ADAL" clId="{AD783692-7993-4D3B-B21C-7E057EDEB8F3}" dt="2024-04-24T00:04:27.939" v="16577"/>
          <ac:spMkLst>
            <pc:docMk/>
            <pc:sldMk cId="2578374043" sldId="364"/>
            <ac:spMk id="906" creationId="{C9B7E5BF-A328-B824-DF8E-B4ACD29946A3}"/>
          </ac:spMkLst>
        </pc:spChg>
        <pc:spChg chg="mod">
          <ac:chgData name="Zixi Li" userId="7afddd65-cf6f-4657-8c89-fa7101aa5225" providerId="ADAL" clId="{AD783692-7993-4D3B-B21C-7E057EDEB8F3}" dt="2024-04-24T00:04:27.939" v="16577"/>
          <ac:spMkLst>
            <pc:docMk/>
            <pc:sldMk cId="2578374043" sldId="364"/>
            <ac:spMk id="907" creationId="{F1220524-200C-F6FC-0EAB-E4D92C6B5441}"/>
          </ac:spMkLst>
        </pc:spChg>
        <pc:spChg chg="mod">
          <ac:chgData name="Zixi Li" userId="7afddd65-cf6f-4657-8c89-fa7101aa5225" providerId="ADAL" clId="{AD783692-7993-4D3B-B21C-7E057EDEB8F3}" dt="2024-04-24T00:04:27.939" v="16577"/>
          <ac:spMkLst>
            <pc:docMk/>
            <pc:sldMk cId="2578374043" sldId="364"/>
            <ac:spMk id="908" creationId="{B4B6A557-716C-96BC-3CEC-59A159BDDEEA}"/>
          </ac:spMkLst>
        </pc:spChg>
        <pc:spChg chg="mod">
          <ac:chgData name="Zixi Li" userId="7afddd65-cf6f-4657-8c89-fa7101aa5225" providerId="ADAL" clId="{AD783692-7993-4D3B-B21C-7E057EDEB8F3}" dt="2024-04-24T00:04:27.939" v="16577"/>
          <ac:spMkLst>
            <pc:docMk/>
            <pc:sldMk cId="2578374043" sldId="364"/>
            <ac:spMk id="909" creationId="{736B6F03-1B14-31CC-F577-01287270DCD5}"/>
          </ac:spMkLst>
        </pc:spChg>
        <pc:spChg chg="mod">
          <ac:chgData name="Zixi Li" userId="7afddd65-cf6f-4657-8c89-fa7101aa5225" providerId="ADAL" clId="{AD783692-7993-4D3B-B21C-7E057EDEB8F3}" dt="2024-04-24T00:04:27.939" v="16577"/>
          <ac:spMkLst>
            <pc:docMk/>
            <pc:sldMk cId="2578374043" sldId="364"/>
            <ac:spMk id="910" creationId="{5285F8E7-05AC-CCDC-F80E-D0CB0A9D625C}"/>
          </ac:spMkLst>
        </pc:spChg>
        <pc:spChg chg="mod">
          <ac:chgData name="Zixi Li" userId="7afddd65-cf6f-4657-8c89-fa7101aa5225" providerId="ADAL" clId="{AD783692-7993-4D3B-B21C-7E057EDEB8F3}" dt="2024-04-24T00:04:27.939" v="16577"/>
          <ac:spMkLst>
            <pc:docMk/>
            <pc:sldMk cId="2578374043" sldId="364"/>
            <ac:spMk id="911" creationId="{944FB16E-5144-A973-DEE5-D167ECA90AA7}"/>
          </ac:spMkLst>
        </pc:spChg>
        <pc:spChg chg="mod">
          <ac:chgData name="Zixi Li" userId="7afddd65-cf6f-4657-8c89-fa7101aa5225" providerId="ADAL" clId="{AD783692-7993-4D3B-B21C-7E057EDEB8F3}" dt="2024-04-24T00:04:27.939" v="16577"/>
          <ac:spMkLst>
            <pc:docMk/>
            <pc:sldMk cId="2578374043" sldId="364"/>
            <ac:spMk id="912" creationId="{6521386C-BA59-0FC6-5F79-8AF22B9DA51B}"/>
          </ac:spMkLst>
        </pc:spChg>
        <pc:spChg chg="mod">
          <ac:chgData name="Zixi Li" userId="7afddd65-cf6f-4657-8c89-fa7101aa5225" providerId="ADAL" clId="{AD783692-7993-4D3B-B21C-7E057EDEB8F3}" dt="2024-04-24T00:04:27.939" v="16577"/>
          <ac:spMkLst>
            <pc:docMk/>
            <pc:sldMk cId="2578374043" sldId="364"/>
            <ac:spMk id="913" creationId="{7F368BAB-D71B-7D11-EE37-4C4A06E68387}"/>
          </ac:spMkLst>
        </pc:spChg>
        <pc:spChg chg="mod">
          <ac:chgData name="Zixi Li" userId="7afddd65-cf6f-4657-8c89-fa7101aa5225" providerId="ADAL" clId="{AD783692-7993-4D3B-B21C-7E057EDEB8F3}" dt="2024-04-24T00:04:27.939" v="16577"/>
          <ac:spMkLst>
            <pc:docMk/>
            <pc:sldMk cId="2578374043" sldId="364"/>
            <ac:spMk id="914" creationId="{B11D0707-F9A9-BD95-91F3-F72529EB800B}"/>
          </ac:spMkLst>
        </pc:spChg>
        <pc:spChg chg="mod">
          <ac:chgData name="Zixi Li" userId="7afddd65-cf6f-4657-8c89-fa7101aa5225" providerId="ADAL" clId="{AD783692-7993-4D3B-B21C-7E057EDEB8F3}" dt="2024-04-24T00:04:27.939" v="16577"/>
          <ac:spMkLst>
            <pc:docMk/>
            <pc:sldMk cId="2578374043" sldId="364"/>
            <ac:spMk id="915" creationId="{D93CFAE0-C6D2-BF2E-975A-98B9A2B5066F}"/>
          </ac:spMkLst>
        </pc:spChg>
        <pc:spChg chg="mod">
          <ac:chgData name="Zixi Li" userId="7afddd65-cf6f-4657-8c89-fa7101aa5225" providerId="ADAL" clId="{AD783692-7993-4D3B-B21C-7E057EDEB8F3}" dt="2024-04-24T00:04:27.939" v="16577"/>
          <ac:spMkLst>
            <pc:docMk/>
            <pc:sldMk cId="2578374043" sldId="364"/>
            <ac:spMk id="916" creationId="{66F6B9E0-2866-6892-B5C3-8F48AEDB2DA0}"/>
          </ac:spMkLst>
        </pc:spChg>
        <pc:spChg chg="mod">
          <ac:chgData name="Zixi Li" userId="7afddd65-cf6f-4657-8c89-fa7101aa5225" providerId="ADAL" clId="{AD783692-7993-4D3B-B21C-7E057EDEB8F3}" dt="2024-04-24T00:04:27.939" v="16577"/>
          <ac:spMkLst>
            <pc:docMk/>
            <pc:sldMk cId="2578374043" sldId="364"/>
            <ac:spMk id="917" creationId="{5F743613-3BE6-709B-F1BA-DAD41CC4ED69}"/>
          </ac:spMkLst>
        </pc:spChg>
        <pc:spChg chg="mod">
          <ac:chgData name="Zixi Li" userId="7afddd65-cf6f-4657-8c89-fa7101aa5225" providerId="ADAL" clId="{AD783692-7993-4D3B-B21C-7E057EDEB8F3}" dt="2024-04-24T00:04:27.939" v="16577"/>
          <ac:spMkLst>
            <pc:docMk/>
            <pc:sldMk cId="2578374043" sldId="364"/>
            <ac:spMk id="918" creationId="{3817AE35-C206-AA75-BF28-1B4B4E36546D}"/>
          </ac:spMkLst>
        </pc:spChg>
        <pc:spChg chg="mod">
          <ac:chgData name="Zixi Li" userId="7afddd65-cf6f-4657-8c89-fa7101aa5225" providerId="ADAL" clId="{AD783692-7993-4D3B-B21C-7E057EDEB8F3}" dt="2024-04-24T00:04:27.939" v="16577"/>
          <ac:spMkLst>
            <pc:docMk/>
            <pc:sldMk cId="2578374043" sldId="364"/>
            <ac:spMk id="919" creationId="{3D6585E7-6848-77DE-DF53-50CC995CFF77}"/>
          </ac:spMkLst>
        </pc:spChg>
        <pc:spChg chg="mod">
          <ac:chgData name="Zixi Li" userId="7afddd65-cf6f-4657-8c89-fa7101aa5225" providerId="ADAL" clId="{AD783692-7993-4D3B-B21C-7E057EDEB8F3}" dt="2024-04-24T00:04:27.939" v="16577"/>
          <ac:spMkLst>
            <pc:docMk/>
            <pc:sldMk cId="2578374043" sldId="364"/>
            <ac:spMk id="920" creationId="{1BECE5A7-6F36-B4E6-C1C3-415F73CDA699}"/>
          </ac:spMkLst>
        </pc:spChg>
        <pc:spChg chg="mod">
          <ac:chgData name="Zixi Li" userId="7afddd65-cf6f-4657-8c89-fa7101aa5225" providerId="ADAL" clId="{AD783692-7993-4D3B-B21C-7E057EDEB8F3}" dt="2024-04-24T00:04:27.939" v="16577"/>
          <ac:spMkLst>
            <pc:docMk/>
            <pc:sldMk cId="2578374043" sldId="364"/>
            <ac:spMk id="921" creationId="{3FC996B4-4F7D-DA99-49D6-E2D07EB6C6D2}"/>
          </ac:spMkLst>
        </pc:spChg>
        <pc:spChg chg="mod">
          <ac:chgData name="Zixi Li" userId="7afddd65-cf6f-4657-8c89-fa7101aa5225" providerId="ADAL" clId="{AD783692-7993-4D3B-B21C-7E057EDEB8F3}" dt="2024-04-24T00:04:27.939" v="16577"/>
          <ac:spMkLst>
            <pc:docMk/>
            <pc:sldMk cId="2578374043" sldId="364"/>
            <ac:spMk id="922" creationId="{63009F7A-A0B7-ADF8-2C84-B7BB5C56738F}"/>
          </ac:spMkLst>
        </pc:spChg>
        <pc:spChg chg="mod">
          <ac:chgData name="Zixi Li" userId="7afddd65-cf6f-4657-8c89-fa7101aa5225" providerId="ADAL" clId="{AD783692-7993-4D3B-B21C-7E057EDEB8F3}" dt="2024-04-24T00:04:27.939" v="16577"/>
          <ac:spMkLst>
            <pc:docMk/>
            <pc:sldMk cId="2578374043" sldId="364"/>
            <ac:spMk id="923" creationId="{226D6FA1-DB6F-6E5C-3A0D-8C9FECDEE645}"/>
          </ac:spMkLst>
        </pc:spChg>
        <pc:spChg chg="mod">
          <ac:chgData name="Zixi Li" userId="7afddd65-cf6f-4657-8c89-fa7101aa5225" providerId="ADAL" clId="{AD783692-7993-4D3B-B21C-7E057EDEB8F3}" dt="2024-04-24T00:04:27.939" v="16577"/>
          <ac:spMkLst>
            <pc:docMk/>
            <pc:sldMk cId="2578374043" sldId="364"/>
            <ac:spMk id="924" creationId="{31602307-C4DF-3B2F-6801-2B47D301D4B3}"/>
          </ac:spMkLst>
        </pc:spChg>
        <pc:spChg chg="mod">
          <ac:chgData name="Zixi Li" userId="7afddd65-cf6f-4657-8c89-fa7101aa5225" providerId="ADAL" clId="{AD783692-7993-4D3B-B21C-7E057EDEB8F3}" dt="2024-04-24T00:04:27.939" v="16577"/>
          <ac:spMkLst>
            <pc:docMk/>
            <pc:sldMk cId="2578374043" sldId="364"/>
            <ac:spMk id="925" creationId="{E4F1D825-A0A2-F931-0E46-33519411F4D4}"/>
          </ac:spMkLst>
        </pc:spChg>
        <pc:spChg chg="mod">
          <ac:chgData name="Zixi Li" userId="7afddd65-cf6f-4657-8c89-fa7101aa5225" providerId="ADAL" clId="{AD783692-7993-4D3B-B21C-7E057EDEB8F3}" dt="2024-04-24T00:04:27.939" v="16577"/>
          <ac:spMkLst>
            <pc:docMk/>
            <pc:sldMk cId="2578374043" sldId="364"/>
            <ac:spMk id="926" creationId="{046B1D89-E839-08A5-2D26-D5D6527A955A}"/>
          </ac:spMkLst>
        </pc:spChg>
        <pc:spChg chg="mod">
          <ac:chgData name="Zixi Li" userId="7afddd65-cf6f-4657-8c89-fa7101aa5225" providerId="ADAL" clId="{AD783692-7993-4D3B-B21C-7E057EDEB8F3}" dt="2024-04-24T00:04:27.939" v="16577"/>
          <ac:spMkLst>
            <pc:docMk/>
            <pc:sldMk cId="2578374043" sldId="364"/>
            <ac:spMk id="927" creationId="{E2915F14-BD51-D4B0-F0CC-B996B5592341}"/>
          </ac:spMkLst>
        </pc:spChg>
        <pc:spChg chg="mod">
          <ac:chgData name="Zixi Li" userId="7afddd65-cf6f-4657-8c89-fa7101aa5225" providerId="ADAL" clId="{AD783692-7993-4D3B-B21C-7E057EDEB8F3}" dt="2024-04-24T00:04:27.939" v="16577"/>
          <ac:spMkLst>
            <pc:docMk/>
            <pc:sldMk cId="2578374043" sldId="364"/>
            <ac:spMk id="928" creationId="{56F11EE8-8BA1-31D5-3463-963C795A9648}"/>
          </ac:spMkLst>
        </pc:spChg>
        <pc:spChg chg="mod">
          <ac:chgData name="Zixi Li" userId="7afddd65-cf6f-4657-8c89-fa7101aa5225" providerId="ADAL" clId="{AD783692-7993-4D3B-B21C-7E057EDEB8F3}" dt="2024-04-24T00:04:27.939" v="16577"/>
          <ac:spMkLst>
            <pc:docMk/>
            <pc:sldMk cId="2578374043" sldId="364"/>
            <ac:spMk id="929" creationId="{61F793E2-E21A-65B4-C25D-6EB9C7EA675C}"/>
          </ac:spMkLst>
        </pc:spChg>
        <pc:spChg chg="mod">
          <ac:chgData name="Zixi Li" userId="7afddd65-cf6f-4657-8c89-fa7101aa5225" providerId="ADAL" clId="{AD783692-7993-4D3B-B21C-7E057EDEB8F3}" dt="2024-04-24T00:04:27.939" v="16577"/>
          <ac:spMkLst>
            <pc:docMk/>
            <pc:sldMk cId="2578374043" sldId="364"/>
            <ac:spMk id="930" creationId="{0B1809EC-C3B7-0F37-E55A-6AD5D779BC86}"/>
          </ac:spMkLst>
        </pc:spChg>
        <pc:spChg chg="mod">
          <ac:chgData name="Zixi Li" userId="7afddd65-cf6f-4657-8c89-fa7101aa5225" providerId="ADAL" clId="{AD783692-7993-4D3B-B21C-7E057EDEB8F3}" dt="2024-04-24T00:04:27.939" v="16577"/>
          <ac:spMkLst>
            <pc:docMk/>
            <pc:sldMk cId="2578374043" sldId="364"/>
            <ac:spMk id="931" creationId="{1DA1F92D-484B-6D62-7B2B-842C9D3B2DA8}"/>
          </ac:spMkLst>
        </pc:spChg>
        <pc:spChg chg="mod">
          <ac:chgData name="Zixi Li" userId="7afddd65-cf6f-4657-8c89-fa7101aa5225" providerId="ADAL" clId="{AD783692-7993-4D3B-B21C-7E057EDEB8F3}" dt="2024-04-24T00:04:27.939" v="16577"/>
          <ac:spMkLst>
            <pc:docMk/>
            <pc:sldMk cId="2578374043" sldId="364"/>
            <ac:spMk id="932" creationId="{168C78E2-81DF-AFE5-CAA0-7C4C89D50426}"/>
          </ac:spMkLst>
        </pc:spChg>
        <pc:spChg chg="mod">
          <ac:chgData name="Zixi Li" userId="7afddd65-cf6f-4657-8c89-fa7101aa5225" providerId="ADAL" clId="{AD783692-7993-4D3B-B21C-7E057EDEB8F3}" dt="2024-04-24T00:04:27.939" v="16577"/>
          <ac:spMkLst>
            <pc:docMk/>
            <pc:sldMk cId="2578374043" sldId="364"/>
            <ac:spMk id="933" creationId="{06BD6CE2-5413-1A3E-CDB7-3FF7C1BC8CCC}"/>
          </ac:spMkLst>
        </pc:spChg>
        <pc:spChg chg="mod">
          <ac:chgData name="Zixi Li" userId="7afddd65-cf6f-4657-8c89-fa7101aa5225" providerId="ADAL" clId="{AD783692-7993-4D3B-B21C-7E057EDEB8F3}" dt="2024-04-24T00:04:27.939" v="16577"/>
          <ac:spMkLst>
            <pc:docMk/>
            <pc:sldMk cId="2578374043" sldId="364"/>
            <ac:spMk id="934" creationId="{F6279B4D-194A-A269-2E50-7DFCE7A7D5E2}"/>
          </ac:spMkLst>
        </pc:spChg>
        <pc:spChg chg="mod">
          <ac:chgData name="Zixi Li" userId="7afddd65-cf6f-4657-8c89-fa7101aa5225" providerId="ADAL" clId="{AD783692-7993-4D3B-B21C-7E057EDEB8F3}" dt="2024-04-24T00:04:27.939" v="16577"/>
          <ac:spMkLst>
            <pc:docMk/>
            <pc:sldMk cId="2578374043" sldId="364"/>
            <ac:spMk id="935" creationId="{951E2D83-5C24-B2AC-A983-80345E42D704}"/>
          </ac:spMkLst>
        </pc:spChg>
        <pc:spChg chg="mod">
          <ac:chgData name="Zixi Li" userId="7afddd65-cf6f-4657-8c89-fa7101aa5225" providerId="ADAL" clId="{AD783692-7993-4D3B-B21C-7E057EDEB8F3}" dt="2024-04-24T00:04:27.939" v="16577"/>
          <ac:spMkLst>
            <pc:docMk/>
            <pc:sldMk cId="2578374043" sldId="364"/>
            <ac:spMk id="936" creationId="{C7C48101-5713-144A-777F-E98B890E8B1A}"/>
          </ac:spMkLst>
        </pc:spChg>
        <pc:spChg chg="mod">
          <ac:chgData name="Zixi Li" userId="7afddd65-cf6f-4657-8c89-fa7101aa5225" providerId="ADAL" clId="{AD783692-7993-4D3B-B21C-7E057EDEB8F3}" dt="2024-04-24T00:04:27.939" v="16577"/>
          <ac:spMkLst>
            <pc:docMk/>
            <pc:sldMk cId="2578374043" sldId="364"/>
            <ac:spMk id="937" creationId="{3100D16C-BF01-1D6C-864D-FF1F9148235D}"/>
          </ac:spMkLst>
        </pc:spChg>
        <pc:spChg chg="mod">
          <ac:chgData name="Zixi Li" userId="7afddd65-cf6f-4657-8c89-fa7101aa5225" providerId="ADAL" clId="{AD783692-7993-4D3B-B21C-7E057EDEB8F3}" dt="2024-04-24T00:04:27.939" v="16577"/>
          <ac:spMkLst>
            <pc:docMk/>
            <pc:sldMk cId="2578374043" sldId="364"/>
            <ac:spMk id="938" creationId="{FDBEC6D7-82E3-4349-3A9A-B9F5B85CDA31}"/>
          </ac:spMkLst>
        </pc:spChg>
        <pc:spChg chg="mod">
          <ac:chgData name="Zixi Li" userId="7afddd65-cf6f-4657-8c89-fa7101aa5225" providerId="ADAL" clId="{AD783692-7993-4D3B-B21C-7E057EDEB8F3}" dt="2024-04-24T00:04:27.939" v="16577"/>
          <ac:spMkLst>
            <pc:docMk/>
            <pc:sldMk cId="2578374043" sldId="364"/>
            <ac:spMk id="939" creationId="{91824EFD-27CC-A94C-2432-CD6A90D4F59E}"/>
          </ac:spMkLst>
        </pc:spChg>
        <pc:spChg chg="mod">
          <ac:chgData name="Zixi Li" userId="7afddd65-cf6f-4657-8c89-fa7101aa5225" providerId="ADAL" clId="{AD783692-7993-4D3B-B21C-7E057EDEB8F3}" dt="2024-04-24T00:04:27.939" v="16577"/>
          <ac:spMkLst>
            <pc:docMk/>
            <pc:sldMk cId="2578374043" sldId="364"/>
            <ac:spMk id="940" creationId="{E6948AE1-BA42-EDFE-BE3B-2BB3F1824B44}"/>
          </ac:spMkLst>
        </pc:spChg>
        <pc:spChg chg="mod">
          <ac:chgData name="Zixi Li" userId="7afddd65-cf6f-4657-8c89-fa7101aa5225" providerId="ADAL" clId="{AD783692-7993-4D3B-B21C-7E057EDEB8F3}" dt="2024-04-24T00:04:27.939" v="16577"/>
          <ac:spMkLst>
            <pc:docMk/>
            <pc:sldMk cId="2578374043" sldId="364"/>
            <ac:spMk id="941" creationId="{25952B07-F92B-3E5A-86A7-40CB0D98A189}"/>
          </ac:spMkLst>
        </pc:spChg>
        <pc:spChg chg="mod">
          <ac:chgData name="Zixi Li" userId="7afddd65-cf6f-4657-8c89-fa7101aa5225" providerId="ADAL" clId="{AD783692-7993-4D3B-B21C-7E057EDEB8F3}" dt="2024-04-24T00:04:27.939" v="16577"/>
          <ac:spMkLst>
            <pc:docMk/>
            <pc:sldMk cId="2578374043" sldId="364"/>
            <ac:spMk id="942" creationId="{EBE8F282-9295-EE39-1420-8BBC455C6B25}"/>
          </ac:spMkLst>
        </pc:spChg>
        <pc:spChg chg="mod">
          <ac:chgData name="Zixi Li" userId="7afddd65-cf6f-4657-8c89-fa7101aa5225" providerId="ADAL" clId="{AD783692-7993-4D3B-B21C-7E057EDEB8F3}" dt="2024-04-24T00:04:27.939" v="16577"/>
          <ac:spMkLst>
            <pc:docMk/>
            <pc:sldMk cId="2578374043" sldId="364"/>
            <ac:spMk id="943" creationId="{054D6C4E-A9E3-E554-9B36-CCD99817F6BE}"/>
          </ac:spMkLst>
        </pc:spChg>
        <pc:spChg chg="mod">
          <ac:chgData name="Zixi Li" userId="7afddd65-cf6f-4657-8c89-fa7101aa5225" providerId="ADAL" clId="{AD783692-7993-4D3B-B21C-7E057EDEB8F3}" dt="2024-04-24T00:04:27.939" v="16577"/>
          <ac:spMkLst>
            <pc:docMk/>
            <pc:sldMk cId="2578374043" sldId="364"/>
            <ac:spMk id="944" creationId="{9CE3CDBB-2FBC-7B3F-CAE1-699EC31C9F81}"/>
          </ac:spMkLst>
        </pc:spChg>
        <pc:spChg chg="mod">
          <ac:chgData name="Zixi Li" userId="7afddd65-cf6f-4657-8c89-fa7101aa5225" providerId="ADAL" clId="{AD783692-7993-4D3B-B21C-7E057EDEB8F3}" dt="2024-04-24T00:04:27.939" v="16577"/>
          <ac:spMkLst>
            <pc:docMk/>
            <pc:sldMk cId="2578374043" sldId="364"/>
            <ac:spMk id="945" creationId="{A3BBDD02-38CD-17E5-CC93-F6F1C08D0F0B}"/>
          </ac:spMkLst>
        </pc:spChg>
        <pc:spChg chg="mod">
          <ac:chgData name="Zixi Li" userId="7afddd65-cf6f-4657-8c89-fa7101aa5225" providerId="ADAL" clId="{AD783692-7993-4D3B-B21C-7E057EDEB8F3}" dt="2024-04-24T00:04:27.939" v="16577"/>
          <ac:spMkLst>
            <pc:docMk/>
            <pc:sldMk cId="2578374043" sldId="364"/>
            <ac:spMk id="946" creationId="{57212C0C-3D91-90BF-B948-B443B2BCA1A3}"/>
          </ac:spMkLst>
        </pc:spChg>
        <pc:grpChg chg="add del mod">
          <ac:chgData name="Zixi Li" userId="7afddd65-cf6f-4657-8c89-fa7101aa5225" providerId="ADAL" clId="{AD783692-7993-4D3B-B21C-7E057EDEB8F3}" dt="2024-04-23T23:36:56.682" v="15671" actId="165"/>
          <ac:grpSpMkLst>
            <pc:docMk/>
            <pc:sldMk cId="2578374043" sldId="364"/>
            <ac:grpSpMk id="73" creationId="{9115247F-1DE2-AAEF-D506-D736240E2227}"/>
          </ac:grpSpMkLst>
        </pc:grpChg>
        <pc:grpChg chg="add del mod">
          <ac:chgData name="Zixi Li" userId="7afddd65-cf6f-4657-8c89-fa7101aa5225" providerId="ADAL" clId="{AD783692-7993-4D3B-B21C-7E057EDEB8F3}" dt="2024-04-23T23:45:16.607" v="15878" actId="478"/>
          <ac:grpSpMkLst>
            <pc:docMk/>
            <pc:sldMk cId="2578374043" sldId="364"/>
            <ac:grpSpMk id="202" creationId="{7929CE86-EF8B-851A-EC40-A65563CCFDEF}"/>
          </ac:grpSpMkLst>
        </pc:grpChg>
        <pc:grpChg chg="add del mod">
          <ac:chgData name="Zixi Li" userId="7afddd65-cf6f-4657-8c89-fa7101aa5225" providerId="ADAL" clId="{AD783692-7993-4D3B-B21C-7E057EDEB8F3}" dt="2024-04-23T23:44:49.964" v="15865" actId="165"/>
          <ac:grpSpMkLst>
            <pc:docMk/>
            <pc:sldMk cId="2578374043" sldId="364"/>
            <ac:grpSpMk id="203" creationId="{5118E671-000D-530A-D9C3-6F641DEF3D33}"/>
          </ac:grpSpMkLst>
        </pc:grpChg>
        <pc:grpChg chg="add del mod">
          <ac:chgData name="Zixi Li" userId="7afddd65-cf6f-4657-8c89-fa7101aa5225" providerId="ADAL" clId="{AD783692-7993-4D3B-B21C-7E057EDEB8F3}" dt="2024-04-23T23:45:23.535" v="15881" actId="478"/>
          <ac:grpSpMkLst>
            <pc:docMk/>
            <pc:sldMk cId="2578374043" sldId="364"/>
            <ac:grpSpMk id="204" creationId="{6952EB8D-68DD-E9BC-909F-D2000F83F4D0}"/>
          </ac:grpSpMkLst>
        </pc:grpChg>
        <pc:grpChg chg="add del mod">
          <ac:chgData name="Zixi Li" userId="7afddd65-cf6f-4657-8c89-fa7101aa5225" providerId="ADAL" clId="{AD783692-7993-4D3B-B21C-7E057EDEB8F3}" dt="2024-04-23T23:45:16.607" v="15878" actId="478"/>
          <ac:grpSpMkLst>
            <pc:docMk/>
            <pc:sldMk cId="2578374043" sldId="364"/>
            <ac:grpSpMk id="209" creationId="{A7A3E530-9910-C9A2-A82D-5F01813B83AD}"/>
          </ac:grpSpMkLst>
        </pc:grpChg>
        <pc:grpChg chg="add del mod">
          <ac:chgData name="Zixi Li" userId="7afddd65-cf6f-4657-8c89-fa7101aa5225" providerId="ADAL" clId="{AD783692-7993-4D3B-B21C-7E057EDEB8F3}" dt="2024-04-23T23:42:08.051" v="15825" actId="165"/>
          <ac:grpSpMkLst>
            <pc:docMk/>
            <pc:sldMk cId="2578374043" sldId="364"/>
            <ac:grpSpMk id="214" creationId="{1148B5B9-F3B4-9BE4-7773-95C50C860DA3}"/>
          </ac:grpSpMkLst>
        </pc:grpChg>
        <pc:grpChg chg="add del mod">
          <ac:chgData name="Zixi Li" userId="7afddd65-cf6f-4657-8c89-fa7101aa5225" providerId="ADAL" clId="{AD783692-7993-4D3B-B21C-7E057EDEB8F3}" dt="2024-04-23T23:39:57.703" v="15736" actId="165"/>
          <ac:grpSpMkLst>
            <pc:docMk/>
            <pc:sldMk cId="2578374043" sldId="364"/>
            <ac:grpSpMk id="215" creationId="{3157844F-471E-2F97-80F2-770E671351DA}"/>
          </ac:grpSpMkLst>
        </pc:grpChg>
        <pc:grpChg chg="add del mod">
          <ac:chgData name="Zixi Li" userId="7afddd65-cf6f-4657-8c89-fa7101aa5225" providerId="ADAL" clId="{AD783692-7993-4D3B-B21C-7E057EDEB8F3}" dt="2024-04-23T23:45:22.866" v="15880" actId="478"/>
          <ac:grpSpMkLst>
            <pc:docMk/>
            <pc:sldMk cId="2578374043" sldId="364"/>
            <ac:grpSpMk id="248" creationId="{2A3428CB-9961-8C80-2E3F-745F016D9FBB}"/>
          </ac:grpSpMkLst>
        </pc:grpChg>
        <pc:grpChg chg="add del mod">
          <ac:chgData name="Zixi Li" userId="7afddd65-cf6f-4657-8c89-fa7101aa5225" providerId="ADAL" clId="{AD783692-7993-4D3B-B21C-7E057EDEB8F3}" dt="2024-04-23T23:45:22.866" v="15880" actId="478"/>
          <ac:grpSpMkLst>
            <pc:docMk/>
            <pc:sldMk cId="2578374043" sldId="364"/>
            <ac:grpSpMk id="281" creationId="{FD4F946B-4F52-1B30-961F-F6680D4AE56D}"/>
          </ac:grpSpMkLst>
        </pc:grpChg>
        <pc:grpChg chg="add del mod">
          <ac:chgData name="Zixi Li" userId="7afddd65-cf6f-4657-8c89-fa7101aa5225" providerId="ADAL" clId="{AD783692-7993-4D3B-B21C-7E057EDEB8F3}" dt="2024-04-23T23:40:49.741" v="15765" actId="165"/>
          <ac:grpSpMkLst>
            <pc:docMk/>
            <pc:sldMk cId="2578374043" sldId="364"/>
            <ac:grpSpMk id="286" creationId="{87BA1F93-94D0-16F2-E8A4-F761785F36B3}"/>
          </ac:grpSpMkLst>
        </pc:grpChg>
        <pc:grpChg chg="add del mod">
          <ac:chgData name="Zixi Li" userId="7afddd65-cf6f-4657-8c89-fa7101aa5225" providerId="ADAL" clId="{AD783692-7993-4D3B-B21C-7E057EDEB8F3}" dt="2024-04-23T23:45:32.203" v="15883" actId="165"/>
          <ac:grpSpMkLst>
            <pc:docMk/>
            <pc:sldMk cId="2578374043" sldId="364"/>
            <ac:grpSpMk id="318" creationId="{11A84177-F638-AC32-48A1-0C6F901CAE06}"/>
          </ac:grpSpMkLst>
        </pc:grpChg>
        <pc:grpChg chg="add mod">
          <ac:chgData name="Zixi Li" userId="7afddd65-cf6f-4657-8c89-fa7101aa5225" providerId="ADAL" clId="{AD783692-7993-4D3B-B21C-7E057EDEB8F3}" dt="2024-04-23T23:49:41.724" v="15964" actId="164"/>
          <ac:grpSpMkLst>
            <pc:docMk/>
            <pc:sldMk cId="2578374043" sldId="364"/>
            <ac:grpSpMk id="322" creationId="{AD4D08C0-8944-EA60-1777-693B14E88F2F}"/>
          </ac:grpSpMkLst>
        </pc:grpChg>
        <pc:grpChg chg="add mod">
          <ac:chgData name="Zixi Li" userId="7afddd65-cf6f-4657-8c89-fa7101aa5225" providerId="ADAL" clId="{AD783692-7993-4D3B-B21C-7E057EDEB8F3}" dt="2024-04-23T23:49:41.724" v="15964" actId="164"/>
          <ac:grpSpMkLst>
            <pc:docMk/>
            <pc:sldMk cId="2578374043" sldId="364"/>
            <ac:grpSpMk id="323" creationId="{73E96D61-96D9-E130-7EF0-0741442B6703}"/>
          </ac:grpSpMkLst>
        </pc:grpChg>
        <pc:grpChg chg="add del mod">
          <ac:chgData name="Zixi Li" userId="7afddd65-cf6f-4657-8c89-fa7101aa5225" providerId="ADAL" clId="{AD783692-7993-4D3B-B21C-7E057EDEB8F3}" dt="2024-04-23T23:47:51.873" v="15923" actId="165"/>
          <ac:grpSpMkLst>
            <pc:docMk/>
            <pc:sldMk cId="2578374043" sldId="364"/>
            <ac:grpSpMk id="339" creationId="{5A4732A7-6B9F-D379-9DB0-4D5E35D920C2}"/>
          </ac:grpSpMkLst>
        </pc:grpChg>
        <pc:grpChg chg="add del mod">
          <ac:chgData name="Zixi Li" userId="7afddd65-cf6f-4657-8c89-fa7101aa5225" providerId="ADAL" clId="{AD783692-7993-4D3B-B21C-7E057EDEB8F3}" dt="2024-04-23T23:47:17.423" v="15910" actId="478"/>
          <ac:grpSpMkLst>
            <pc:docMk/>
            <pc:sldMk cId="2578374043" sldId="364"/>
            <ac:grpSpMk id="355" creationId="{07308415-85AD-5126-AA19-2EC2285A7390}"/>
          </ac:grpSpMkLst>
        </pc:grpChg>
        <pc:grpChg chg="add del mod">
          <ac:chgData name="Zixi Li" userId="7afddd65-cf6f-4657-8c89-fa7101aa5225" providerId="ADAL" clId="{AD783692-7993-4D3B-B21C-7E057EDEB8F3}" dt="2024-04-23T23:47:39.769" v="15919" actId="165"/>
          <ac:grpSpMkLst>
            <pc:docMk/>
            <pc:sldMk cId="2578374043" sldId="364"/>
            <ac:grpSpMk id="371" creationId="{14103D0B-8D55-CD4A-C008-DB15DAAB3B91}"/>
          </ac:grpSpMkLst>
        </pc:grpChg>
        <pc:grpChg chg="add mod">
          <ac:chgData name="Zixi Li" userId="7afddd65-cf6f-4657-8c89-fa7101aa5225" providerId="ADAL" clId="{AD783692-7993-4D3B-B21C-7E057EDEB8F3}" dt="2024-04-23T23:49:41.724" v="15964" actId="164"/>
          <ac:grpSpMkLst>
            <pc:docMk/>
            <pc:sldMk cId="2578374043" sldId="364"/>
            <ac:grpSpMk id="395" creationId="{C3D98C6C-79A9-BD4D-CAD5-7E69179CD4F1}"/>
          </ac:grpSpMkLst>
        </pc:grpChg>
        <pc:grpChg chg="add mod">
          <ac:chgData name="Zixi Li" userId="7afddd65-cf6f-4657-8c89-fa7101aa5225" providerId="ADAL" clId="{AD783692-7993-4D3B-B21C-7E057EDEB8F3}" dt="2024-04-23T23:49:41.724" v="15964" actId="164"/>
          <ac:grpSpMkLst>
            <pc:docMk/>
            <pc:sldMk cId="2578374043" sldId="364"/>
            <ac:grpSpMk id="396" creationId="{D871976D-3AD2-B0A8-D082-B3DA73A5CAE7}"/>
          </ac:grpSpMkLst>
        </pc:grpChg>
        <pc:grpChg chg="add del mod">
          <ac:chgData name="Zixi Li" userId="7afddd65-cf6f-4657-8c89-fa7101aa5225" providerId="ADAL" clId="{AD783692-7993-4D3B-B21C-7E057EDEB8F3}" dt="2024-04-23T23:53:13.952" v="16034" actId="478"/>
          <ac:grpSpMkLst>
            <pc:docMk/>
            <pc:sldMk cId="2578374043" sldId="364"/>
            <ac:grpSpMk id="410" creationId="{3E67E17D-E506-584C-6B20-01119E39390E}"/>
          </ac:grpSpMkLst>
        </pc:grpChg>
        <pc:grpChg chg="add del mod">
          <ac:chgData name="Zixi Li" userId="7afddd65-cf6f-4657-8c89-fa7101aa5225" providerId="ADAL" clId="{AD783692-7993-4D3B-B21C-7E057EDEB8F3}" dt="2024-04-23T23:53:10.310" v="16032" actId="478"/>
          <ac:grpSpMkLst>
            <pc:docMk/>
            <pc:sldMk cId="2578374043" sldId="364"/>
            <ac:grpSpMk id="411" creationId="{9788F342-83C1-4276-C888-537AAB47A7B6}"/>
          </ac:grpSpMkLst>
        </pc:grpChg>
        <pc:grpChg chg="mod">
          <ac:chgData name="Zixi Li" userId="7afddd65-cf6f-4657-8c89-fa7101aa5225" providerId="ADAL" clId="{AD783692-7993-4D3B-B21C-7E057EDEB8F3}" dt="2024-04-23T23:49:42.678" v="15965"/>
          <ac:grpSpMkLst>
            <pc:docMk/>
            <pc:sldMk cId="2578374043" sldId="364"/>
            <ac:grpSpMk id="414" creationId="{A923F577-55E8-E812-F889-55388DE05A6F}"/>
          </ac:grpSpMkLst>
        </pc:grpChg>
        <pc:grpChg chg="mod">
          <ac:chgData name="Zixi Li" userId="7afddd65-cf6f-4657-8c89-fa7101aa5225" providerId="ADAL" clId="{AD783692-7993-4D3B-B21C-7E057EDEB8F3}" dt="2024-04-23T23:49:42.678" v="15965"/>
          <ac:grpSpMkLst>
            <pc:docMk/>
            <pc:sldMk cId="2578374043" sldId="364"/>
            <ac:grpSpMk id="418" creationId="{713138EC-ACBD-25E4-E3CB-4BA2B4116326}"/>
          </ac:grpSpMkLst>
        </pc:grpChg>
        <pc:grpChg chg="mod">
          <ac:chgData name="Zixi Li" userId="7afddd65-cf6f-4657-8c89-fa7101aa5225" providerId="ADAL" clId="{AD783692-7993-4D3B-B21C-7E057EDEB8F3}" dt="2024-04-23T23:49:42.678" v="15965"/>
          <ac:grpSpMkLst>
            <pc:docMk/>
            <pc:sldMk cId="2578374043" sldId="364"/>
            <ac:grpSpMk id="419" creationId="{479C835E-14CC-F3A3-8362-81379E0E6F0E}"/>
          </ac:grpSpMkLst>
        </pc:grpChg>
        <pc:grpChg chg="mod">
          <ac:chgData name="Zixi Li" userId="7afddd65-cf6f-4657-8c89-fa7101aa5225" providerId="ADAL" clId="{AD783692-7993-4D3B-B21C-7E057EDEB8F3}" dt="2024-04-23T23:49:42.678" v="15965"/>
          <ac:grpSpMkLst>
            <pc:docMk/>
            <pc:sldMk cId="2578374043" sldId="364"/>
            <ac:grpSpMk id="420" creationId="{5E7711C5-886C-A6D3-A159-C71A51FAEAAC}"/>
          </ac:grpSpMkLst>
        </pc:grpChg>
        <pc:grpChg chg="add del mod">
          <ac:chgData name="Zixi Li" userId="7afddd65-cf6f-4657-8c89-fa7101aa5225" providerId="ADAL" clId="{AD783692-7993-4D3B-B21C-7E057EDEB8F3}" dt="2024-04-23T23:54:43.982" v="16083" actId="165"/>
          <ac:grpSpMkLst>
            <pc:docMk/>
            <pc:sldMk cId="2578374043" sldId="364"/>
            <ac:grpSpMk id="497" creationId="{68D5039C-543F-E9B9-DE28-8567C580BB3D}"/>
          </ac:grpSpMkLst>
        </pc:grpChg>
        <pc:grpChg chg="del mod topLvl">
          <ac:chgData name="Zixi Li" userId="7afddd65-cf6f-4657-8c89-fa7101aa5225" providerId="ADAL" clId="{AD783692-7993-4D3B-B21C-7E057EDEB8F3}" dt="2024-04-23T23:55:22.358" v="16106" actId="478"/>
          <ac:grpSpMkLst>
            <pc:docMk/>
            <pc:sldMk cId="2578374043" sldId="364"/>
            <ac:grpSpMk id="500" creationId="{D90EFE87-AB67-4184-B3C9-009EC364AB5B}"/>
          </ac:grpSpMkLst>
        </pc:grpChg>
        <pc:grpChg chg="del mod topLvl">
          <ac:chgData name="Zixi Li" userId="7afddd65-cf6f-4657-8c89-fa7101aa5225" providerId="ADAL" clId="{AD783692-7993-4D3B-B21C-7E057EDEB8F3}" dt="2024-04-23T23:55:22.358" v="16106" actId="478"/>
          <ac:grpSpMkLst>
            <pc:docMk/>
            <pc:sldMk cId="2578374043" sldId="364"/>
            <ac:grpSpMk id="504" creationId="{FBFEB0C5-0211-C75A-C91B-6BFC6F668B0F}"/>
          </ac:grpSpMkLst>
        </pc:grpChg>
        <pc:grpChg chg="del mod topLvl">
          <ac:chgData name="Zixi Li" userId="7afddd65-cf6f-4657-8c89-fa7101aa5225" providerId="ADAL" clId="{AD783692-7993-4D3B-B21C-7E057EDEB8F3}" dt="2024-04-23T23:55:22.358" v="16106" actId="478"/>
          <ac:grpSpMkLst>
            <pc:docMk/>
            <pc:sldMk cId="2578374043" sldId="364"/>
            <ac:grpSpMk id="505" creationId="{4E568675-A24D-A555-39F5-4A6B1D6ABCC3}"/>
          </ac:grpSpMkLst>
        </pc:grpChg>
        <pc:grpChg chg="del mod topLvl">
          <ac:chgData name="Zixi Li" userId="7afddd65-cf6f-4657-8c89-fa7101aa5225" providerId="ADAL" clId="{AD783692-7993-4D3B-B21C-7E057EDEB8F3}" dt="2024-04-23T23:55:15.415" v="16101" actId="478"/>
          <ac:grpSpMkLst>
            <pc:docMk/>
            <pc:sldMk cId="2578374043" sldId="364"/>
            <ac:grpSpMk id="506" creationId="{72AFB1DD-0305-9A75-05EA-E0F009A1479B}"/>
          </ac:grpSpMkLst>
        </pc:grpChg>
        <pc:grpChg chg="add del mod">
          <ac:chgData name="Zixi Li" userId="7afddd65-cf6f-4657-8c89-fa7101aa5225" providerId="ADAL" clId="{AD783692-7993-4D3B-B21C-7E057EDEB8F3}" dt="2024-04-24T00:04:41.295" v="16580" actId="164"/>
          <ac:grpSpMkLst>
            <pc:docMk/>
            <pc:sldMk cId="2578374043" sldId="364"/>
            <ac:grpSpMk id="638" creationId="{CB253FFF-0931-08E8-34AD-85588DDB1800}"/>
          </ac:grpSpMkLst>
        </pc:grpChg>
        <pc:grpChg chg="add del mod">
          <ac:chgData name="Zixi Li" userId="7afddd65-cf6f-4657-8c89-fa7101aa5225" providerId="ADAL" clId="{AD783692-7993-4D3B-B21C-7E057EDEB8F3}" dt="2024-04-24T00:04:41.295" v="16580" actId="164"/>
          <ac:grpSpMkLst>
            <pc:docMk/>
            <pc:sldMk cId="2578374043" sldId="364"/>
            <ac:grpSpMk id="639" creationId="{4202C9DB-22F3-D5DD-989E-81B740EF009B}"/>
          </ac:grpSpMkLst>
        </pc:grpChg>
        <pc:grpChg chg="add del mod">
          <ac:chgData name="Zixi Li" userId="7afddd65-cf6f-4657-8c89-fa7101aa5225" providerId="ADAL" clId="{AD783692-7993-4D3B-B21C-7E057EDEB8F3}" dt="2024-04-24T00:04:41.295" v="16580" actId="164"/>
          <ac:grpSpMkLst>
            <pc:docMk/>
            <pc:sldMk cId="2578374043" sldId="364"/>
            <ac:grpSpMk id="688" creationId="{FEAE9C45-03FA-94EC-78CE-39265CF6A785}"/>
          </ac:grpSpMkLst>
        </pc:grpChg>
        <pc:grpChg chg="add del mod">
          <ac:chgData name="Zixi Li" userId="7afddd65-cf6f-4657-8c89-fa7101aa5225" providerId="ADAL" clId="{AD783692-7993-4D3B-B21C-7E057EDEB8F3}" dt="2024-04-24T00:04:41.295" v="16580" actId="164"/>
          <ac:grpSpMkLst>
            <pc:docMk/>
            <pc:sldMk cId="2578374043" sldId="364"/>
            <ac:grpSpMk id="689" creationId="{47CCC6C4-03E5-8EBA-4247-2EED671FDB9D}"/>
          </ac:grpSpMkLst>
        </pc:grpChg>
        <pc:grpChg chg="add del mod">
          <ac:chgData name="Zixi Li" userId="7afddd65-cf6f-4657-8c89-fa7101aa5225" providerId="ADAL" clId="{AD783692-7993-4D3B-B21C-7E057EDEB8F3}" dt="2024-04-24T00:04:41.295" v="16580" actId="164"/>
          <ac:grpSpMkLst>
            <pc:docMk/>
            <pc:sldMk cId="2578374043" sldId="364"/>
            <ac:grpSpMk id="691" creationId="{9D017A0A-8395-6FC2-8730-661F0392ABD6}"/>
          </ac:grpSpMkLst>
        </pc:grpChg>
        <pc:grpChg chg="add del mod">
          <ac:chgData name="Zixi Li" userId="7afddd65-cf6f-4657-8c89-fa7101aa5225" providerId="ADAL" clId="{AD783692-7993-4D3B-B21C-7E057EDEB8F3}" dt="2024-04-24T00:04:41.295" v="16580" actId="164"/>
          <ac:grpSpMkLst>
            <pc:docMk/>
            <pc:sldMk cId="2578374043" sldId="364"/>
            <ac:grpSpMk id="696" creationId="{96DC33C3-13F9-8758-0605-10AE7FD60365}"/>
          </ac:grpSpMkLst>
        </pc:grpChg>
        <pc:grpChg chg="add del mod">
          <ac:chgData name="Zixi Li" userId="7afddd65-cf6f-4657-8c89-fa7101aa5225" providerId="ADAL" clId="{AD783692-7993-4D3B-B21C-7E057EDEB8F3}" dt="2024-04-24T00:00:48.655" v="16267" actId="478"/>
          <ac:grpSpMkLst>
            <pc:docMk/>
            <pc:sldMk cId="2578374043" sldId="364"/>
            <ac:grpSpMk id="701" creationId="{D3D6761E-A676-DF01-F6DB-33857499B912}"/>
          </ac:grpSpMkLst>
        </pc:grpChg>
        <pc:grpChg chg="add del mod">
          <ac:chgData name="Zixi Li" userId="7afddd65-cf6f-4657-8c89-fa7101aa5225" providerId="ADAL" clId="{AD783692-7993-4D3B-B21C-7E057EDEB8F3}" dt="2024-04-24T00:04:41.295" v="16580" actId="164"/>
          <ac:grpSpMkLst>
            <pc:docMk/>
            <pc:sldMk cId="2578374043" sldId="364"/>
            <ac:grpSpMk id="774" creationId="{DC7B9108-2714-2F7E-D47A-21396DFDEA51}"/>
          </ac:grpSpMkLst>
        </pc:grpChg>
        <pc:grpChg chg="add del mod">
          <ac:chgData name="Zixi Li" userId="7afddd65-cf6f-4657-8c89-fa7101aa5225" providerId="ADAL" clId="{AD783692-7993-4D3B-B21C-7E057EDEB8F3}" dt="2024-04-24T00:04:41.295" v="16580" actId="164"/>
          <ac:grpSpMkLst>
            <pc:docMk/>
            <pc:sldMk cId="2578374043" sldId="364"/>
            <ac:grpSpMk id="775" creationId="{358B3A76-1481-C9E2-B36C-A03AC25D5D9D}"/>
          </ac:grpSpMkLst>
        </pc:grpChg>
        <pc:grpChg chg="add del mod">
          <ac:chgData name="Zixi Li" userId="7afddd65-cf6f-4657-8c89-fa7101aa5225" providerId="ADAL" clId="{AD783692-7993-4D3B-B21C-7E057EDEB8F3}" dt="2024-04-24T00:02:25.856" v="16314" actId="478"/>
          <ac:grpSpMkLst>
            <pc:docMk/>
            <pc:sldMk cId="2578374043" sldId="364"/>
            <ac:grpSpMk id="800" creationId="{CE5DE2B1-232C-46F3-A1DA-C06112B92BB0}"/>
          </ac:grpSpMkLst>
        </pc:grpChg>
        <pc:grpChg chg="add del mod">
          <ac:chgData name="Zixi Li" userId="7afddd65-cf6f-4657-8c89-fa7101aa5225" providerId="ADAL" clId="{AD783692-7993-4D3B-B21C-7E057EDEB8F3}" dt="2024-04-24T00:02:25.856" v="16314" actId="478"/>
          <ac:grpSpMkLst>
            <pc:docMk/>
            <pc:sldMk cId="2578374043" sldId="364"/>
            <ac:grpSpMk id="805" creationId="{E73E80E3-9CC9-E49F-9929-60AEFD6A75EF}"/>
          </ac:grpSpMkLst>
        </pc:grpChg>
        <pc:grpChg chg="add del mod">
          <ac:chgData name="Zixi Li" userId="7afddd65-cf6f-4657-8c89-fa7101aa5225" providerId="ADAL" clId="{AD783692-7993-4D3B-B21C-7E057EDEB8F3}" dt="2024-04-24T00:04:41.295" v="16580" actId="164"/>
          <ac:grpSpMkLst>
            <pc:docMk/>
            <pc:sldMk cId="2578374043" sldId="364"/>
            <ac:grpSpMk id="810" creationId="{9F7B2806-579D-CAEF-601A-1F47018B5507}"/>
          </ac:grpSpMkLst>
        </pc:grpChg>
        <pc:grpChg chg="add del mod">
          <ac:chgData name="Zixi Li" userId="7afddd65-cf6f-4657-8c89-fa7101aa5225" providerId="ADAL" clId="{AD783692-7993-4D3B-B21C-7E057EDEB8F3}" dt="2024-04-24T00:04:41.295" v="16580" actId="164"/>
          <ac:grpSpMkLst>
            <pc:docMk/>
            <pc:sldMk cId="2578374043" sldId="364"/>
            <ac:grpSpMk id="815" creationId="{2751CA14-AF32-9BE8-8555-E0C9C892F097}"/>
          </ac:grpSpMkLst>
        </pc:grpChg>
        <pc:grpChg chg="add del mod">
          <ac:chgData name="Zixi Li" userId="7afddd65-cf6f-4657-8c89-fa7101aa5225" providerId="ADAL" clId="{AD783692-7993-4D3B-B21C-7E057EDEB8F3}" dt="2024-04-24T00:04:41.295" v="16580" actId="164"/>
          <ac:grpSpMkLst>
            <pc:docMk/>
            <pc:sldMk cId="2578374043" sldId="364"/>
            <ac:grpSpMk id="820" creationId="{A4DF0E58-7294-98D7-95E4-E4E577BC17A0}"/>
          </ac:grpSpMkLst>
        </pc:grpChg>
        <pc:grpChg chg="add del mod">
          <ac:chgData name="Zixi Li" userId="7afddd65-cf6f-4657-8c89-fa7101aa5225" providerId="ADAL" clId="{AD783692-7993-4D3B-B21C-7E057EDEB8F3}" dt="2024-04-24T00:04:41.295" v="16580" actId="164"/>
          <ac:grpSpMkLst>
            <pc:docMk/>
            <pc:sldMk cId="2578374043" sldId="364"/>
            <ac:grpSpMk id="825" creationId="{C95B2668-744A-5CC8-6B19-7692C77FC16D}"/>
          </ac:grpSpMkLst>
        </pc:grpChg>
        <pc:grpChg chg="add del mod">
          <ac:chgData name="Zixi Li" userId="7afddd65-cf6f-4657-8c89-fa7101aa5225" providerId="ADAL" clId="{AD783692-7993-4D3B-B21C-7E057EDEB8F3}" dt="2024-04-24T00:04:41.295" v="16580" actId="164"/>
          <ac:grpSpMkLst>
            <pc:docMk/>
            <pc:sldMk cId="2578374043" sldId="364"/>
            <ac:grpSpMk id="830" creationId="{0B305106-9986-3EAC-3EE6-576C2583E659}"/>
          </ac:grpSpMkLst>
        </pc:grpChg>
        <pc:grpChg chg="add del mod">
          <ac:chgData name="Zixi Li" userId="7afddd65-cf6f-4657-8c89-fa7101aa5225" providerId="ADAL" clId="{AD783692-7993-4D3B-B21C-7E057EDEB8F3}" dt="2024-04-24T00:04:41.295" v="16580" actId="164"/>
          <ac:grpSpMkLst>
            <pc:docMk/>
            <pc:sldMk cId="2578374043" sldId="364"/>
            <ac:grpSpMk id="835" creationId="{F206BE9A-FCE0-33CF-8565-67178D99D077}"/>
          </ac:grpSpMkLst>
        </pc:grpChg>
        <pc:grpChg chg="add del mod">
          <ac:chgData name="Zixi Li" userId="7afddd65-cf6f-4657-8c89-fa7101aa5225" providerId="ADAL" clId="{AD783692-7993-4D3B-B21C-7E057EDEB8F3}" dt="2024-04-24T00:04:41.295" v="16580" actId="164"/>
          <ac:grpSpMkLst>
            <pc:docMk/>
            <pc:sldMk cId="2578374043" sldId="364"/>
            <ac:grpSpMk id="840" creationId="{3C1F231C-2D23-175E-1960-CED8CB4545F9}"/>
          </ac:grpSpMkLst>
        </pc:grpChg>
        <pc:grpChg chg="add del mod">
          <ac:chgData name="Zixi Li" userId="7afddd65-cf6f-4657-8c89-fa7101aa5225" providerId="ADAL" clId="{AD783692-7993-4D3B-B21C-7E057EDEB8F3}" dt="2024-04-24T00:04:41.295" v="16580" actId="164"/>
          <ac:grpSpMkLst>
            <pc:docMk/>
            <pc:sldMk cId="2578374043" sldId="364"/>
            <ac:grpSpMk id="845" creationId="{D9F59129-7B98-BDD4-2179-4B446711B08D}"/>
          </ac:grpSpMkLst>
        </pc:grpChg>
        <pc:grpChg chg="add del mod">
          <ac:chgData name="Zixi Li" userId="7afddd65-cf6f-4657-8c89-fa7101aa5225" providerId="ADAL" clId="{AD783692-7993-4D3B-B21C-7E057EDEB8F3}" dt="2024-04-24T00:04:41.295" v="16580" actId="164"/>
          <ac:grpSpMkLst>
            <pc:docMk/>
            <pc:sldMk cId="2578374043" sldId="364"/>
            <ac:grpSpMk id="850" creationId="{D2CC0500-3C21-ECFE-039D-8380D94271A5}"/>
          </ac:grpSpMkLst>
        </pc:grpChg>
        <pc:grpChg chg="add del mod">
          <ac:chgData name="Zixi Li" userId="7afddd65-cf6f-4657-8c89-fa7101aa5225" providerId="ADAL" clId="{AD783692-7993-4D3B-B21C-7E057EDEB8F3}" dt="2024-04-24T00:04:41.295" v="16580" actId="164"/>
          <ac:grpSpMkLst>
            <pc:docMk/>
            <pc:sldMk cId="2578374043" sldId="364"/>
            <ac:grpSpMk id="855" creationId="{637CAA40-632C-48F0-1EFE-B2AE5621605F}"/>
          </ac:grpSpMkLst>
        </pc:grpChg>
        <pc:grpChg chg="add mod">
          <ac:chgData name="Zixi Li" userId="7afddd65-cf6f-4657-8c89-fa7101aa5225" providerId="ADAL" clId="{AD783692-7993-4D3B-B21C-7E057EDEB8F3}" dt="2024-04-24T00:04:19.704" v="16573" actId="164"/>
          <ac:grpSpMkLst>
            <pc:docMk/>
            <pc:sldMk cId="2578374043" sldId="364"/>
            <ac:grpSpMk id="860" creationId="{C909D27A-D423-906F-B6AA-4268BCBD7FF7}"/>
          </ac:grpSpMkLst>
        </pc:grpChg>
        <pc:grpChg chg="add mod">
          <ac:chgData name="Zixi Li" userId="7afddd65-cf6f-4657-8c89-fa7101aa5225" providerId="ADAL" clId="{AD783692-7993-4D3B-B21C-7E057EDEB8F3}" dt="2024-04-24T00:04:31.048" v="16578" actId="1076"/>
          <ac:grpSpMkLst>
            <pc:docMk/>
            <pc:sldMk cId="2578374043" sldId="364"/>
            <ac:grpSpMk id="861" creationId="{54115830-D359-7BA6-7324-3A73E511DE83}"/>
          </ac:grpSpMkLst>
        </pc:grpChg>
        <pc:grpChg chg="mod">
          <ac:chgData name="Zixi Li" userId="7afddd65-cf6f-4657-8c89-fa7101aa5225" providerId="ADAL" clId="{AD783692-7993-4D3B-B21C-7E057EDEB8F3}" dt="2024-04-24T00:04:27.939" v="16577"/>
          <ac:grpSpMkLst>
            <pc:docMk/>
            <pc:sldMk cId="2578374043" sldId="364"/>
            <ac:grpSpMk id="864" creationId="{41AABBE8-2280-4FB2-B211-A437E70C2BFE}"/>
          </ac:grpSpMkLst>
        </pc:grpChg>
        <pc:grpChg chg="mod">
          <ac:chgData name="Zixi Li" userId="7afddd65-cf6f-4657-8c89-fa7101aa5225" providerId="ADAL" clId="{AD783692-7993-4D3B-B21C-7E057EDEB8F3}" dt="2024-04-24T00:04:27.939" v="16577"/>
          <ac:grpSpMkLst>
            <pc:docMk/>
            <pc:sldMk cId="2578374043" sldId="364"/>
            <ac:grpSpMk id="868" creationId="{7726641F-D130-15F8-6462-C34D2E3FC441}"/>
          </ac:grpSpMkLst>
        </pc:grpChg>
        <pc:grpChg chg="mod">
          <ac:chgData name="Zixi Li" userId="7afddd65-cf6f-4657-8c89-fa7101aa5225" providerId="ADAL" clId="{AD783692-7993-4D3B-B21C-7E057EDEB8F3}" dt="2024-04-24T00:04:27.939" v="16577"/>
          <ac:grpSpMkLst>
            <pc:docMk/>
            <pc:sldMk cId="2578374043" sldId="364"/>
            <ac:grpSpMk id="869" creationId="{5D78840E-121B-CEEB-01F6-ACA6DB74F566}"/>
          </ac:grpSpMkLst>
        </pc:grpChg>
        <pc:grpChg chg="mod">
          <ac:chgData name="Zixi Li" userId="7afddd65-cf6f-4657-8c89-fa7101aa5225" providerId="ADAL" clId="{AD783692-7993-4D3B-B21C-7E057EDEB8F3}" dt="2024-04-24T00:04:27.939" v="16577"/>
          <ac:grpSpMkLst>
            <pc:docMk/>
            <pc:sldMk cId="2578374043" sldId="364"/>
            <ac:grpSpMk id="870" creationId="{BA32F45D-FE92-AF2D-C2DC-AD3F9125F034}"/>
          </ac:grpSpMkLst>
        </pc:grpChg>
        <pc:grpChg chg="add mod">
          <ac:chgData name="Zixi Li" userId="7afddd65-cf6f-4657-8c89-fa7101aa5225" providerId="ADAL" clId="{AD783692-7993-4D3B-B21C-7E057EDEB8F3}" dt="2024-04-24T00:04:41.295" v="16580" actId="164"/>
          <ac:grpSpMkLst>
            <pc:docMk/>
            <pc:sldMk cId="2578374043" sldId="364"/>
            <ac:grpSpMk id="947" creationId="{A34D2CB2-FA72-57AA-6542-BB33A0DFC099}"/>
          </ac:grpSpMkLst>
        </pc:grpChg>
      </pc:sldChg>
      <pc:sldChg chg="addSp delSp modSp mod modAnim modNotes modNotesTx">
        <pc:chgData name="Zixi Li" userId="7afddd65-cf6f-4657-8c89-fa7101aa5225" providerId="ADAL" clId="{AD783692-7993-4D3B-B21C-7E057EDEB8F3}" dt="2024-05-07T23:14:25.057" v="42437" actId="20577"/>
        <pc:sldMkLst>
          <pc:docMk/>
          <pc:sldMk cId="840760053" sldId="365"/>
        </pc:sldMkLst>
        <pc:spChg chg="add mod">
          <ac:chgData name="Zixi Li" userId="7afddd65-cf6f-4657-8c89-fa7101aa5225" providerId="ADAL" clId="{AD783692-7993-4D3B-B21C-7E057EDEB8F3}" dt="2024-05-07T23:14:25.057" v="42437" actId="20577"/>
          <ac:spMkLst>
            <pc:docMk/>
            <pc:sldMk cId="840760053" sldId="365"/>
            <ac:spMk id="16" creationId="{6D404A00-307E-8759-C4A8-89A5C44B392C}"/>
          </ac:spMkLst>
        </pc:spChg>
        <pc:spChg chg="mod">
          <ac:chgData name="Zixi Li" userId="7afddd65-cf6f-4657-8c89-fa7101aa5225" providerId="ADAL" clId="{AD783692-7993-4D3B-B21C-7E057EDEB8F3}" dt="2024-04-30T23:34:33.236" v="39516" actId="20577"/>
          <ac:spMkLst>
            <pc:docMk/>
            <pc:sldMk cId="840760053" sldId="365"/>
            <ac:spMk id="26" creationId="{36395634-4BC8-18E5-F704-E4D1492AF842}"/>
          </ac:spMkLst>
        </pc:spChg>
        <pc:graphicFrameChg chg="add del mod">
          <ac:chgData name="Zixi Li" userId="7afddd65-cf6f-4657-8c89-fa7101aa5225" providerId="ADAL" clId="{AD783692-7993-4D3B-B21C-7E057EDEB8F3}" dt="2024-04-24T14:21:05.919" v="16629" actId="478"/>
          <ac:graphicFrameMkLst>
            <pc:docMk/>
            <pc:sldMk cId="840760053" sldId="365"/>
            <ac:graphicFrameMk id="2" creationId="{AF8659DF-3B61-2992-2C40-DD52E78C2A07}"/>
          </ac:graphicFrameMkLst>
        </pc:graphicFrameChg>
        <pc:picChg chg="add del mod">
          <ac:chgData name="Zixi Li" userId="7afddd65-cf6f-4657-8c89-fa7101aa5225" providerId="ADAL" clId="{AD783692-7993-4D3B-B21C-7E057EDEB8F3}" dt="2024-04-24T14:26:41.182" v="16634" actId="478"/>
          <ac:picMkLst>
            <pc:docMk/>
            <pc:sldMk cId="840760053" sldId="365"/>
            <ac:picMk id="5" creationId="{801A154B-515D-CD27-2884-328F504C0A22}"/>
          </ac:picMkLst>
        </pc:picChg>
        <pc:picChg chg="add mod">
          <ac:chgData name="Zixi Li" userId="7afddd65-cf6f-4657-8c89-fa7101aa5225" providerId="ADAL" clId="{AD783692-7993-4D3B-B21C-7E057EDEB8F3}" dt="2024-05-01T00:14:40.746" v="40358" actId="1076"/>
          <ac:picMkLst>
            <pc:docMk/>
            <pc:sldMk cId="840760053" sldId="365"/>
            <ac:picMk id="7" creationId="{33330E2C-0D98-F3AD-2B42-1BF5B4579D6E}"/>
          </ac:picMkLst>
        </pc:picChg>
        <pc:picChg chg="add mod">
          <ac:chgData name="Zixi Li" userId="7afddd65-cf6f-4657-8c89-fa7101aa5225" providerId="ADAL" clId="{AD783692-7993-4D3B-B21C-7E057EDEB8F3}" dt="2024-05-01T00:14:44.568" v="40369" actId="1036"/>
          <ac:picMkLst>
            <pc:docMk/>
            <pc:sldMk cId="840760053" sldId="365"/>
            <ac:picMk id="9" creationId="{46B01599-1174-7A46-0A97-AF7F049997B6}"/>
          </ac:picMkLst>
        </pc:picChg>
        <pc:picChg chg="add mod">
          <ac:chgData name="Zixi Li" userId="7afddd65-cf6f-4657-8c89-fa7101aa5225" providerId="ADAL" clId="{AD783692-7993-4D3B-B21C-7E057EDEB8F3}" dt="2024-05-01T00:14:45.432" v="40373" actId="1038"/>
          <ac:picMkLst>
            <pc:docMk/>
            <pc:sldMk cId="840760053" sldId="365"/>
            <ac:picMk id="11" creationId="{15699D68-840C-7427-2502-CD4F4888A864}"/>
          </ac:picMkLst>
        </pc:picChg>
        <pc:picChg chg="add mod">
          <ac:chgData name="Zixi Li" userId="7afddd65-cf6f-4657-8c89-fa7101aa5225" providerId="ADAL" clId="{AD783692-7993-4D3B-B21C-7E057EDEB8F3}" dt="2024-05-01T00:14:45.642" v="40374" actId="1076"/>
          <ac:picMkLst>
            <pc:docMk/>
            <pc:sldMk cId="840760053" sldId="365"/>
            <ac:picMk id="13" creationId="{1B865E4B-8398-8C9E-F975-818535A8DE7E}"/>
          </ac:picMkLst>
        </pc:picChg>
        <pc:picChg chg="add mod">
          <ac:chgData name="Zixi Li" userId="7afddd65-cf6f-4657-8c89-fa7101aa5225" providerId="ADAL" clId="{AD783692-7993-4D3B-B21C-7E057EDEB8F3}" dt="2024-05-01T00:14:46.382" v="40377" actId="1037"/>
          <ac:picMkLst>
            <pc:docMk/>
            <pc:sldMk cId="840760053" sldId="365"/>
            <ac:picMk id="15" creationId="{6737FF23-EE6D-5CC5-A7BB-76C892B1CB3E}"/>
          </ac:picMkLst>
        </pc:picChg>
      </pc:sldChg>
      <pc:sldChg chg="addSp delSp modSp new mod modAnim modNotes modNotesTx">
        <pc:chgData name="Zixi Li" userId="7afddd65-cf6f-4657-8c89-fa7101aa5225" providerId="ADAL" clId="{AD783692-7993-4D3B-B21C-7E057EDEB8F3}" dt="2024-04-30T01:04:11.741" v="34780" actId="20577"/>
        <pc:sldMkLst>
          <pc:docMk/>
          <pc:sldMk cId="3415360911" sldId="366"/>
        </pc:sldMkLst>
        <pc:spChg chg="mod">
          <ac:chgData name="Zixi Li" userId="7afddd65-cf6f-4657-8c89-fa7101aa5225" providerId="ADAL" clId="{AD783692-7993-4D3B-B21C-7E057EDEB8F3}" dt="2024-04-24T16:29:43.436" v="17779"/>
          <ac:spMkLst>
            <pc:docMk/>
            <pc:sldMk cId="3415360911" sldId="366"/>
            <ac:spMk id="2" creationId="{146FBEFC-EB59-013E-FE70-EC5287AE33AE}"/>
          </ac:spMkLst>
        </pc:spChg>
        <pc:spChg chg="del">
          <ac:chgData name="Zixi Li" userId="7afddd65-cf6f-4657-8c89-fa7101aa5225" providerId="ADAL" clId="{AD783692-7993-4D3B-B21C-7E057EDEB8F3}" dt="2024-04-24T16:21:14.834" v="17329" actId="478"/>
          <ac:spMkLst>
            <pc:docMk/>
            <pc:sldMk cId="3415360911" sldId="366"/>
            <ac:spMk id="3" creationId="{C47689CA-FDC7-3277-87FC-71EF5B5CC8E0}"/>
          </ac:spMkLst>
        </pc:spChg>
        <pc:spChg chg="mod">
          <ac:chgData name="Zixi Li" userId="7afddd65-cf6f-4657-8c89-fa7101aa5225" providerId="ADAL" clId="{AD783692-7993-4D3B-B21C-7E057EDEB8F3}" dt="2024-04-27T18:47:59.370" v="27313" actId="20577"/>
          <ac:spMkLst>
            <pc:docMk/>
            <pc:sldMk cId="3415360911" sldId="366"/>
            <ac:spMk id="4" creationId="{E335231B-02AC-36ED-69B7-198ABCB25AD8}"/>
          </ac:spMkLst>
        </pc:spChg>
        <pc:spChg chg="add del">
          <ac:chgData name="Zixi Li" userId="7afddd65-cf6f-4657-8c89-fa7101aa5225" providerId="ADAL" clId="{AD783692-7993-4D3B-B21C-7E057EDEB8F3}" dt="2024-04-24T16:19:51.686" v="17309" actId="478"/>
          <ac:spMkLst>
            <pc:docMk/>
            <pc:sldMk cId="3415360911" sldId="366"/>
            <ac:spMk id="6" creationId="{B4187C13-F101-9550-0407-8E9112F0F211}"/>
          </ac:spMkLst>
        </pc:spChg>
        <pc:spChg chg="add mod">
          <ac:chgData name="Zixi Li" userId="7afddd65-cf6f-4657-8c89-fa7101aa5225" providerId="ADAL" clId="{AD783692-7993-4D3B-B21C-7E057EDEB8F3}" dt="2024-04-24T16:21:19.412" v="17330" actId="164"/>
          <ac:spMkLst>
            <pc:docMk/>
            <pc:sldMk cId="3415360911" sldId="366"/>
            <ac:spMk id="8" creationId="{C6A13A95-6734-944B-F4FE-56AC6E44FCD9}"/>
          </ac:spMkLst>
        </pc:spChg>
        <pc:spChg chg="add mod">
          <ac:chgData name="Zixi Li" userId="7afddd65-cf6f-4657-8c89-fa7101aa5225" providerId="ADAL" clId="{AD783692-7993-4D3B-B21C-7E057EDEB8F3}" dt="2024-04-24T16:21:19.412" v="17330" actId="164"/>
          <ac:spMkLst>
            <pc:docMk/>
            <pc:sldMk cId="3415360911" sldId="366"/>
            <ac:spMk id="9" creationId="{1B7B6BD4-ADC4-A9FC-1B6E-5CEBF37C4F78}"/>
          </ac:spMkLst>
        </pc:spChg>
        <pc:spChg chg="add mod">
          <ac:chgData name="Zixi Li" userId="7afddd65-cf6f-4657-8c89-fa7101aa5225" providerId="ADAL" clId="{AD783692-7993-4D3B-B21C-7E057EDEB8F3}" dt="2024-04-27T18:44:24.755" v="26946" actId="1076"/>
          <ac:spMkLst>
            <pc:docMk/>
            <pc:sldMk cId="3415360911" sldId="366"/>
            <ac:spMk id="16" creationId="{70D23B60-6D3C-FEC1-B4FE-A5FD5B80E89C}"/>
          </ac:spMkLst>
        </pc:spChg>
        <pc:spChg chg="add mod">
          <ac:chgData name="Zixi Li" userId="7afddd65-cf6f-4657-8c89-fa7101aa5225" providerId="ADAL" clId="{AD783692-7993-4D3B-B21C-7E057EDEB8F3}" dt="2024-04-27T18:44:24.755" v="26946" actId="1076"/>
          <ac:spMkLst>
            <pc:docMk/>
            <pc:sldMk cId="3415360911" sldId="366"/>
            <ac:spMk id="17" creationId="{DCD9783E-5B1F-AED7-ED90-B50FE0AF81B3}"/>
          </ac:spMkLst>
        </pc:spChg>
        <pc:grpChg chg="add mod">
          <ac:chgData name="Zixi Li" userId="7afddd65-cf6f-4657-8c89-fa7101aa5225" providerId="ADAL" clId="{AD783692-7993-4D3B-B21C-7E057EDEB8F3}" dt="2024-04-27T18:44:24.755" v="26946" actId="1076"/>
          <ac:grpSpMkLst>
            <pc:docMk/>
            <pc:sldMk cId="3415360911" sldId="366"/>
            <ac:grpSpMk id="10" creationId="{E4A99850-CC87-48EB-01CD-E4B43A6FD2F8}"/>
          </ac:grpSpMkLst>
        </pc:grpChg>
        <pc:picChg chg="add mod">
          <ac:chgData name="Zixi Li" userId="7afddd65-cf6f-4657-8c89-fa7101aa5225" providerId="ADAL" clId="{AD783692-7993-4D3B-B21C-7E057EDEB8F3}" dt="2024-04-27T18:48:07.181" v="27314" actId="1076"/>
          <ac:picMkLst>
            <pc:docMk/>
            <pc:sldMk cId="3415360911" sldId="366"/>
            <ac:picMk id="3" creationId="{498E0C4D-5EE3-FB88-549F-909CD3996990}"/>
          </ac:picMkLst>
        </pc:picChg>
        <pc:picChg chg="add del mod modCrop">
          <ac:chgData name="Zixi Li" userId="7afddd65-cf6f-4657-8c89-fa7101aa5225" providerId="ADAL" clId="{AD783692-7993-4D3B-B21C-7E057EDEB8F3}" dt="2024-04-24T16:19:51.066" v="17308" actId="478"/>
          <ac:picMkLst>
            <pc:docMk/>
            <pc:sldMk cId="3415360911" sldId="366"/>
            <ac:picMk id="5" creationId="{5383C3C4-9F56-EB9F-DF35-94E653E083D5}"/>
          </ac:picMkLst>
        </pc:picChg>
        <pc:picChg chg="add mod modCrop">
          <ac:chgData name="Zixi Li" userId="7afddd65-cf6f-4657-8c89-fa7101aa5225" providerId="ADAL" clId="{AD783692-7993-4D3B-B21C-7E057EDEB8F3}" dt="2024-04-24T16:21:19.412" v="17330" actId="164"/>
          <ac:picMkLst>
            <pc:docMk/>
            <pc:sldMk cId="3415360911" sldId="366"/>
            <ac:picMk id="7" creationId="{EA854DE3-7093-3F4C-442D-73D6EB491610}"/>
          </ac:picMkLst>
        </pc:picChg>
        <pc:cxnChg chg="add mod">
          <ac:chgData name="Zixi Li" userId="7afddd65-cf6f-4657-8c89-fa7101aa5225" providerId="ADAL" clId="{AD783692-7993-4D3B-B21C-7E057EDEB8F3}" dt="2024-04-27T18:44:24.755" v="26946" actId="1076"/>
          <ac:cxnSpMkLst>
            <pc:docMk/>
            <pc:sldMk cId="3415360911" sldId="366"/>
            <ac:cxnSpMk id="12" creationId="{FD7DB437-C54B-46FC-67E6-CD912D1C4437}"/>
          </ac:cxnSpMkLst>
        </pc:cxnChg>
        <pc:cxnChg chg="add mod">
          <ac:chgData name="Zixi Li" userId="7afddd65-cf6f-4657-8c89-fa7101aa5225" providerId="ADAL" clId="{AD783692-7993-4D3B-B21C-7E057EDEB8F3}" dt="2024-04-27T18:44:24.755" v="26946" actId="1076"/>
          <ac:cxnSpMkLst>
            <pc:docMk/>
            <pc:sldMk cId="3415360911" sldId="366"/>
            <ac:cxnSpMk id="14" creationId="{70AEEFF0-4A3E-BEAF-6FF5-21D22737FE22}"/>
          </ac:cxnSpMkLst>
        </pc:cxnChg>
      </pc:sldChg>
      <pc:sldChg chg="addSp delSp modSp add mod ord delAnim modAnim modNotes modNotesTx">
        <pc:chgData name="Zixi Li" userId="7afddd65-cf6f-4657-8c89-fa7101aa5225" providerId="ADAL" clId="{AD783692-7993-4D3B-B21C-7E057EDEB8F3}" dt="2024-04-30T23:34:21.831" v="39513"/>
        <pc:sldMkLst>
          <pc:docMk/>
          <pc:sldMk cId="1017360898" sldId="367"/>
        </pc:sldMkLst>
        <pc:spChg chg="add mod">
          <ac:chgData name="Zixi Li" userId="7afddd65-cf6f-4657-8c89-fa7101aa5225" providerId="ADAL" clId="{AD783692-7993-4D3B-B21C-7E057EDEB8F3}" dt="2024-04-30T17:08:50.438" v="36826" actId="20577"/>
          <ac:spMkLst>
            <pc:docMk/>
            <pc:sldMk cId="1017360898" sldId="367"/>
            <ac:spMk id="2" creationId="{33F0EE9A-21E8-939F-B38A-0BBCB0AD7E58}"/>
          </ac:spMkLst>
        </pc:spChg>
        <pc:spChg chg="add mod">
          <ac:chgData name="Zixi Li" userId="7afddd65-cf6f-4657-8c89-fa7101aa5225" providerId="ADAL" clId="{AD783692-7993-4D3B-B21C-7E057EDEB8F3}" dt="2024-04-24T18:06:13.067" v="19994" actId="14100"/>
          <ac:spMkLst>
            <pc:docMk/>
            <pc:sldMk cId="1017360898" sldId="367"/>
            <ac:spMk id="4" creationId="{FAE310D7-50E7-F944-8B59-5AFC6043F45C}"/>
          </ac:spMkLst>
        </pc:spChg>
        <pc:spChg chg="add mod">
          <ac:chgData name="Zixi Li" userId="7afddd65-cf6f-4657-8c89-fa7101aa5225" providerId="ADAL" clId="{AD783692-7993-4D3B-B21C-7E057EDEB8F3}" dt="2024-04-24T18:06:18.506" v="19997" actId="14100"/>
          <ac:spMkLst>
            <pc:docMk/>
            <pc:sldMk cId="1017360898" sldId="367"/>
            <ac:spMk id="6" creationId="{4EB54690-D550-B4AC-D2ED-855D0AFF845B}"/>
          </ac:spMkLst>
        </pc:spChg>
        <pc:spChg chg="add mod">
          <ac:chgData name="Zixi Li" userId="7afddd65-cf6f-4657-8c89-fa7101aa5225" providerId="ADAL" clId="{AD783692-7993-4D3B-B21C-7E057EDEB8F3}" dt="2024-04-24T18:06:25.121" v="20000" actId="1076"/>
          <ac:spMkLst>
            <pc:docMk/>
            <pc:sldMk cId="1017360898" sldId="367"/>
            <ac:spMk id="7" creationId="{4FAA273A-59F0-915C-AA43-1216D4BD2FF2}"/>
          </ac:spMkLst>
        </pc:spChg>
        <pc:spChg chg="add mod">
          <ac:chgData name="Zixi Li" userId="7afddd65-cf6f-4657-8c89-fa7101aa5225" providerId="ADAL" clId="{AD783692-7993-4D3B-B21C-7E057EDEB8F3}" dt="2024-04-24T18:13:04.851" v="20173" actId="14100"/>
          <ac:spMkLst>
            <pc:docMk/>
            <pc:sldMk cId="1017360898" sldId="367"/>
            <ac:spMk id="8" creationId="{6411C309-4684-EE7B-0636-7EE21E55F6ED}"/>
          </ac:spMkLst>
        </pc:spChg>
        <pc:spChg chg="del">
          <ac:chgData name="Zixi Li" userId="7afddd65-cf6f-4657-8c89-fa7101aa5225" providerId="ADAL" clId="{AD783692-7993-4D3B-B21C-7E057EDEB8F3}" dt="2024-04-24T18:04:57.615" v="19895" actId="478"/>
          <ac:spMkLst>
            <pc:docMk/>
            <pc:sldMk cId="1017360898" sldId="367"/>
            <ac:spMk id="8" creationId="{BA7C6601-6FA2-6A56-BF33-1CD7698C1F17}"/>
          </ac:spMkLst>
        </pc:spChg>
        <pc:spChg chg="mod">
          <ac:chgData name="Zixi Li" userId="7afddd65-cf6f-4657-8c89-fa7101aa5225" providerId="ADAL" clId="{AD783692-7993-4D3B-B21C-7E057EDEB8F3}" dt="2024-04-24T18:04:54.320" v="19892" actId="14100"/>
          <ac:spMkLst>
            <pc:docMk/>
            <pc:sldMk cId="1017360898" sldId="367"/>
            <ac:spMk id="9" creationId="{BB39CD78-0913-03EA-4F76-8F2E9267BB23}"/>
          </ac:spMkLst>
        </pc:spChg>
        <pc:spChg chg="add mod">
          <ac:chgData name="Zixi Li" userId="7afddd65-cf6f-4657-8c89-fa7101aa5225" providerId="ADAL" clId="{AD783692-7993-4D3B-B21C-7E057EDEB8F3}" dt="2024-04-24T18:12:57.396" v="20170" actId="14100"/>
          <ac:spMkLst>
            <pc:docMk/>
            <pc:sldMk cId="1017360898" sldId="367"/>
            <ac:spMk id="10" creationId="{3ABF1E8D-7D83-D1BF-42BF-18ABA5315E67}"/>
          </ac:spMkLst>
        </pc:spChg>
        <pc:spChg chg="del">
          <ac:chgData name="Zixi Li" userId="7afddd65-cf6f-4657-8c89-fa7101aa5225" providerId="ADAL" clId="{AD783692-7993-4D3B-B21C-7E057EDEB8F3}" dt="2024-04-24T18:04:17.284" v="19876" actId="478"/>
          <ac:spMkLst>
            <pc:docMk/>
            <pc:sldMk cId="1017360898" sldId="367"/>
            <ac:spMk id="10" creationId="{5379D776-E77E-9027-6D34-9372784EA341}"/>
          </ac:spMkLst>
        </pc:spChg>
        <pc:spChg chg="add mod">
          <ac:chgData name="Zixi Li" userId="7afddd65-cf6f-4657-8c89-fa7101aa5225" providerId="ADAL" clId="{AD783692-7993-4D3B-B21C-7E057EDEB8F3}" dt="2024-04-30T17:08:58.391" v="36827" actId="1076"/>
          <ac:spMkLst>
            <pc:docMk/>
            <pc:sldMk cId="1017360898" sldId="367"/>
            <ac:spMk id="11" creationId="{FCF7C24C-758D-3DD1-A256-3F49B476ACAF}"/>
          </ac:spMkLst>
        </pc:spChg>
        <pc:spChg chg="add mod">
          <ac:chgData name="Zixi Li" userId="7afddd65-cf6f-4657-8c89-fa7101aa5225" providerId="ADAL" clId="{AD783692-7993-4D3B-B21C-7E057EDEB8F3}" dt="2024-04-24T18:14:17.365" v="20301" actId="1076"/>
          <ac:spMkLst>
            <pc:docMk/>
            <pc:sldMk cId="1017360898" sldId="367"/>
            <ac:spMk id="12" creationId="{294F8F02-BEC5-BE04-7B2B-14047F76731C}"/>
          </ac:spMkLst>
        </pc:spChg>
        <pc:spChg chg="del">
          <ac:chgData name="Zixi Li" userId="7afddd65-cf6f-4657-8c89-fa7101aa5225" providerId="ADAL" clId="{AD783692-7993-4D3B-B21C-7E057EDEB8F3}" dt="2024-04-24T18:04:17.850" v="19877" actId="478"/>
          <ac:spMkLst>
            <pc:docMk/>
            <pc:sldMk cId="1017360898" sldId="367"/>
            <ac:spMk id="12" creationId="{7C05627C-520C-2F25-E23A-3005F181A1B1}"/>
          </ac:spMkLst>
        </pc:spChg>
        <pc:spChg chg="del">
          <ac:chgData name="Zixi Li" userId="7afddd65-cf6f-4657-8c89-fa7101aa5225" providerId="ADAL" clId="{AD783692-7993-4D3B-B21C-7E057EDEB8F3}" dt="2024-04-24T18:04:56.979" v="19894" actId="478"/>
          <ac:spMkLst>
            <pc:docMk/>
            <pc:sldMk cId="1017360898" sldId="367"/>
            <ac:spMk id="13" creationId="{07BE5A29-2A10-9207-CB89-E76A4EBBB078}"/>
          </ac:spMkLst>
        </pc:spChg>
        <pc:spChg chg="del mod">
          <ac:chgData name="Zixi Li" userId="7afddd65-cf6f-4657-8c89-fa7101aa5225" providerId="ADAL" clId="{AD783692-7993-4D3B-B21C-7E057EDEB8F3}" dt="2024-04-24T18:04:46.812" v="19889" actId="478"/>
          <ac:spMkLst>
            <pc:docMk/>
            <pc:sldMk cId="1017360898" sldId="367"/>
            <ac:spMk id="14" creationId="{C56C87E5-A00A-54BB-4275-25401262FA0E}"/>
          </ac:spMkLst>
        </pc:spChg>
        <pc:spChg chg="mod">
          <ac:chgData name="Zixi Li" userId="7afddd65-cf6f-4657-8c89-fa7101aa5225" providerId="ADAL" clId="{AD783692-7993-4D3B-B21C-7E057EDEB8F3}" dt="2024-04-24T18:15:25.322" v="20310" actId="20577"/>
          <ac:spMkLst>
            <pc:docMk/>
            <pc:sldMk cId="1017360898" sldId="367"/>
            <ac:spMk id="15" creationId="{8547FA63-DDE0-C1B4-A02C-036ACDEE385E}"/>
          </ac:spMkLst>
        </pc:spChg>
        <pc:spChg chg="del">
          <ac:chgData name="Zixi Li" userId="7afddd65-cf6f-4657-8c89-fa7101aa5225" providerId="ADAL" clId="{AD783692-7993-4D3B-B21C-7E057EDEB8F3}" dt="2024-04-24T18:04:56.236" v="19893" actId="478"/>
          <ac:spMkLst>
            <pc:docMk/>
            <pc:sldMk cId="1017360898" sldId="367"/>
            <ac:spMk id="16" creationId="{613FCA69-0D91-FD72-5BF6-2A0EE3887992}"/>
          </ac:spMkLst>
        </pc:spChg>
        <pc:spChg chg="del">
          <ac:chgData name="Zixi Li" userId="7afddd65-cf6f-4657-8c89-fa7101aa5225" providerId="ADAL" clId="{AD783692-7993-4D3B-B21C-7E057EDEB8F3}" dt="2024-04-24T18:04:59.048" v="19897" actId="478"/>
          <ac:spMkLst>
            <pc:docMk/>
            <pc:sldMk cId="1017360898" sldId="367"/>
            <ac:spMk id="17" creationId="{8A9E6B21-A1AC-8CC3-E1DB-30F60C0BCF56}"/>
          </ac:spMkLst>
        </pc:spChg>
        <pc:spChg chg="mod">
          <ac:chgData name="Zixi Li" userId="7afddd65-cf6f-4657-8c89-fa7101aa5225" providerId="ADAL" clId="{AD783692-7993-4D3B-B21C-7E057EDEB8F3}" dt="2024-04-24T18:11:01.275" v="20141" actId="1076"/>
          <ac:spMkLst>
            <pc:docMk/>
            <pc:sldMk cId="1017360898" sldId="367"/>
            <ac:spMk id="18" creationId="{B2AA9580-C89C-16E1-7956-55B5B6715529}"/>
          </ac:spMkLst>
        </pc:spChg>
        <pc:spChg chg="mod">
          <ac:chgData name="Zixi Li" userId="7afddd65-cf6f-4657-8c89-fa7101aa5225" providerId="ADAL" clId="{AD783692-7993-4D3B-B21C-7E057EDEB8F3}" dt="2024-04-24T18:15:27.502" v="20312" actId="20577"/>
          <ac:spMkLst>
            <pc:docMk/>
            <pc:sldMk cId="1017360898" sldId="367"/>
            <ac:spMk id="19" creationId="{89C7B3EA-D851-A786-6792-E77E8AE4CAFF}"/>
          </ac:spMkLst>
        </pc:spChg>
        <pc:spChg chg="mod">
          <ac:chgData name="Zixi Li" userId="7afddd65-cf6f-4657-8c89-fa7101aa5225" providerId="ADAL" clId="{AD783692-7993-4D3B-B21C-7E057EDEB8F3}" dt="2024-04-24T18:12:50.034" v="20166" actId="20577"/>
          <ac:spMkLst>
            <pc:docMk/>
            <pc:sldMk cId="1017360898" sldId="367"/>
            <ac:spMk id="20" creationId="{1EDFB1E6-5FB7-39FD-1E6A-99224ED92CEE}"/>
          </ac:spMkLst>
        </pc:spChg>
        <pc:spChg chg="del">
          <ac:chgData name="Zixi Li" userId="7afddd65-cf6f-4657-8c89-fa7101aa5225" providerId="ADAL" clId="{AD783692-7993-4D3B-B21C-7E057EDEB8F3}" dt="2024-04-24T18:04:58.457" v="19896" actId="478"/>
          <ac:spMkLst>
            <pc:docMk/>
            <pc:sldMk cId="1017360898" sldId="367"/>
            <ac:spMk id="21" creationId="{AB8B0E8B-938F-02EE-A803-C215663240AD}"/>
          </ac:spMkLst>
        </pc:spChg>
        <pc:spChg chg="del mod">
          <ac:chgData name="Zixi Li" userId="7afddd65-cf6f-4657-8c89-fa7101aa5225" providerId="ADAL" clId="{AD783692-7993-4D3B-B21C-7E057EDEB8F3}" dt="2024-04-24T18:03:38.457" v="19782" actId="478"/>
          <ac:spMkLst>
            <pc:docMk/>
            <pc:sldMk cId="1017360898" sldId="367"/>
            <ac:spMk id="22" creationId="{AB714FDB-69B4-0AB4-3D9B-38D061DAFDF3}"/>
          </ac:spMkLst>
        </pc:spChg>
        <pc:spChg chg="mod">
          <ac:chgData name="Zixi Li" userId="7afddd65-cf6f-4657-8c89-fa7101aa5225" providerId="ADAL" clId="{AD783692-7993-4D3B-B21C-7E057EDEB8F3}" dt="2024-04-24T18:12:44.060" v="20161" actId="1076"/>
          <ac:spMkLst>
            <pc:docMk/>
            <pc:sldMk cId="1017360898" sldId="367"/>
            <ac:spMk id="23" creationId="{E4A24147-BC0B-3376-D515-5E761020C436}"/>
          </ac:spMkLst>
        </pc:spChg>
        <pc:spChg chg="del">
          <ac:chgData name="Zixi Li" userId="7afddd65-cf6f-4657-8c89-fa7101aa5225" providerId="ADAL" clId="{AD783692-7993-4D3B-B21C-7E057EDEB8F3}" dt="2024-04-24T18:04:18.488" v="19878" actId="478"/>
          <ac:spMkLst>
            <pc:docMk/>
            <pc:sldMk cId="1017360898" sldId="367"/>
            <ac:spMk id="24" creationId="{2D2BD994-A2F8-6561-0DF6-D5081ADC9A44}"/>
          </ac:spMkLst>
        </pc:spChg>
        <pc:spChg chg="mod">
          <ac:chgData name="Zixi Li" userId="7afddd65-cf6f-4657-8c89-fa7101aa5225" providerId="ADAL" clId="{AD783692-7993-4D3B-B21C-7E057EDEB8F3}" dt="2024-04-30T23:34:21.831" v="39513"/>
          <ac:spMkLst>
            <pc:docMk/>
            <pc:sldMk cId="1017360898" sldId="367"/>
            <ac:spMk id="26" creationId="{36395634-4BC8-18E5-F704-E4D1492AF842}"/>
          </ac:spMkLst>
        </pc:spChg>
        <pc:spChg chg="add mod">
          <ac:chgData name="Zixi Li" userId="7afddd65-cf6f-4657-8c89-fa7101aa5225" providerId="ADAL" clId="{AD783692-7993-4D3B-B21C-7E057EDEB8F3}" dt="2024-04-24T18:08:04.103" v="20018" actId="207"/>
          <ac:spMkLst>
            <pc:docMk/>
            <pc:sldMk cId="1017360898" sldId="367"/>
            <ac:spMk id="31" creationId="{13C6D04A-24AF-C387-B2C2-4D06DA2C3CBC}"/>
          </ac:spMkLst>
        </pc:spChg>
        <pc:spChg chg="add mod">
          <ac:chgData name="Zixi Li" userId="7afddd65-cf6f-4657-8c89-fa7101aa5225" providerId="ADAL" clId="{AD783692-7993-4D3B-B21C-7E057EDEB8F3}" dt="2024-04-24T18:08:14.635" v="20024" actId="1076"/>
          <ac:spMkLst>
            <pc:docMk/>
            <pc:sldMk cId="1017360898" sldId="367"/>
            <ac:spMk id="32" creationId="{379F314F-D33F-E6F1-C1AF-00B1CA596E55}"/>
          </ac:spMkLst>
        </pc:spChg>
        <pc:spChg chg="add mod">
          <ac:chgData name="Zixi Li" userId="7afddd65-cf6f-4657-8c89-fa7101aa5225" providerId="ADAL" clId="{AD783692-7993-4D3B-B21C-7E057EDEB8F3}" dt="2024-04-24T18:08:59.678" v="20119" actId="207"/>
          <ac:spMkLst>
            <pc:docMk/>
            <pc:sldMk cId="1017360898" sldId="367"/>
            <ac:spMk id="33" creationId="{C2AE12EE-D400-0240-E1D0-452E8BB14494}"/>
          </ac:spMkLst>
        </pc:spChg>
        <pc:spChg chg="add del">
          <ac:chgData name="Zixi Li" userId="7afddd65-cf6f-4657-8c89-fa7101aa5225" providerId="ADAL" clId="{AD783692-7993-4D3B-B21C-7E057EDEB8F3}" dt="2024-04-24T18:10:49.818" v="20136" actId="478"/>
          <ac:spMkLst>
            <pc:docMk/>
            <pc:sldMk cId="1017360898" sldId="367"/>
            <ac:spMk id="38" creationId="{75E0823A-A6DF-8059-D751-CBBC31DA3E9E}"/>
          </ac:spMkLst>
        </pc:spChg>
        <pc:spChg chg="add mod">
          <ac:chgData name="Zixi Li" userId="7afddd65-cf6f-4657-8c89-fa7101aa5225" providerId="ADAL" clId="{AD783692-7993-4D3B-B21C-7E057EDEB8F3}" dt="2024-04-24T18:11:14.332" v="20146" actId="14100"/>
          <ac:spMkLst>
            <pc:docMk/>
            <pc:sldMk cId="1017360898" sldId="367"/>
            <ac:spMk id="39" creationId="{1B27BDFD-89BA-24A7-B67D-6B7F9F6520B1}"/>
          </ac:spMkLst>
        </pc:spChg>
        <pc:spChg chg="add mod">
          <ac:chgData name="Zixi Li" userId="7afddd65-cf6f-4657-8c89-fa7101aa5225" providerId="ADAL" clId="{AD783692-7993-4D3B-B21C-7E057EDEB8F3}" dt="2024-04-24T18:11:20.654" v="20148" actId="1076"/>
          <ac:spMkLst>
            <pc:docMk/>
            <pc:sldMk cId="1017360898" sldId="367"/>
            <ac:spMk id="40" creationId="{86E21D99-45D2-60F9-C3E2-1C9F52794233}"/>
          </ac:spMkLst>
        </pc:spChg>
        <pc:spChg chg="add mod">
          <ac:chgData name="Zixi Li" userId="7afddd65-cf6f-4657-8c89-fa7101aa5225" providerId="ADAL" clId="{AD783692-7993-4D3B-B21C-7E057EDEB8F3}" dt="2024-04-24T18:11:26.101" v="20150" actId="1076"/>
          <ac:spMkLst>
            <pc:docMk/>
            <pc:sldMk cId="1017360898" sldId="367"/>
            <ac:spMk id="41" creationId="{E220C9E2-AFD8-73B3-6494-62D055065D1F}"/>
          </ac:spMkLst>
        </pc:spChg>
        <pc:cxnChg chg="add mod">
          <ac:chgData name="Zixi Li" userId="7afddd65-cf6f-4657-8c89-fa7101aa5225" providerId="ADAL" clId="{AD783692-7993-4D3B-B21C-7E057EDEB8F3}" dt="2024-04-24T18:14:44.823" v="20306" actId="208"/>
          <ac:cxnSpMkLst>
            <pc:docMk/>
            <pc:sldMk cId="1017360898" sldId="367"/>
            <ac:cxnSpMk id="14" creationId="{E3F39609-179E-3F2E-0E4B-77DB81EC0869}"/>
          </ac:cxnSpMkLst>
        </pc:cxnChg>
        <pc:cxnChg chg="add mod">
          <ac:chgData name="Zixi Li" userId="7afddd65-cf6f-4657-8c89-fa7101aa5225" providerId="ADAL" clId="{AD783692-7993-4D3B-B21C-7E057EDEB8F3}" dt="2024-04-24T18:14:44.823" v="20306" actId="208"/>
          <ac:cxnSpMkLst>
            <pc:docMk/>
            <pc:sldMk cId="1017360898" sldId="367"/>
            <ac:cxnSpMk id="16" creationId="{350C4589-3A8B-A6B7-60FB-35E3620BB3E3}"/>
          </ac:cxnSpMkLst>
        </pc:cxnChg>
        <pc:cxnChg chg="add mod">
          <ac:chgData name="Zixi Li" userId="7afddd65-cf6f-4657-8c89-fa7101aa5225" providerId="ADAL" clId="{AD783692-7993-4D3B-B21C-7E057EDEB8F3}" dt="2024-04-24T18:07:08.231" v="20011" actId="208"/>
          <ac:cxnSpMkLst>
            <pc:docMk/>
            <pc:sldMk cId="1017360898" sldId="367"/>
            <ac:cxnSpMk id="25" creationId="{13960620-3AF1-4C96-C1ED-05D7596ED6A1}"/>
          </ac:cxnSpMkLst>
        </pc:cxnChg>
        <pc:cxnChg chg="add mod">
          <ac:chgData name="Zixi Li" userId="7afddd65-cf6f-4657-8c89-fa7101aa5225" providerId="ADAL" clId="{AD783692-7993-4D3B-B21C-7E057EDEB8F3}" dt="2024-04-24T18:07:08.231" v="20011" actId="208"/>
          <ac:cxnSpMkLst>
            <pc:docMk/>
            <pc:sldMk cId="1017360898" sldId="367"/>
            <ac:cxnSpMk id="27" creationId="{94ADBAC5-A1EE-929A-2FA6-2E2F0EAD4683}"/>
          </ac:cxnSpMkLst>
        </pc:cxnChg>
        <pc:cxnChg chg="add mod">
          <ac:chgData name="Zixi Li" userId="7afddd65-cf6f-4657-8c89-fa7101aa5225" providerId="ADAL" clId="{AD783692-7993-4D3B-B21C-7E057EDEB8F3}" dt="2024-04-24T18:07:08.231" v="20011" actId="208"/>
          <ac:cxnSpMkLst>
            <pc:docMk/>
            <pc:sldMk cId="1017360898" sldId="367"/>
            <ac:cxnSpMk id="29" creationId="{33780F35-260C-BCD6-1F40-45DD9B78FA42}"/>
          </ac:cxnSpMkLst>
        </pc:cxnChg>
        <pc:cxnChg chg="add mod">
          <ac:chgData name="Zixi Li" userId="7afddd65-cf6f-4657-8c89-fa7101aa5225" providerId="ADAL" clId="{AD783692-7993-4D3B-B21C-7E057EDEB8F3}" dt="2024-04-24T18:09:27.748" v="20125" actId="208"/>
          <ac:cxnSpMkLst>
            <pc:docMk/>
            <pc:sldMk cId="1017360898" sldId="367"/>
            <ac:cxnSpMk id="35" creationId="{B4AB5790-7386-7EA5-AC41-CB1E861B8190}"/>
          </ac:cxnSpMkLst>
        </pc:cxnChg>
        <pc:cxnChg chg="add mod">
          <ac:chgData name="Zixi Li" userId="7afddd65-cf6f-4657-8c89-fa7101aa5225" providerId="ADAL" clId="{AD783692-7993-4D3B-B21C-7E057EDEB8F3}" dt="2024-04-24T18:09:27.748" v="20125" actId="208"/>
          <ac:cxnSpMkLst>
            <pc:docMk/>
            <pc:sldMk cId="1017360898" sldId="367"/>
            <ac:cxnSpMk id="36" creationId="{BACB91F1-F2B3-BDA2-882F-6900D946C4D3}"/>
          </ac:cxnSpMkLst>
        </pc:cxnChg>
      </pc:sldChg>
      <pc:sldChg chg="new del">
        <pc:chgData name="Zixi Li" userId="7afddd65-cf6f-4657-8c89-fa7101aa5225" providerId="ADAL" clId="{AD783692-7993-4D3B-B21C-7E057EDEB8F3}" dt="2024-04-24T18:03:27.346" v="19777" actId="47"/>
        <pc:sldMkLst>
          <pc:docMk/>
          <pc:sldMk cId="1158235858" sldId="367"/>
        </pc:sldMkLst>
      </pc:sldChg>
      <pc:sldChg chg="new del">
        <pc:chgData name="Zixi Li" userId="7afddd65-cf6f-4657-8c89-fa7101aa5225" providerId="ADAL" clId="{AD783692-7993-4D3B-B21C-7E057EDEB8F3}" dt="2024-04-24T18:52:09.549" v="21395" actId="47"/>
        <pc:sldMkLst>
          <pc:docMk/>
          <pc:sldMk cId="442200903" sldId="368"/>
        </pc:sldMkLst>
      </pc:sldChg>
      <pc:sldChg chg="addSp delSp modSp add mod modNotes modNotesTx">
        <pc:chgData name="Zixi Li" userId="7afddd65-cf6f-4657-8c89-fa7101aa5225" providerId="ADAL" clId="{AD783692-7993-4D3B-B21C-7E057EDEB8F3}" dt="2024-04-30T00:39:21.641" v="30879"/>
        <pc:sldMkLst>
          <pc:docMk/>
          <pc:sldMk cId="2625952006" sldId="368"/>
        </pc:sldMkLst>
        <pc:spChg chg="mod">
          <ac:chgData name="Zixi Li" userId="7afddd65-cf6f-4657-8c89-fa7101aa5225" providerId="ADAL" clId="{AD783692-7993-4D3B-B21C-7E057EDEB8F3}" dt="2024-04-24T18:52:17.840" v="21418" actId="20577"/>
          <ac:spMkLst>
            <pc:docMk/>
            <pc:sldMk cId="2625952006" sldId="368"/>
            <ac:spMk id="2" creationId="{88DCE6BC-B1A8-5FCB-D524-B2984A284433}"/>
          </ac:spMkLst>
        </pc:spChg>
        <pc:graphicFrameChg chg="add del mod">
          <ac:chgData name="Zixi Li" userId="7afddd65-cf6f-4657-8c89-fa7101aa5225" providerId="ADAL" clId="{AD783692-7993-4D3B-B21C-7E057EDEB8F3}" dt="2024-04-24T18:55:55.551" v="21420" actId="478"/>
          <ac:graphicFrameMkLst>
            <pc:docMk/>
            <pc:sldMk cId="2625952006" sldId="368"/>
            <ac:graphicFrameMk id="4" creationId="{54439711-2E6A-FA52-A9D5-F21DA60F0754}"/>
          </ac:graphicFrameMkLst>
        </pc:graphicFrameChg>
        <pc:picChg chg="add mod modCrop">
          <ac:chgData name="Zixi Li" userId="7afddd65-cf6f-4657-8c89-fa7101aa5225" providerId="ADAL" clId="{AD783692-7993-4D3B-B21C-7E057EDEB8F3}" dt="2024-04-24T18:57:35.684" v="21427" actId="1076"/>
          <ac:picMkLst>
            <pc:docMk/>
            <pc:sldMk cId="2625952006" sldId="368"/>
            <ac:picMk id="6" creationId="{979D4361-7E74-1AF9-3711-A0B1CF7903C5}"/>
          </ac:picMkLst>
        </pc:picChg>
        <pc:picChg chg="del">
          <ac:chgData name="Zixi Li" userId="7afddd65-cf6f-4657-8c89-fa7101aa5225" providerId="ADAL" clId="{AD783692-7993-4D3B-B21C-7E057EDEB8F3}" dt="2024-04-24T18:57:07.973" v="21421" actId="478"/>
          <ac:picMkLst>
            <pc:docMk/>
            <pc:sldMk cId="2625952006" sldId="368"/>
            <ac:picMk id="7" creationId="{C7C57775-452F-F8F3-A4A0-746D39A8A60C}"/>
          </ac:picMkLst>
        </pc:picChg>
      </pc:sldChg>
      <pc:sldChg chg="addSp delSp modSp new mod modClrScheme chgLayout modNotes modNotesTx">
        <pc:chgData name="Zixi Li" userId="7afddd65-cf6f-4657-8c89-fa7101aa5225" providerId="ADAL" clId="{AD783692-7993-4D3B-B21C-7E057EDEB8F3}" dt="2024-04-30T00:39:21.641" v="30879"/>
        <pc:sldMkLst>
          <pc:docMk/>
          <pc:sldMk cId="481413716" sldId="369"/>
        </pc:sldMkLst>
        <pc:spChg chg="mod ord">
          <ac:chgData name="Zixi Li" userId="7afddd65-cf6f-4657-8c89-fa7101aa5225" providerId="ADAL" clId="{AD783692-7993-4D3B-B21C-7E057EDEB8F3}" dt="2024-04-24T19:04:46.303" v="21431" actId="700"/>
          <ac:spMkLst>
            <pc:docMk/>
            <pc:sldMk cId="481413716" sldId="369"/>
            <ac:spMk id="2" creationId="{F1785320-0AEF-7DBE-48CE-7C36249994B2}"/>
          </ac:spMkLst>
        </pc:spChg>
        <pc:spChg chg="del mod ord">
          <ac:chgData name="Zixi Li" userId="7afddd65-cf6f-4657-8c89-fa7101aa5225" providerId="ADAL" clId="{AD783692-7993-4D3B-B21C-7E057EDEB8F3}" dt="2024-04-24T19:04:46.303" v="21431" actId="700"/>
          <ac:spMkLst>
            <pc:docMk/>
            <pc:sldMk cId="481413716" sldId="369"/>
            <ac:spMk id="3" creationId="{09B67650-636B-CC87-B185-C6325F17D312}"/>
          </ac:spMkLst>
        </pc:spChg>
        <pc:spChg chg="add mod ord">
          <ac:chgData name="Zixi Li" userId="7afddd65-cf6f-4657-8c89-fa7101aa5225" providerId="ADAL" clId="{AD783692-7993-4D3B-B21C-7E057EDEB8F3}" dt="2024-04-24T19:06:27.528" v="21516" actId="20577"/>
          <ac:spMkLst>
            <pc:docMk/>
            <pc:sldMk cId="481413716" sldId="369"/>
            <ac:spMk id="6" creationId="{C1F0C1B1-ACB5-9AD3-1A74-1EFF84AD14A0}"/>
          </ac:spMkLst>
        </pc:spChg>
        <pc:spChg chg="add mod ord">
          <ac:chgData name="Zixi Li" userId="7afddd65-cf6f-4657-8c89-fa7101aa5225" providerId="ADAL" clId="{AD783692-7993-4D3B-B21C-7E057EDEB8F3}" dt="2024-04-24T19:04:46.303" v="21431" actId="700"/>
          <ac:spMkLst>
            <pc:docMk/>
            <pc:sldMk cId="481413716" sldId="369"/>
            <ac:spMk id="7" creationId="{D1751589-5DDA-2046-1211-CE288C3412F4}"/>
          </ac:spMkLst>
        </pc:spChg>
        <pc:picChg chg="add mod">
          <ac:chgData name="Zixi Li" userId="7afddd65-cf6f-4657-8c89-fa7101aa5225" providerId="ADAL" clId="{AD783692-7993-4D3B-B21C-7E057EDEB8F3}" dt="2024-04-24T19:04:56.463" v="21432" actId="1076"/>
          <ac:picMkLst>
            <pc:docMk/>
            <pc:sldMk cId="481413716" sldId="369"/>
            <ac:picMk id="5" creationId="{3A273AD9-0981-9103-C7AE-9F09BC752D62}"/>
          </ac:picMkLst>
        </pc:picChg>
      </pc:sldChg>
      <pc:sldChg chg="modSp add mod modNotes modNotesTx">
        <pc:chgData name="Zixi Li" userId="7afddd65-cf6f-4657-8c89-fa7101aa5225" providerId="ADAL" clId="{AD783692-7993-4D3B-B21C-7E057EDEB8F3}" dt="2024-04-30T00:39:21.641" v="30879"/>
        <pc:sldMkLst>
          <pc:docMk/>
          <pc:sldMk cId="3540460152" sldId="370"/>
        </pc:sldMkLst>
        <pc:spChg chg="mod">
          <ac:chgData name="Zixi Li" userId="7afddd65-cf6f-4657-8c89-fa7101aa5225" providerId="ADAL" clId="{AD783692-7993-4D3B-B21C-7E057EDEB8F3}" dt="2024-04-24T19:06:31.862" v="21522" actId="20577"/>
          <ac:spMkLst>
            <pc:docMk/>
            <pc:sldMk cId="3540460152" sldId="370"/>
            <ac:spMk id="6" creationId="{C1F0C1B1-ACB5-9AD3-1A74-1EFF84AD14A0}"/>
          </ac:spMkLst>
        </pc:spChg>
        <pc:picChg chg="mod">
          <ac:chgData name="Zixi Li" userId="7afddd65-cf6f-4657-8c89-fa7101aa5225" providerId="ADAL" clId="{AD783692-7993-4D3B-B21C-7E057EDEB8F3}" dt="2024-04-24T19:06:10.688" v="21464" actId="14826"/>
          <ac:picMkLst>
            <pc:docMk/>
            <pc:sldMk cId="3540460152" sldId="370"/>
            <ac:picMk id="5" creationId="{3A273AD9-0981-9103-C7AE-9F09BC752D62}"/>
          </ac:picMkLst>
        </pc:picChg>
      </pc:sldChg>
      <pc:sldChg chg="addSp delSp modSp add mod modNotes modNotesTx">
        <pc:chgData name="Zixi Li" userId="7afddd65-cf6f-4657-8c89-fa7101aa5225" providerId="ADAL" clId="{AD783692-7993-4D3B-B21C-7E057EDEB8F3}" dt="2024-04-30T00:39:21.641" v="30879"/>
        <pc:sldMkLst>
          <pc:docMk/>
          <pc:sldMk cId="3432295748" sldId="371"/>
        </pc:sldMkLst>
        <pc:spChg chg="mod">
          <ac:chgData name="Zixi Li" userId="7afddd65-cf6f-4657-8c89-fa7101aa5225" providerId="ADAL" clId="{AD783692-7993-4D3B-B21C-7E057EDEB8F3}" dt="2024-04-24T19:10:29.126" v="21571"/>
          <ac:spMkLst>
            <pc:docMk/>
            <pc:sldMk cId="3432295748" sldId="371"/>
            <ac:spMk id="6" creationId="{C1F0C1B1-ACB5-9AD3-1A74-1EFF84AD14A0}"/>
          </ac:spMkLst>
        </pc:spChg>
        <pc:spChg chg="del">
          <ac:chgData name="Zixi Li" userId="7afddd65-cf6f-4657-8c89-fa7101aa5225" providerId="ADAL" clId="{AD783692-7993-4D3B-B21C-7E057EDEB8F3}" dt="2024-04-24T19:10:02.323" v="21526"/>
          <ac:spMkLst>
            <pc:docMk/>
            <pc:sldMk cId="3432295748" sldId="371"/>
            <ac:spMk id="7" creationId="{D1751589-5DDA-2046-1211-CE288C3412F4}"/>
          </ac:spMkLst>
        </pc:spChg>
        <pc:picChg chg="add mod">
          <ac:chgData name="Zixi Li" userId="7afddd65-cf6f-4657-8c89-fa7101aa5225" providerId="ADAL" clId="{AD783692-7993-4D3B-B21C-7E057EDEB8F3}" dt="2024-04-24T19:10:02.323" v="21526"/>
          <ac:picMkLst>
            <pc:docMk/>
            <pc:sldMk cId="3432295748" sldId="371"/>
            <ac:picMk id="4" creationId="{6B77F54A-12E8-895D-D37E-73A626B5ECE4}"/>
          </ac:picMkLst>
        </pc:picChg>
        <pc:picChg chg="del mod">
          <ac:chgData name="Zixi Li" userId="7afddd65-cf6f-4657-8c89-fa7101aa5225" providerId="ADAL" clId="{AD783692-7993-4D3B-B21C-7E057EDEB8F3}" dt="2024-04-24T19:10:05.875" v="21527" actId="478"/>
          <ac:picMkLst>
            <pc:docMk/>
            <pc:sldMk cId="3432295748" sldId="371"/>
            <ac:picMk id="5" creationId="{3A273AD9-0981-9103-C7AE-9F09BC752D62}"/>
          </ac:picMkLst>
        </pc:picChg>
      </pc:sldChg>
      <pc:sldChg chg="add del">
        <pc:chgData name="Zixi Li" userId="7afddd65-cf6f-4657-8c89-fa7101aa5225" providerId="ADAL" clId="{AD783692-7993-4D3B-B21C-7E057EDEB8F3}" dt="2024-04-24T19:13:25.202" v="21765" actId="47"/>
        <pc:sldMkLst>
          <pc:docMk/>
          <pc:sldMk cId="1868286167" sldId="372"/>
        </pc:sldMkLst>
      </pc:sldChg>
      <pc:sldChg chg="modSp add mod modNotes modNotesTx">
        <pc:chgData name="Zixi Li" userId="7afddd65-cf6f-4657-8c89-fa7101aa5225" providerId="ADAL" clId="{AD783692-7993-4D3B-B21C-7E057EDEB8F3}" dt="2024-04-30T00:39:21.641" v="30879"/>
        <pc:sldMkLst>
          <pc:docMk/>
          <pc:sldMk cId="234736047" sldId="373"/>
        </pc:sldMkLst>
        <pc:spChg chg="mod">
          <ac:chgData name="Zixi Li" userId="7afddd65-cf6f-4657-8c89-fa7101aa5225" providerId="ADAL" clId="{AD783692-7993-4D3B-B21C-7E057EDEB8F3}" dt="2024-04-24T19:11:49.937" v="21682" actId="20577"/>
          <ac:spMkLst>
            <pc:docMk/>
            <pc:sldMk cId="234736047" sldId="373"/>
            <ac:spMk id="6" creationId="{C1F0C1B1-ACB5-9AD3-1A74-1EFF84AD14A0}"/>
          </ac:spMkLst>
        </pc:spChg>
        <pc:picChg chg="mod">
          <ac:chgData name="Zixi Li" userId="7afddd65-cf6f-4657-8c89-fa7101aa5225" providerId="ADAL" clId="{AD783692-7993-4D3B-B21C-7E057EDEB8F3}" dt="2024-04-24T19:11:11.208" v="21574" actId="14826"/>
          <ac:picMkLst>
            <pc:docMk/>
            <pc:sldMk cId="234736047" sldId="373"/>
            <ac:picMk id="4" creationId="{6B77F54A-12E8-895D-D37E-73A626B5ECE4}"/>
          </ac:picMkLst>
        </pc:picChg>
      </pc:sldChg>
      <pc:sldChg chg="modSp add mod modNotes modNotesTx">
        <pc:chgData name="Zixi Li" userId="7afddd65-cf6f-4657-8c89-fa7101aa5225" providerId="ADAL" clId="{AD783692-7993-4D3B-B21C-7E057EDEB8F3}" dt="2024-04-30T00:39:21.641" v="30879"/>
        <pc:sldMkLst>
          <pc:docMk/>
          <pc:sldMk cId="369268103" sldId="374"/>
        </pc:sldMkLst>
        <pc:spChg chg="mod">
          <ac:chgData name="Zixi Li" userId="7afddd65-cf6f-4657-8c89-fa7101aa5225" providerId="ADAL" clId="{AD783692-7993-4D3B-B21C-7E057EDEB8F3}" dt="2024-04-24T19:12:43.108" v="21764" actId="20577"/>
          <ac:spMkLst>
            <pc:docMk/>
            <pc:sldMk cId="369268103" sldId="374"/>
            <ac:spMk id="6" creationId="{C1F0C1B1-ACB5-9AD3-1A74-1EFF84AD14A0}"/>
          </ac:spMkLst>
        </pc:spChg>
        <pc:picChg chg="mod">
          <ac:chgData name="Zixi Li" userId="7afddd65-cf6f-4657-8c89-fa7101aa5225" providerId="ADAL" clId="{AD783692-7993-4D3B-B21C-7E057EDEB8F3}" dt="2024-04-24T19:12:28.351" v="21684" actId="14826"/>
          <ac:picMkLst>
            <pc:docMk/>
            <pc:sldMk cId="369268103" sldId="374"/>
            <ac:picMk id="4" creationId="{6B77F54A-12E8-895D-D37E-73A626B5ECE4}"/>
          </ac:picMkLst>
        </pc:picChg>
      </pc:sldChg>
      <pc:sldChg chg="modSp add mod modNotes modNotesTx">
        <pc:chgData name="Zixi Li" userId="7afddd65-cf6f-4657-8c89-fa7101aa5225" providerId="ADAL" clId="{AD783692-7993-4D3B-B21C-7E057EDEB8F3}" dt="2024-04-30T00:39:21.641" v="30879"/>
        <pc:sldMkLst>
          <pc:docMk/>
          <pc:sldMk cId="3239376158" sldId="375"/>
        </pc:sldMkLst>
        <pc:spChg chg="mod">
          <ac:chgData name="Zixi Li" userId="7afddd65-cf6f-4657-8c89-fa7101aa5225" providerId="ADAL" clId="{AD783692-7993-4D3B-B21C-7E057EDEB8F3}" dt="2024-04-24T19:14:46.468" v="21855" actId="20577"/>
          <ac:spMkLst>
            <pc:docMk/>
            <pc:sldMk cId="3239376158" sldId="375"/>
            <ac:spMk id="6" creationId="{C1F0C1B1-ACB5-9AD3-1A74-1EFF84AD14A0}"/>
          </ac:spMkLst>
        </pc:spChg>
        <pc:picChg chg="mod">
          <ac:chgData name="Zixi Li" userId="7afddd65-cf6f-4657-8c89-fa7101aa5225" providerId="ADAL" clId="{AD783692-7993-4D3B-B21C-7E057EDEB8F3}" dt="2024-04-24T19:14:20.182" v="21769" actId="14826"/>
          <ac:picMkLst>
            <pc:docMk/>
            <pc:sldMk cId="3239376158" sldId="375"/>
            <ac:picMk id="4" creationId="{6B77F54A-12E8-895D-D37E-73A626B5ECE4}"/>
          </ac:picMkLst>
        </pc:picChg>
      </pc:sldChg>
      <pc:sldChg chg="new del">
        <pc:chgData name="Zixi Li" userId="7afddd65-cf6f-4657-8c89-fa7101aa5225" providerId="ADAL" clId="{AD783692-7993-4D3B-B21C-7E057EDEB8F3}" dt="2024-04-24T19:13:41.529" v="21767" actId="47"/>
        <pc:sldMkLst>
          <pc:docMk/>
          <pc:sldMk cId="3790828275" sldId="375"/>
        </pc:sldMkLst>
      </pc:sldChg>
      <pc:sldChg chg="modSp mod modClrScheme chgLayout">
        <pc:chgData name="Zixi Li" userId="7afddd65-cf6f-4657-8c89-fa7101aa5225" providerId="ADAL" clId="{AD783692-7993-4D3B-B21C-7E057EDEB8F3}" dt="2024-04-30T00:08:59.343" v="27993" actId="20577"/>
        <pc:sldMkLst>
          <pc:docMk/>
          <pc:sldMk cId="2578661085" sldId="377"/>
        </pc:sldMkLst>
        <pc:spChg chg="mod ord">
          <ac:chgData name="Zixi Li" userId="7afddd65-cf6f-4657-8c89-fa7101aa5225" providerId="ADAL" clId="{AD783692-7993-4D3B-B21C-7E057EDEB8F3}" dt="2024-04-25T20:43:47.888" v="24308" actId="700"/>
          <ac:spMkLst>
            <pc:docMk/>
            <pc:sldMk cId="2578661085" sldId="377"/>
            <ac:spMk id="2" creationId="{7B01C6EF-D47B-7C08-9499-812E657151CC}"/>
          </ac:spMkLst>
        </pc:spChg>
        <pc:spChg chg="mod ord">
          <ac:chgData name="Zixi Li" userId="7afddd65-cf6f-4657-8c89-fa7101aa5225" providerId="ADAL" clId="{AD783692-7993-4D3B-B21C-7E057EDEB8F3}" dt="2024-04-25T20:43:47.888" v="24308" actId="700"/>
          <ac:spMkLst>
            <pc:docMk/>
            <pc:sldMk cId="2578661085" sldId="377"/>
            <ac:spMk id="3" creationId="{88D68E0C-3646-42B6-1BBB-16BCA12CBAEA}"/>
          </ac:spMkLst>
        </pc:spChg>
        <pc:spChg chg="mod ord">
          <ac:chgData name="Zixi Li" userId="7afddd65-cf6f-4657-8c89-fa7101aa5225" providerId="ADAL" clId="{AD783692-7993-4D3B-B21C-7E057EDEB8F3}" dt="2024-04-30T00:08:59.343" v="27993" actId="20577"/>
          <ac:spMkLst>
            <pc:docMk/>
            <pc:sldMk cId="2578661085" sldId="377"/>
            <ac:spMk id="4" creationId="{8A87C715-53C1-7E75-2B8D-32980EE4A07D}"/>
          </ac:spMkLst>
        </pc:spChg>
      </pc:sldChg>
      <pc:sldChg chg="modSp mod modNotes">
        <pc:chgData name="Zixi Li" userId="7afddd65-cf6f-4657-8c89-fa7101aa5225" providerId="ADAL" clId="{AD783692-7993-4D3B-B21C-7E057EDEB8F3}" dt="2024-05-07T22:19:33.804" v="41106" actId="20577"/>
        <pc:sldMkLst>
          <pc:docMk/>
          <pc:sldMk cId="2027354412" sldId="379"/>
        </pc:sldMkLst>
        <pc:spChg chg="mod">
          <ac:chgData name="Zixi Li" userId="7afddd65-cf6f-4657-8c89-fa7101aa5225" providerId="ADAL" clId="{AD783692-7993-4D3B-B21C-7E057EDEB8F3}" dt="2024-05-07T22:19:33.804" v="41106" actId="20577"/>
          <ac:spMkLst>
            <pc:docMk/>
            <pc:sldMk cId="2027354412" sldId="379"/>
            <ac:spMk id="3" creationId="{10210DFE-49FC-81A5-F14B-FD97D51EBF49}"/>
          </ac:spMkLst>
        </pc:spChg>
      </pc:sldChg>
      <pc:sldChg chg="del">
        <pc:chgData name="Zixi Li" userId="7afddd65-cf6f-4657-8c89-fa7101aa5225" providerId="ADAL" clId="{AD783692-7993-4D3B-B21C-7E057EDEB8F3}" dt="2024-05-04T15:37:40.761" v="40589" actId="2696"/>
        <pc:sldMkLst>
          <pc:docMk/>
          <pc:sldMk cId="3908963635" sldId="380"/>
        </pc:sldMkLst>
      </pc:sldChg>
      <pc:sldChg chg="modAnim modNotes modNotesTx">
        <pc:chgData name="Zixi Li" userId="7afddd65-cf6f-4657-8c89-fa7101aa5225" providerId="ADAL" clId="{AD783692-7993-4D3B-B21C-7E057EDEB8F3}" dt="2024-04-30T00:52:37.265" v="32522" actId="5793"/>
        <pc:sldMkLst>
          <pc:docMk/>
          <pc:sldMk cId="2234392033" sldId="382"/>
        </pc:sldMkLst>
      </pc:sldChg>
      <pc:sldChg chg="addSp modSp mod modAnim modNotesTx">
        <pc:chgData name="Zixi Li" userId="7afddd65-cf6f-4657-8c89-fa7101aa5225" providerId="ADAL" clId="{AD783692-7993-4D3B-B21C-7E057EDEB8F3}" dt="2024-05-07T19:01:20.843" v="41051"/>
        <pc:sldMkLst>
          <pc:docMk/>
          <pc:sldMk cId="3785907447" sldId="384"/>
        </pc:sldMkLst>
        <pc:cxnChg chg="add mod">
          <ac:chgData name="Zixi Li" userId="7afddd65-cf6f-4657-8c89-fa7101aa5225" providerId="ADAL" clId="{AD783692-7993-4D3B-B21C-7E057EDEB8F3}" dt="2024-05-07T18:58:13.133" v="41037" actId="1076"/>
          <ac:cxnSpMkLst>
            <pc:docMk/>
            <pc:sldMk cId="3785907447" sldId="384"/>
            <ac:cxnSpMk id="5" creationId="{8547703C-03A1-B1FF-6B5B-7F55589951C9}"/>
          </ac:cxnSpMkLst>
        </pc:cxnChg>
        <pc:cxnChg chg="add mod">
          <ac:chgData name="Zixi Li" userId="7afddd65-cf6f-4657-8c89-fa7101aa5225" providerId="ADAL" clId="{AD783692-7993-4D3B-B21C-7E057EDEB8F3}" dt="2024-05-07T18:59:32.428" v="41041" actId="14100"/>
          <ac:cxnSpMkLst>
            <pc:docMk/>
            <pc:sldMk cId="3785907447" sldId="384"/>
            <ac:cxnSpMk id="13" creationId="{684762D8-8C21-5D61-C2CF-46ECEF2E708C}"/>
          </ac:cxnSpMkLst>
        </pc:cxnChg>
        <pc:cxnChg chg="add mod">
          <ac:chgData name="Zixi Li" userId="7afddd65-cf6f-4657-8c89-fa7101aa5225" providerId="ADAL" clId="{AD783692-7993-4D3B-B21C-7E057EDEB8F3}" dt="2024-05-07T19:00:43.339" v="41044" actId="14100"/>
          <ac:cxnSpMkLst>
            <pc:docMk/>
            <pc:sldMk cId="3785907447" sldId="384"/>
            <ac:cxnSpMk id="16" creationId="{1C42931E-F8D5-57BD-9FB5-9D7531429758}"/>
          </ac:cxnSpMkLst>
        </pc:cxnChg>
        <pc:cxnChg chg="add mod">
          <ac:chgData name="Zixi Li" userId="7afddd65-cf6f-4657-8c89-fa7101aa5225" providerId="ADAL" clId="{AD783692-7993-4D3B-B21C-7E057EDEB8F3}" dt="2024-05-07T19:00:49.789" v="41047" actId="14100"/>
          <ac:cxnSpMkLst>
            <pc:docMk/>
            <pc:sldMk cId="3785907447" sldId="384"/>
            <ac:cxnSpMk id="18" creationId="{BF1349CB-188C-8FDA-E0F5-DD8AC2028832}"/>
          </ac:cxnSpMkLst>
        </pc:cxnChg>
      </pc:sldChg>
      <pc:sldChg chg="modNotesTx">
        <pc:chgData name="Zixi Li" userId="7afddd65-cf6f-4657-8c89-fa7101aa5225" providerId="ADAL" clId="{AD783692-7993-4D3B-B21C-7E057EDEB8F3}" dt="2024-04-30T00:53:48.739" v="32836" actId="20577"/>
        <pc:sldMkLst>
          <pc:docMk/>
          <pc:sldMk cId="601381386" sldId="385"/>
        </pc:sldMkLst>
      </pc:sldChg>
      <pc:sldChg chg="modTransition modNotesTx">
        <pc:chgData name="Zixi Li" userId="7afddd65-cf6f-4657-8c89-fa7101aa5225" providerId="ADAL" clId="{AD783692-7993-4D3B-B21C-7E057EDEB8F3}" dt="2024-04-30T00:52:48.786" v="32579" actId="20577"/>
        <pc:sldMkLst>
          <pc:docMk/>
          <pc:sldMk cId="933112081" sldId="386"/>
        </pc:sldMkLst>
      </pc:sldChg>
      <pc:sldChg chg="modNotes modNotesTx">
        <pc:chgData name="Zixi Li" userId="7afddd65-cf6f-4657-8c89-fa7101aa5225" providerId="ADAL" clId="{AD783692-7993-4D3B-B21C-7E057EDEB8F3}" dt="2024-04-30T00:55:52.217" v="33396" actId="20577"/>
        <pc:sldMkLst>
          <pc:docMk/>
          <pc:sldMk cId="583965964" sldId="387"/>
        </pc:sldMkLst>
      </pc:sldChg>
      <pc:sldChg chg="modNotesTx">
        <pc:chgData name="Zixi Li" userId="7afddd65-cf6f-4657-8c89-fa7101aa5225" providerId="ADAL" clId="{AD783692-7993-4D3B-B21C-7E057EDEB8F3}" dt="2024-04-30T00:58:35.956" v="33778" actId="20577"/>
        <pc:sldMkLst>
          <pc:docMk/>
          <pc:sldMk cId="753360527" sldId="388"/>
        </pc:sldMkLst>
      </pc:sldChg>
      <pc:sldChg chg="modNotesTx">
        <pc:chgData name="Zixi Li" userId="7afddd65-cf6f-4657-8c89-fa7101aa5225" providerId="ADAL" clId="{AD783692-7993-4D3B-B21C-7E057EDEB8F3}" dt="2024-04-30T00:59:17.387" v="33885" actId="20577"/>
        <pc:sldMkLst>
          <pc:docMk/>
          <pc:sldMk cId="360601525" sldId="390"/>
        </pc:sldMkLst>
      </pc:sldChg>
      <pc:sldChg chg="modNotes modNotesTx">
        <pc:chgData name="Zixi Li" userId="7afddd65-cf6f-4657-8c89-fa7101aa5225" providerId="ADAL" clId="{AD783692-7993-4D3B-B21C-7E057EDEB8F3}" dt="2024-04-30T00:39:21.641" v="30879"/>
        <pc:sldMkLst>
          <pc:docMk/>
          <pc:sldMk cId="919238285" sldId="391"/>
        </pc:sldMkLst>
      </pc:sldChg>
      <pc:sldChg chg="modNotes">
        <pc:chgData name="Zixi Li" userId="7afddd65-cf6f-4657-8c89-fa7101aa5225" providerId="ADAL" clId="{AD783692-7993-4D3B-B21C-7E057EDEB8F3}" dt="2024-04-30T00:39:21.641" v="30879"/>
        <pc:sldMkLst>
          <pc:docMk/>
          <pc:sldMk cId="3937909493" sldId="392"/>
        </pc:sldMkLst>
      </pc:sldChg>
      <pc:sldChg chg="addSp delSp modSp add mod modClrScheme delAnim modAnim chgLayout modNotes modNotesTx">
        <pc:chgData name="Zixi Li" userId="7afddd65-cf6f-4657-8c89-fa7101aa5225" providerId="ADAL" clId="{AD783692-7993-4D3B-B21C-7E057EDEB8F3}" dt="2024-04-30T23:34:01.176" v="39511"/>
        <pc:sldMkLst>
          <pc:docMk/>
          <pc:sldMk cId="504684871" sldId="394"/>
        </pc:sldMkLst>
        <pc:spChg chg="mod ord">
          <ac:chgData name="Zixi Li" userId="7afddd65-cf6f-4657-8c89-fa7101aa5225" providerId="ADAL" clId="{AD783692-7993-4D3B-B21C-7E057EDEB8F3}" dt="2024-04-27T18:49:18.158" v="27339" actId="700"/>
          <ac:spMkLst>
            <pc:docMk/>
            <pc:sldMk cId="504684871" sldId="394"/>
            <ac:spMk id="2" creationId="{4901D27D-5FEC-B4D7-C27D-179B06C2FCAC}"/>
          </ac:spMkLst>
        </pc:spChg>
        <pc:spChg chg="del">
          <ac:chgData name="Zixi Li" userId="7afddd65-cf6f-4657-8c89-fa7101aa5225" providerId="ADAL" clId="{AD783692-7993-4D3B-B21C-7E057EDEB8F3}" dt="2024-04-25T20:04:21.781" v="23242" actId="478"/>
          <ac:spMkLst>
            <pc:docMk/>
            <pc:sldMk cId="504684871" sldId="394"/>
            <ac:spMk id="3" creationId="{0D22D6A4-070B-A034-3A68-07995ACA9D67}"/>
          </ac:spMkLst>
        </pc:spChg>
        <pc:spChg chg="mod ord">
          <ac:chgData name="Zixi Li" userId="7afddd65-cf6f-4657-8c89-fa7101aa5225" providerId="ADAL" clId="{AD783692-7993-4D3B-B21C-7E057EDEB8F3}" dt="2024-04-27T18:49:18.158" v="27339" actId="700"/>
          <ac:spMkLst>
            <pc:docMk/>
            <pc:sldMk cId="504684871" sldId="394"/>
            <ac:spMk id="4" creationId="{DD70C300-D5F2-6352-F4B0-3B39BED68DA2}"/>
          </ac:spMkLst>
        </pc:spChg>
        <pc:spChg chg="add mod">
          <ac:chgData name="Zixi Li" userId="7afddd65-cf6f-4657-8c89-fa7101aa5225" providerId="ADAL" clId="{AD783692-7993-4D3B-B21C-7E057EDEB8F3}" dt="2024-04-30T23:34:01.176" v="39511"/>
          <ac:spMkLst>
            <pc:docMk/>
            <pc:sldMk cId="504684871" sldId="394"/>
            <ac:spMk id="5" creationId="{05994F43-63E0-1F9B-7735-766C696EFAB0}"/>
          </ac:spMkLst>
        </pc:spChg>
        <pc:spChg chg="del">
          <ac:chgData name="Zixi Li" userId="7afddd65-cf6f-4657-8c89-fa7101aa5225" providerId="ADAL" clId="{AD783692-7993-4D3B-B21C-7E057EDEB8F3}" dt="2024-04-27T18:49:10.159" v="27338" actId="478"/>
          <ac:spMkLst>
            <pc:docMk/>
            <pc:sldMk cId="504684871" sldId="394"/>
            <ac:spMk id="5" creationId="{A0CB4701-DA6B-43AC-ADEA-A4011AA6C239}"/>
          </ac:spMkLst>
        </pc:spChg>
        <pc:spChg chg="add del mod ord">
          <ac:chgData name="Zixi Li" userId="7afddd65-cf6f-4657-8c89-fa7101aa5225" providerId="ADAL" clId="{AD783692-7993-4D3B-B21C-7E057EDEB8F3}" dt="2024-04-27T18:49:18.158" v="27339" actId="700"/>
          <ac:spMkLst>
            <pc:docMk/>
            <pc:sldMk cId="504684871" sldId="394"/>
            <ac:spMk id="6" creationId="{84278DDB-77F3-BF61-34BE-826FFD9866A9}"/>
          </ac:spMkLst>
        </pc:spChg>
        <pc:spChg chg="add del mod">
          <ac:chgData name="Zixi Li" userId="7afddd65-cf6f-4657-8c89-fa7101aa5225" providerId="ADAL" clId="{AD783692-7993-4D3B-B21C-7E057EDEB8F3}" dt="2024-04-30T23:33:54.622" v="39510" actId="478"/>
          <ac:spMkLst>
            <pc:docMk/>
            <pc:sldMk cId="504684871" sldId="394"/>
            <ac:spMk id="8" creationId="{A5E6E40B-2643-CA5D-A96B-9A324931E123}"/>
          </ac:spMkLst>
        </pc:spChg>
        <pc:spChg chg="mod">
          <ac:chgData name="Zixi Li" userId="7afddd65-cf6f-4657-8c89-fa7101aa5225" providerId="ADAL" clId="{AD783692-7993-4D3B-B21C-7E057EDEB8F3}" dt="2024-04-25T20:08:57.239" v="23335"/>
          <ac:spMkLst>
            <pc:docMk/>
            <pc:sldMk cId="504684871" sldId="394"/>
            <ac:spMk id="11" creationId="{272A7F49-691B-2411-701B-A46ABFDE8F7A}"/>
          </ac:spMkLst>
        </pc:spChg>
        <pc:spChg chg="mod">
          <ac:chgData name="Zixi Li" userId="7afddd65-cf6f-4657-8c89-fa7101aa5225" providerId="ADAL" clId="{AD783692-7993-4D3B-B21C-7E057EDEB8F3}" dt="2024-04-25T20:08:57.239" v="23335"/>
          <ac:spMkLst>
            <pc:docMk/>
            <pc:sldMk cId="504684871" sldId="394"/>
            <ac:spMk id="12" creationId="{6CAB2CA7-D92C-1DD2-43F8-AFC9CB8E7B43}"/>
          </ac:spMkLst>
        </pc:spChg>
        <pc:spChg chg="mod">
          <ac:chgData name="Zixi Li" userId="7afddd65-cf6f-4657-8c89-fa7101aa5225" providerId="ADAL" clId="{AD783692-7993-4D3B-B21C-7E057EDEB8F3}" dt="2024-04-25T20:14:32.090" v="23418" actId="2711"/>
          <ac:spMkLst>
            <pc:docMk/>
            <pc:sldMk cId="504684871" sldId="394"/>
            <ac:spMk id="18" creationId="{1F4B54B3-36E3-4288-B651-0FDD1E0424B1}"/>
          </ac:spMkLst>
        </pc:spChg>
        <pc:spChg chg="add mod ord">
          <ac:chgData name="Zixi Li" userId="7afddd65-cf6f-4657-8c89-fa7101aa5225" providerId="ADAL" clId="{AD783692-7993-4D3B-B21C-7E057EDEB8F3}" dt="2024-04-27T18:49:18.158" v="27339" actId="700"/>
          <ac:spMkLst>
            <pc:docMk/>
            <pc:sldMk cId="504684871" sldId="394"/>
            <ac:spMk id="19" creationId="{1715F518-A443-518C-BA26-C954CBD7A3E9}"/>
          </ac:spMkLst>
        </pc:spChg>
        <pc:spChg chg="mod">
          <ac:chgData name="Zixi Li" userId="7afddd65-cf6f-4657-8c89-fa7101aa5225" providerId="ADAL" clId="{AD783692-7993-4D3B-B21C-7E057EDEB8F3}" dt="2024-04-25T20:08:57.239" v="23335"/>
          <ac:spMkLst>
            <pc:docMk/>
            <pc:sldMk cId="504684871" sldId="394"/>
            <ac:spMk id="24" creationId="{3822280D-B762-9E57-CAFF-517B9BD5BB3A}"/>
          </ac:spMkLst>
        </pc:spChg>
        <pc:spChg chg="add mod">
          <ac:chgData name="Zixi Li" userId="7afddd65-cf6f-4657-8c89-fa7101aa5225" providerId="ADAL" clId="{AD783692-7993-4D3B-B21C-7E057EDEB8F3}" dt="2024-04-25T20:09:32.076" v="23344"/>
          <ac:spMkLst>
            <pc:docMk/>
            <pc:sldMk cId="504684871" sldId="394"/>
            <ac:spMk id="42" creationId="{F5C196BF-881B-E067-5AC6-274FFC004D73}"/>
          </ac:spMkLst>
        </pc:spChg>
        <pc:spChg chg="add mod">
          <ac:chgData name="Zixi Li" userId="7afddd65-cf6f-4657-8c89-fa7101aa5225" providerId="ADAL" clId="{AD783692-7993-4D3B-B21C-7E057EDEB8F3}" dt="2024-04-25T20:10:39.544" v="23366"/>
          <ac:spMkLst>
            <pc:docMk/>
            <pc:sldMk cId="504684871" sldId="394"/>
            <ac:spMk id="44" creationId="{D88CBAF7-896B-359D-ABC4-313DFBCA5514}"/>
          </ac:spMkLst>
        </pc:spChg>
        <pc:spChg chg="add mod">
          <ac:chgData name="Zixi Li" userId="7afddd65-cf6f-4657-8c89-fa7101aa5225" providerId="ADAL" clId="{AD783692-7993-4D3B-B21C-7E057EDEB8F3}" dt="2024-04-27T18:49:24.997" v="27341" actId="164"/>
          <ac:spMkLst>
            <pc:docMk/>
            <pc:sldMk cId="504684871" sldId="394"/>
            <ac:spMk id="50" creationId="{DD80FCE2-CE74-45F8-6941-F58E70BE7EC9}"/>
          </ac:spMkLst>
        </pc:spChg>
        <pc:grpChg chg="add mod">
          <ac:chgData name="Zixi Li" userId="7afddd65-cf6f-4657-8c89-fa7101aa5225" providerId="ADAL" clId="{AD783692-7993-4D3B-B21C-7E057EDEB8F3}" dt="2024-04-27T18:49:24.997" v="27341" actId="164"/>
          <ac:grpSpMkLst>
            <pc:docMk/>
            <pc:sldMk cId="504684871" sldId="394"/>
            <ac:grpSpMk id="9" creationId="{0CF386D3-FC92-8541-341D-32F95C9DCA65}"/>
          </ac:grpSpMkLst>
        </pc:grpChg>
        <pc:grpChg chg="add mod">
          <ac:chgData name="Zixi Li" userId="7afddd65-cf6f-4657-8c89-fa7101aa5225" providerId="ADAL" clId="{AD783692-7993-4D3B-B21C-7E057EDEB8F3}" dt="2024-04-27T18:49:24.997" v="27341" actId="164"/>
          <ac:grpSpMkLst>
            <pc:docMk/>
            <pc:sldMk cId="504684871" sldId="394"/>
            <ac:grpSpMk id="13" creationId="{446FDEB0-AFCF-6F11-8D53-4C10AF81983C}"/>
          </ac:grpSpMkLst>
        </pc:grpChg>
        <pc:grpChg chg="add del mod">
          <ac:chgData name="Zixi Li" userId="7afddd65-cf6f-4657-8c89-fa7101aa5225" providerId="ADAL" clId="{AD783692-7993-4D3B-B21C-7E057EDEB8F3}" dt="2024-04-25T20:09:24.656" v="23340" actId="478"/>
          <ac:grpSpMkLst>
            <pc:docMk/>
            <pc:sldMk cId="504684871" sldId="394"/>
            <ac:grpSpMk id="19" creationId="{1B77ABE7-086A-C8EC-1E98-EA8440FE75D6}"/>
          </ac:grpSpMkLst>
        </pc:grpChg>
        <pc:grpChg chg="add mod">
          <ac:chgData name="Zixi Li" userId="7afddd65-cf6f-4657-8c89-fa7101aa5225" providerId="ADAL" clId="{AD783692-7993-4D3B-B21C-7E057EDEB8F3}" dt="2024-04-27T18:49:28.455" v="27342" actId="1076"/>
          <ac:grpSpMkLst>
            <pc:docMk/>
            <pc:sldMk cId="504684871" sldId="394"/>
            <ac:grpSpMk id="20" creationId="{BCF15A91-5974-252B-B252-9B33437CB8E7}"/>
          </ac:grpSpMkLst>
        </pc:grpChg>
        <pc:grpChg chg="add mod">
          <ac:chgData name="Zixi Li" userId="7afddd65-cf6f-4657-8c89-fa7101aa5225" providerId="ADAL" clId="{AD783692-7993-4D3B-B21C-7E057EDEB8F3}" dt="2024-04-27T18:49:24.997" v="27341" actId="164"/>
          <ac:grpSpMkLst>
            <pc:docMk/>
            <pc:sldMk cId="504684871" sldId="394"/>
            <ac:grpSpMk id="49" creationId="{DFB3D7C9-0D1A-35D2-A232-516258A88592}"/>
          </ac:grpSpMkLst>
        </pc:grpChg>
        <pc:graphicFrameChg chg="add mod">
          <ac:chgData name="Zixi Li" userId="7afddd65-cf6f-4657-8c89-fa7101aa5225" providerId="ADAL" clId="{AD783692-7993-4D3B-B21C-7E057EDEB8F3}" dt="2024-04-25T20:09:31.210" v="23343"/>
          <ac:graphicFrameMkLst>
            <pc:docMk/>
            <pc:sldMk cId="504684871" sldId="394"/>
            <ac:graphicFrameMk id="41" creationId="{6D5DB3B7-DB64-F8F8-3FED-A0299E4E707A}"/>
          </ac:graphicFrameMkLst>
        </pc:graphicFrameChg>
        <pc:graphicFrameChg chg="add mod">
          <ac:chgData name="Zixi Li" userId="7afddd65-cf6f-4657-8c89-fa7101aa5225" providerId="ADAL" clId="{AD783692-7993-4D3B-B21C-7E057EDEB8F3}" dt="2024-04-25T20:10:38.750" v="23365"/>
          <ac:graphicFrameMkLst>
            <pc:docMk/>
            <pc:sldMk cId="504684871" sldId="394"/>
            <ac:graphicFrameMk id="43" creationId="{10F4D849-CDB9-1532-4B4A-C2CEB13F9D96}"/>
          </ac:graphicFrameMkLst>
        </pc:graphicFrameChg>
        <pc:picChg chg="add mod">
          <ac:chgData name="Zixi Li" userId="7afddd65-cf6f-4657-8c89-fa7101aa5225" providerId="ADAL" clId="{AD783692-7993-4D3B-B21C-7E057EDEB8F3}" dt="2024-04-30T23:34:01.176" v="39511"/>
          <ac:picMkLst>
            <pc:docMk/>
            <pc:sldMk cId="504684871" sldId="394"/>
            <ac:picMk id="3" creationId="{F1456819-2370-0318-F45C-6FE67B8198CC}"/>
          </ac:picMkLst>
        </pc:picChg>
        <pc:picChg chg="add del mod">
          <ac:chgData name="Zixi Li" userId="7afddd65-cf6f-4657-8c89-fa7101aa5225" providerId="ADAL" clId="{AD783692-7993-4D3B-B21C-7E057EDEB8F3}" dt="2024-04-30T23:33:51.090" v="39509" actId="478"/>
          <ac:picMkLst>
            <pc:docMk/>
            <pc:sldMk cId="504684871" sldId="394"/>
            <ac:picMk id="7" creationId="{0B868D99-822E-DDAF-A520-72940F543B41}"/>
          </ac:picMkLst>
        </pc:picChg>
        <pc:picChg chg="mod">
          <ac:chgData name="Zixi Li" userId="7afddd65-cf6f-4657-8c89-fa7101aa5225" providerId="ADAL" clId="{AD783692-7993-4D3B-B21C-7E057EDEB8F3}" dt="2024-04-25T20:08:57.239" v="23335"/>
          <ac:picMkLst>
            <pc:docMk/>
            <pc:sldMk cId="504684871" sldId="394"/>
            <ac:picMk id="10" creationId="{66358FA6-9F03-E442-FBCC-B34D4780C1BD}"/>
          </ac:picMkLst>
        </pc:picChg>
        <pc:picChg chg="del">
          <ac:chgData name="Zixi Li" userId="7afddd65-cf6f-4657-8c89-fa7101aa5225" providerId="ADAL" clId="{AD783692-7993-4D3B-B21C-7E057EDEB8F3}" dt="2024-04-25T19:54:18.151" v="23135" actId="478"/>
          <ac:picMkLst>
            <pc:docMk/>
            <pc:sldMk cId="504684871" sldId="394"/>
            <ac:picMk id="1026" creationId="{DA30BFA2-53DF-07E4-C57E-084EB08FBCC1}"/>
          </ac:picMkLst>
        </pc:picChg>
        <pc:picChg chg="del">
          <ac:chgData name="Zixi Li" userId="7afddd65-cf6f-4657-8c89-fa7101aa5225" providerId="ADAL" clId="{AD783692-7993-4D3B-B21C-7E057EDEB8F3}" dt="2024-04-25T19:54:18.729" v="23136" actId="478"/>
          <ac:picMkLst>
            <pc:docMk/>
            <pc:sldMk cId="504684871" sldId="394"/>
            <ac:picMk id="1028" creationId="{73D37651-71D9-7213-9265-AB5B49212D73}"/>
          </ac:picMkLst>
        </pc:picChg>
        <pc:cxnChg chg="mod">
          <ac:chgData name="Zixi Li" userId="7afddd65-cf6f-4657-8c89-fa7101aa5225" providerId="ADAL" clId="{AD783692-7993-4D3B-B21C-7E057EDEB8F3}" dt="2024-04-25T20:08:57.239" v="23335"/>
          <ac:cxnSpMkLst>
            <pc:docMk/>
            <pc:sldMk cId="504684871" sldId="394"/>
            <ac:cxnSpMk id="14" creationId="{25D09DD3-D0B4-855B-BF0E-C3F4DE91D5C0}"/>
          </ac:cxnSpMkLst>
        </pc:cxnChg>
        <pc:cxnChg chg="mod">
          <ac:chgData name="Zixi Li" userId="7afddd65-cf6f-4657-8c89-fa7101aa5225" providerId="ADAL" clId="{AD783692-7993-4D3B-B21C-7E057EDEB8F3}" dt="2024-04-25T20:08:57.239" v="23335"/>
          <ac:cxnSpMkLst>
            <pc:docMk/>
            <pc:sldMk cId="504684871" sldId="394"/>
            <ac:cxnSpMk id="15" creationId="{7592AA35-716A-6E17-9779-00285885788B}"/>
          </ac:cxnSpMkLst>
        </pc:cxnChg>
        <pc:cxnChg chg="mod">
          <ac:chgData name="Zixi Li" userId="7afddd65-cf6f-4657-8c89-fa7101aa5225" providerId="ADAL" clId="{AD783692-7993-4D3B-B21C-7E057EDEB8F3}" dt="2024-04-25T20:08:57.239" v="23335"/>
          <ac:cxnSpMkLst>
            <pc:docMk/>
            <pc:sldMk cId="504684871" sldId="394"/>
            <ac:cxnSpMk id="16" creationId="{654345E7-61AF-8DA4-E2CF-AE671F70AFF9}"/>
          </ac:cxnSpMkLst>
        </pc:cxnChg>
        <pc:cxnChg chg="mod">
          <ac:chgData name="Zixi Li" userId="7afddd65-cf6f-4657-8c89-fa7101aa5225" providerId="ADAL" clId="{AD783692-7993-4D3B-B21C-7E057EDEB8F3}" dt="2024-04-25T20:08:57.239" v="23335"/>
          <ac:cxnSpMkLst>
            <pc:docMk/>
            <pc:sldMk cId="504684871" sldId="394"/>
            <ac:cxnSpMk id="17" creationId="{869F8EEE-E889-3B31-AB9E-08C60736D02A}"/>
          </ac:cxnSpMkLst>
        </pc:cxnChg>
        <pc:cxnChg chg="mod">
          <ac:chgData name="Zixi Li" userId="7afddd65-cf6f-4657-8c89-fa7101aa5225" providerId="ADAL" clId="{AD783692-7993-4D3B-B21C-7E057EDEB8F3}" dt="2024-04-25T20:08:57.239" v="23335"/>
          <ac:cxnSpMkLst>
            <pc:docMk/>
            <pc:sldMk cId="504684871" sldId="394"/>
            <ac:cxnSpMk id="20" creationId="{178C263F-E173-49B8-54E7-765F25AA7B3E}"/>
          </ac:cxnSpMkLst>
        </pc:cxnChg>
        <pc:cxnChg chg="mod">
          <ac:chgData name="Zixi Li" userId="7afddd65-cf6f-4657-8c89-fa7101aa5225" providerId="ADAL" clId="{AD783692-7993-4D3B-B21C-7E057EDEB8F3}" dt="2024-04-25T20:08:57.239" v="23335"/>
          <ac:cxnSpMkLst>
            <pc:docMk/>
            <pc:sldMk cId="504684871" sldId="394"/>
            <ac:cxnSpMk id="21" creationId="{801E7159-208F-3901-8BF7-875A0A5C681A}"/>
          </ac:cxnSpMkLst>
        </pc:cxnChg>
        <pc:cxnChg chg="mod">
          <ac:chgData name="Zixi Li" userId="7afddd65-cf6f-4657-8c89-fa7101aa5225" providerId="ADAL" clId="{AD783692-7993-4D3B-B21C-7E057EDEB8F3}" dt="2024-04-25T20:08:57.239" v="23335"/>
          <ac:cxnSpMkLst>
            <pc:docMk/>
            <pc:sldMk cId="504684871" sldId="394"/>
            <ac:cxnSpMk id="22" creationId="{75C0B083-E4A0-9E41-B920-81D82CE80B2D}"/>
          </ac:cxnSpMkLst>
        </pc:cxnChg>
        <pc:cxnChg chg="mod">
          <ac:chgData name="Zixi Li" userId="7afddd65-cf6f-4657-8c89-fa7101aa5225" providerId="ADAL" clId="{AD783692-7993-4D3B-B21C-7E057EDEB8F3}" dt="2024-04-25T20:08:57.239" v="23335"/>
          <ac:cxnSpMkLst>
            <pc:docMk/>
            <pc:sldMk cId="504684871" sldId="394"/>
            <ac:cxnSpMk id="23" creationId="{7547B86A-414A-6200-1C72-B51E7A1E5A9D}"/>
          </ac:cxnSpMkLst>
        </pc:cxnChg>
        <pc:cxnChg chg="add del mod">
          <ac:chgData name="Zixi Li" userId="7afddd65-cf6f-4657-8c89-fa7101aa5225" providerId="ADAL" clId="{AD783692-7993-4D3B-B21C-7E057EDEB8F3}" dt="2024-04-25T20:09:59.117" v="23362" actId="478"/>
          <ac:cxnSpMkLst>
            <pc:docMk/>
            <pc:sldMk cId="504684871" sldId="394"/>
            <ac:cxnSpMk id="25" creationId="{F30323B4-C20B-63AB-7564-FE7F89D35C49}"/>
          </ac:cxnSpMkLst>
        </pc:cxnChg>
        <pc:cxnChg chg="add del mod">
          <ac:chgData name="Zixi Li" userId="7afddd65-cf6f-4657-8c89-fa7101aa5225" providerId="ADAL" clId="{AD783692-7993-4D3B-B21C-7E057EDEB8F3}" dt="2024-04-25T20:09:57.316" v="23359" actId="478"/>
          <ac:cxnSpMkLst>
            <pc:docMk/>
            <pc:sldMk cId="504684871" sldId="394"/>
            <ac:cxnSpMk id="26" creationId="{F290F705-7B55-1E8A-AD97-A9A906F193D9}"/>
          </ac:cxnSpMkLst>
        </pc:cxnChg>
        <pc:cxnChg chg="add del mod">
          <ac:chgData name="Zixi Li" userId="7afddd65-cf6f-4657-8c89-fa7101aa5225" providerId="ADAL" clId="{AD783692-7993-4D3B-B21C-7E057EDEB8F3}" dt="2024-04-25T20:09:58.477" v="23361" actId="478"/>
          <ac:cxnSpMkLst>
            <pc:docMk/>
            <pc:sldMk cId="504684871" sldId="394"/>
            <ac:cxnSpMk id="27" creationId="{4859770C-4042-AB6A-43C3-A66F781B27E7}"/>
          </ac:cxnSpMkLst>
        </pc:cxnChg>
        <pc:cxnChg chg="add del mod">
          <ac:chgData name="Zixi Li" userId="7afddd65-cf6f-4657-8c89-fa7101aa5225" providerId="ADAL" clId="{AD783692-7993-4D3B-B21C-7E057EDEB8F3}" dt="2024-04-25T20:09:57.811" v="23360" actId="478"/>
          <ac:cxnSpMkLst>
            <pc:docMk/>
            <pc:sldMk cId="504684871" sldId="394"/>
            <ac:cxnSpMk id="28" creationId="{36EAB319-9204-2211-69E1-1F1C4C30CFE0}"/>
          </ac:cxnSpMkLst>
        </pc:cxnChg>
        <pc:cxnChg chg="add del mod">
          <ac:chgData name="Zixi Li" userId="7afddd65-cf6f-4657-8c89-fa7101aa5225" providerId="ADAL" clId="{AD783692-7993-4D3B-B21C-7E057EDEB8F3}" dt="2024-04-25T20:09:54.910" v="23355" actId="478"/>
          <ac:cxnSpMkLst>
            <pc:docMk/>
            <pc:sldMk cId="504684871" sldId="394"/>
            <ac:cxnSpMk id="29" creationId="{34987090-2F23-3543-94F9-F7B0B4D16C43}"/>
          </ac:cxnSpMkLst>
        </pc:cxnChg>
        <pc:cxnChg chg="add del mod">
          <ac:chgData name="Zixi Li" userId="7afddd65-cf6f-4657-8c89-fa7101aa5225" providerId="ADAL" clId="{AD783692-7993-4D3B-B21C-7E057EDEB8F3}" dt="2024-04-25T20:09:55.981" v="23357" actId="478"/>
          <ac:cxnSpMkLst>
            <pc:docMk/>
            <pc:sldMk cId="504684871" sldId="394"/>
            <ac:cxnSpMk id="30" creationId="{217FE25C-3745-D957-0A74-32A10BF64C70}"/>
          </ac:cxnSpMkLst>
        </pc:cxnChg>
        <pc:cxnChg chg="add del mod">
          <ac:chgData name="Zixi Li" userId="7afddd65-cf6f-4657-8c89-fa7101aa5225" providerId="ADAL" clId="{AD783692-7993-4D3B-B21C-7E057EDEB8F3}" dt="2024-04-25T20:09:55.489" v="23356" actId="478"/>
          <ac:cxnSpMkLst>
            <pc:docMk/>
            <pc:sldMk cId="504684871" sldId="394"/>
            <ac:cxnSpMk id="31" creationId="{F8B56A40-6453-4269-8384-F65B15B34756}"/>
          </ac:cxnSpMkLst>
        </pc:cxnChg>
        <pc:cxnChg chg="add del mod">
          <ac:chgData name="Zixi Li" userId="7afddd65-cf6f-4657-8c89-fa7101aa5225" providerId="ADAL" clId="{AD783692-7993-4D3B-B21C-7E057EDEB8F3}" dt="2024-04-25T20:09:56.477" v="23358" actId="478"/>
          <ac:cxnSpMkLst>
            <pc:docMk/>
            <pc:sldMk cId="504684871" sldId="394"/>
            <ac:cxnSpMk id="32" creationId="{C7E9585B-1344-BA35-D5F7-643A75B7F0E4}"/>
          </ac:cxnSpMkLst>
        </pc:cxnChg>
        <pc:cxnChg chg="add mod">
          <ac:chgData name="Zixi Li" userId="7afddd65-cf6f-4657-8c89-fa7101aa5225" providerId="ADAL" clId="{AD783692-7993-4D3B-B21C-7E057EDEB8F3}" dt="2024-04-25T20:13:26.212" v="23384" actId="164"/>
          <ac:cxnSpMkLst>
            <pc:docMk/>
            <pc:sldMk cId="504684871" sldId="394"/>
            <ac:cxnSpMk id="45" creationId="{4377E675-DC6C-03D8-A681-B742384869BD}"/>
          </ac:cxnSpMkLst>
        </pc:cxnChg>
        <pc:cxnChg chg="add mod">
          <ac:chgData name="Zixi Li" userId="7afddd65-cf6f-4657-8c89-fa7101aa5225" providerId="ADAL" clId="{AD783692-7993-4D3B-B21C-7E057EDEB8F3}" dt="2024-04-25T20:13:26.212" v="23384" actId="164"/>
          <ac:cxnSpMkLst>
            <pc:docMk/>
            <pc:sldMk cId="504684871" sldId="394"/>
            <ac:cxnSpMk id="46" creationId="{D801A46B-20D5-33CF-99FC-5143FA61A4A6}"/>
          </ac:cxnSpMkLst>
        </pc:cxnChg>
        <pc:cxnChg chg="add mod">
          <ac:chgData name="Zixi Li" userId="7afddd65-cf6f-4657-8c89-fa7101aa5225" providerId="ADAL" clId="{AD783692-7993-4D3B-B21C-7E057EDEB8F3}" dt="2024-04-25T20:13:26.212" v="23384" actId="164"/>
          <ac:cxnSpMkLst>
            <pc:docMk/>
            <pc:sldMk cId="504684871" sldId="394"/>
            <ac:cxnSpMk id="47" creationId="{63374560-EF09-D7CD-5C1D-90566A9F5F2A}"/>
          </ac:cxnSpMkLst>
        </pc:cxnChg>
        <pc:cxnChg chg="add mod">
          <ac:chgData name="Zixi Li" userId="7afddd65-cf6f-4657-8c89-fa7101aa5225" providerId="ADAL" clId="{AD783692-7993-4D3B-B21C-7E057EDEB8F3}" dt="2024-04-25T20:13:26.212" v="23384" actId="164"/>
          <ac:cxnSpMkLst>
            <pc:docMk/>
            <pc:sldMk cId="504684871" sldId="394"/>
            <ac:cxnSpMk id="48" creationId="{75E4CB6D-57F6-32BE-2743-15B32CF21C3B}"/>
          </ac:cxnSpMkLst>
        </pc:cxnChg>
      </pc:sldChg>
      <pc:sldChg chg="delSp modSp add mod modAnim modNotes modNotesTx">
        <pc:chgData name="Zixi Li" userId="7afddd65-cf6f-4657-8c89-fa7101aa5225" providerId="ADAL" clId="{AD783692-7993-4D3B-B21C-7E057EDEB8F3}" dt="2024-04-30T00:39:21.641" v="30879"/>
        <pc:sldMkLst>
          <pc:docMk/>
          <pc:sldMk cId="3671339942" sldId="395"/>
        </pc:sldMkLst>
        <pc:spChg chg="mod">
          <ac:chgData name="Zixi Li" userId="7afddd65-cf6f-4657-8c89-fa7101aa5225" providerId="ADAL" clId="{AD783692-7993-4D3B-B21C-7E057EDEB8F3}" dt="2024-04-25T20:17:21.473" v="23690" actId="20577"/>
          <ac:spMkLst>
            <pc:docMk/>
            <pc:sldMk cId="3671339942" sldId="395"/>
            <ac:spMk id="4" creationId="{DD70C300-D5F2-6352-F4B0-3B39BED68DA2}"/>
          </ac:spMkLst>
        </pc:spChg>
        <pc:spChg chg="del">
          <ac:chgData name="Zixi Li" userId="7afddd65-cf6f-4657-8c89-fa7101aa5225" providerId="ADAL" clId="{AD783692-7993-4D3B-B21C-7E057EDEB8F3}" dt="2024-04-25T20:15:07.888" v="23430" actId="478"/>
          <ac:spMkLst>
            <pc:docMk/>
            <pc:sldMk cId="3671339942" sldId="395"/>
            <ac:spMk id="50" creationId="{DD80FCE2-CE74-45F8-6941-F58E70BE7EC9}"/>
          </ac:spMkLst>
        </pc:spChg>
        <pc:grpChg chg="del">
          <ac:chgData name="Zixi Li" userId="7afddd65-cf6f-4657-8c89-fa7101aa5225" providerId="ADAL" clId="{AD783692-7993-4D3B-B21C-7E057EDEB8F3}" dt="2024-04-25T20:15:01.844" v="23426" actId="478"/>
          <ac:grpSpMkLst>
            <pc:docMk/>
            <pc:sldMk cId="3671339942" sldId="395"/>
            <ac:grpSpMk id="9" creationId="{0CF386D3-FC92-8541-341D-32F95C9DCA65}"/>
          </ac:grpSpMkLst>
        </pc:grpChg>
        <pc:grpChg chg="del">
          <ac:chgData name="Zixi Li" userId="7afddd65-cf6f-4657-8c89-fa7101aa5225" providerId="ADAL" clId="{AD783692-7993-4D3B-B21C-7E057EDEB8F3}" dt="2024-04-25T20:15:06.162" v="23429" actId="478"/>
          <ac:grpSpMkLst>
            <pc:docMk/>
            <pc:sldMk cId="3671339942" sldId="395"/>
            <ac:grpSpMk id="13" creationId="{446FDEB0-AFCF-6F11-8D53-4C10AF81983C}"/>
          </ac:grpSpMkLst>
        </pc:grpChg>
        <pc:grpChg chg="del">
          <ac:chgData name="Zixi Li" userId="7afddd65-cf6f-4657-8c89-fa7101aa5225" providerId="ADAL" clId="{AD783692-7993-4D3B-B21C-7E057EDEB8F3}" dt="2024-04-25T20:15:06.162" v="23429" actId="478"/>
          <ac:grpSpMkLst>
            <pc:docMk/>
            <pc:sldMk cId="3671339942" sldId="395"/>
            <ac:grpSpMk id="49" creationId="{DFB3D7C9-0D1A-35D2-A232-516258A88592}"/>
          </ac:grpSpMkLst>
        </pc:grpChg>
      </pc:sldChg>
      <pc:sldChg chg="new del">
        <pc:chgData name="Zixi Li" userId="7afddd65-cf6f-4657-8c89-fa7101aa5225" providerId="ADAL" clId="{AD783692-7993-4D3B-B21C-7E057EDEB8F3}" dt="2024-04-25T20:59:06.651" v="24310" actId="47"/>
        <pc:sldMkLst>
          <pc:docMk/>
          <pc:sldMk cId="3010530302" sldId="396"/>
        </pc:sldMkLst>
      </pc:sldChg>
      <pc:sldChg chg="modSp new del mod">
        <pc:chgData name="Zixi Li" userId="7afddd65-cf6f-4657-8c89-fa7101aa5225" providerId="ADAL" clId="{AD783692-7993-4D3B-B21C-7E057EDEB8F3}" dt="2024-04-25T20:42:06.105" v="24290" actId="2696"/>
        <pc:sldMkLst>
          <pc:docMk/>
          <pc:sldMk cId="3262122293" sldId="396"/>
        </pc:sldMkLst>
        <pc:spChg chg="mod">
          <ac:chgData name="Zixi Li" userId="7afddd65-cf6f-4657-8c89-fa7101aa5225" providerId="ADAL" clId="{AD783692-7993-4D3B-B21C-7E057EDEB8F3}" dt="2024-04-25T20:42:00.555" v="24289" actId="120"/>
          <ac:spMkLst>
            <pc:docMk/>
            <pc:sldMk cId="3262122293" sldId="396"/>
            <ac:spMk id="2" creationId="{CB301A18-9C36-778B-3D5F-B12DDF468E13}"/>
          </ac:spMkLst>
        </pc:spChg>
      </pc:sldChg>
      <pc:sldChg chg="new del">
        <pc:chgData name="Zixi Li" userId="7afddd65-cf6f-4657-8c89-fa7101aa5225" providerId="ADAL" clId="{AD783692-7993-4D3B-B21C-7E057EDEB8F3}" dt="2024-04-25T20:38:08.936" v="24260" actId="47"/>
        <pc:sldMkLst>
          <pc:docMk/>
          <pc:sldMk cId="4062766476" sldId="396"/>
        </pc:sldMkLst>
      </pc:sldChg>
      <pc:sldChg chg="modSp new mod">
        <pc:chgData name="Zixi Li" userId="7afddd65-cf6f-4657-8c89-fa7101aa5225" providerId="ADAL" clId="{AD783692-7993-4D3B-B21C-7E057EDEB8F3}" dt="2024-04-25T20:59:43.069" v="24335" actId="20577"/>
        <pc:sldMkLst>
          <pc:docMk/>
          <pc:sldMk cId="4122829053" sldId="396"/>
        </pc:sldMkLst>
        <pc:spChg chg="mod">
          <ac:chgData name="Zixi Li" userId="7afddd65-cf6f-4657-8c89-fa7101aa5225" providerId="ADAL" clId="{AD783692-7993-4D3B-B21C-7E057EDEB8F3}" dt="2024-04-25T20:59:43.069" v="24335" actId="20577"/>
          <ac:spMkLst>
            <pc:docMk/>
            <pc:sldMk cId="4122829053" sldId="396"/>
            <ac:spMk id="2" creationId="{B32343F8-1A34-74C1-10E3-D83D44BFE2A5}"/>
          </ac:spMkLst>
        </pc:spChg>
        <pc:spChg chg="mod">
          <ac:chgData name="Zixi Li" userId="7afddd65-cf6f-4657-8c89-fa7101aa5225" providerId="ADAL" clId="{AD783692-7993-4D3B-B21C-7E057EDEB8F3}" dt="2024-04-25T20:59:13.981" v="24312"/>
          <ac:spMkLst>
            <pc:docMk/>
            <pc:sldMk cId="4122829053" sldId="396"/>
            <ac:spMk id="3" creationId="{40D62689-5A37-2E62-4767-C0CF9AF468A5}"/>
          </ac:spMkLst>
        </pc:spChg>
      </pc:sldChg>
      <pc:sldChg chg="addSp delSp modSp new mod modAnim chgLayout modNotes modNotesTx">
        <pc:chgData name="Zixi Li" userId="7afddd65-cf6f-4657-8c89-fa7101aa5225" providerId="ADAL" clId="{AD783692-7993-4D3B-B21C-7E057EDEB8F3}" dt="2024-04-30T01:12:39.117" v="35664" actId="20577"/>
        <pc:sldMkLst>
          <pc:docMk/>
          <pc:sldMk cId="2187643783" sldId="397"/>
        </pc:sldMkLst>
        <pc:spChg chg="mod ord">
          <ac:chgData name="Zixi Li" userId="7afddd65-cf6f-4657-8c89-fa7101aa5225" providerId="ADAL" clId="{AD783692-7993-4D3B-B21C-7E057EDEB8F3}" dt="2024-04-25T21:53:02.862" v="25588" actId="20577"/>
          <ac:spMkLst>
            <pc:docMk/>
            <pc:sldMk cId="2187643783" sldId="397"/>
            <ac:spMk id="2" creationId="{2565EDC8-F542-3BD9-3A88-3C392C4A6621}"/>
          </ac:spMkLst>
        </pc:spChg>
        <pc:spChg chg="mod ord">
          <ac:chgData name="Zixi Li" userId="7afddd65-cf6f-4657-8c89-fa7101aa5225" providerId="ADAL" clId="{AD783692-7993-4D3B-B21C-7E057EDEB8F3}" dt="2024-04-27T18:51:17.248" v="27409" actId="20577"/>
          <ac:spMkLst>
            <pc:docMk/>
            <pc:sldMk cId="2187643783" sldId="397"/>
            <ac:spMk id="3" creationId="{70022E88-55AF-DA24-C1F6-C177DCD12A3F}"/>
          </ac:spMkLst>
        </pc:spChg>
        <pc:spChg chg="del">
          <ac:chgData name="Zixi Li" userId="7afddd65-cf6f-4657-8c89-fa7101aa5225" providerId="ADAL" clId="{AD783692-7993-4D3B-B21C-7E057EDEB8F3}" dt="2024-04-25T21:44:39.524" v="24750" actId="478"/>
          <ac:spMkLst>
            <pc:docMk/>
            <pc:sldMk cId="2187643783" sldId="397"/>
            <ac:spMk id="4" creationId="{0AFFCA4A-AEA4-03B5-9976-9C68742F37CA}"/>
          </ac:spMkLst>
        </pc:spChg>
        <pc:spChg chg="add del mod ord">
          <ac:chgData name="Zixi Li" userId="7afddd65-cf6f-4657-8c89-fa7101aa5225" providerId="ADAL" clId="{AD783692-7993-4D3B-B21C-7E057EDEB8F3}" dt="2024-04-25T21:49:44.516" v="25160" actId="700"/>
          <ac:spMkLst>
            <pc:docMk/>
            <pc:sldMk cId="2187643783" sldId="397"/>
            <ac:spMk id="5" creationId="{843B40EA-3CD6-6CC8-C8B2-20A7131892B2}"/>
          </ac:spMkLst>
        </pc:spChg>
      </pc:sldChg>
      <pc:sldChg chg="new del">
        <pc:chgData name="Zixi Li" userId="7afddd65-cf6f-4657-8c89-fa7101aa5225" providerId="ADAL" clId="{AD783692-7993-4D3B-B21C-7E057EDEB8F3}" dt="2024-04-25T21:37:31.298" v="24553" actId="47"/>
        <pc:sldMkLst>
          <pc:docMk/>
          <pc:sldMk cId="2357920447" sldId="397"/>
        </pc:sldMkLst>
      </pc:sldChg>
      <pc:sldChg chg="modSp add mod modShow modNotes">
        <pc:chgData name="Zixi Li" userId="7afddd65-cf6f-4657-8c89-fa7101aa5225" providerId="ADAL" clId="{AD783692-7993-4D3B-B21C-7E057EDEB8F3}" dt="2024-04-30T00:39:21.641" v="30879"/>
        <pc:sldMkLst>
          <pc:docMk/>
          <pc:sldMk cId="2325604079" sldId="398"/>
        </pc:sldMkLst>
        <pc:spChg chg="mod">
          <ac:chgData name="Zixi Li" userId="7afddd65-cf6f-4657-8c89-fa7101aa5225" providerId="ADAL" clId="{AD783692-7993-4D3B-B21C-7E057EDEB8F3}" dt="2024-04-25T21:40:36.961" v="24606" actId="14100"/>
          <ac:spMkLst>
            <pc:docMk/>
            <pc:sldMk cId="2325604079" sldId="398"/>
            <ac:spMk id="398" creationId="{00000000-0000-0000-0000-000000000000}"/>
          </ac:spMkLst>
        </pc:spChg>
        <pc:spChg chg="mod">
          <ac:chgData name="Zixi Li" userId="7afddd65-cf6f-4657-8c89-fa7101aa5225" providerId="ADAL" clId="{AD783692-7993-4D3B-B21C-7E057EDEB8F3}" dt="2024-04-25T21:40:15.635" v="24570" actId="20577"/>
          <ac:spMkLst>
            <pc:docMk/>
            <pc:sldMk cId="2325604079" sldId="398"/>
            <ac:spMk id="399" creationId="{00000000-0000-0000-0000-000000000000}"/>
          </ac:spMkLst>
        </pc:spChg>
      </pc:sldChg>
      <pc:sldChg chg="add del">
        <pc:chgData name="Zixi Li" userId="7afddd65-cf6f-4657-8c89-fa7101aa5225" providerId="ADAL" clId="{AD783692-7993-4D3B-B21C-7E057EDEB8F3}" dt="2024-04-25T21:49:36.666" v="25158" actId="2890"/>
        <pc:sldMkLst>
          <pc:docMk/>
          <pc:sldMk cId="1484143586" sldId="399"/>
        </pc:sldMkLst>
      </pc:sldChg>
      <pc:sldChg chg="addSp delSp modSp new mod modNotes modNotesTx">
        <pc:chgData name="Zixi Li" userId="7afddd65-cf6f-4657-8c89-fa7101aa5225" providerId="ADAL" clId="{AD783692-7993-4D3B-B21C-7E057EDEB8F3}" dt="2024-05-04T01:40:36.082" v="40500" actId="1035"/>
        <pc:sldMkLst>
          <pc:docMk/>
          <pc:sldMk cId="2960659404" sldId="399"/>
        </pc:sldMkLst>
        <pc:spChg chg="del mod">
          <ac:chgData name="Zixi Li" userId="7afddd65-cf6f-4657-8c89-fa7101aa5225" providerId="ADAL" clId="{AD783692-7993-4D3B-B21C-7E057EDEB8F3}" dt="2024-04-29T22:41:37.904" v="27593" actId="478"/>
          <ac:spMkLst>
            <pc:docMk/>
            <pc:sldMk cId="2960659404" sldId="399"/>
            <ac:spMk id="2" creationId="{30218370-D2CC-63B6-ACB7-6029F734C5CA}"/>
          </ac:spMkLst>
        </pc:spChg>
        <pc:spChg chg="add del mod">
          <ac:chgData name="Zixi Li" userId="7afddd65-cf6f-4657-8c89-fa7101aa5225" providerId="ADAL" clId="{AD783692-7993-4D3B-B21C-7E057EDEB8F3}" dt="2024-05-04T00:31:29.815" v="40455" actId="20577"/>
          <ac:spMkLst>
            <pc:docMk/>
            <pc:sldMk cId="2960659404" sldId="399"/>
            <ac:spMk id="3" creationId="{56705AD3-888E-4E48-9515-D0384578FE4B}"/>
          </ac:spMkLst>
        </pc:spChg>
        <pc:spChg chg="add del">
          <ac:chgData name="Zixi Li" userId="7afddd65-cf6f-4657-8c89-fa7101aa5225" providerId="ADAL" clId="{AD783692-7993-4D3B-B21C-7E057EDEB8F3}" dt="2024-04-25T21:51:31.837" v="25442"/>
          <ac:spMkLst>
            <pc:docMk/>
            <pc:sldMk cId="2960659404" sldId="399"/>
            <ac:spMk id="4" creationId="{5FF1F62D-3F44-014C-9965-460680C919B0}"/>
          </ac:spMkLst>
        </pc:spChg>
        <pc:spChg chg="add del mod">
          <ac:chgData name="Zixi Li" userId="7afddd65-cf6f-4657-8c89-fa7101aa5225" providerId="ADAL" clId="{AD783692-7993-4D3B-B21C-7E057EDEB8F3}" dt="2024-04-29T22:42:25.140" v="27624" actId="20577"/>
          <ac:spMkLst>
            <pc:docMk/>
            <pc:sldMk cId="2960659404" sldId="399"/>
            <ac:spMk id="5" creationId="{B6BA7451-2448-AA6F-B775-B4AA93B4D2E0}"/>
          </ac:spMkLst>
        </pc:spChg>
        <pc:picChg chg="add mod">
          <ac:chgData name="Zixi Li" userId="7afddd65-cf6f-4657-8c89-fa7101aa5225" providerId="ADAL" clId="{AD783692-7993-4D3B-B21C-7E057EDEB8F3}" dt="2024-04-25T21:50:18.975" v="25164"/>
          <ac:picMkLst>
            <pc:docMk/>
            <pc:sldMk cId="2960659404" sldId="399"/>
            <ac:picMk id="6" creationId="{DC71D66B-40DC-D567-C953-A4978E1A9BBF}"/>
          </ac:picMkLst>
        </pc:picChg>
        <pc:picChg chg="add mod">
          <ac:chgData name="Zixi Li" userId="7afddd65-cf6f-4657-8c89-fa7101aa5225" providerId="ADAL" clId="{AD783692-7993-4D3B-B21C-7E057EDEB8F3}" dt="2024-04-29T22:42:10.039" v="27606" actId="1076"/>
          <ac:picMkLst>
            <pc:docMk/>
            <pc:sldMk cId="2960659404" sldId="399"/>
            <ac:picMk id="7" creationId="{50FAB725-25BE-1FD0-FFF4-69083737468F}"/>
          </ac:picMkLst>
        </pc:picChg>
        <pc:picChg chg="add mod">
          <ac:chgData name="Zixi Li" userId="7afddd65-cf6f-4657-8c89-fa7101aa5225" providerId="ADAL" clId="{AD783692-7993-4D3B-B21C-7E057EDEB8F3}" dt="2024-04-25T21:50:18.975" v="25164"/>
          <ac:picMkLst>
            <pc:docMk/>
            <pc:sldMk cId="2960659404" sldId="399"/>
            <ac:picMk id="8" creationId="{F273CDC3-472B-2F49-87B1-9BA6FD684D7A}"/>
          </ac:picMkLst>
        </pc:picChg>
        <pc:picChg chg="add mod">
          <ac:chgData name="Zixi Li" userId="7afddd65-cf6f-4657-8c89-fa7101aa5225" providerId="ADAL" clId="{AD783692-7993-4D3B-B21C-7E057EDEB8F3}" dt="2024-05-04T01:40:36.082" v="40500" actId="1035"/>
          <ac:picMkLst>
            <pc:docMk/>
            <pc:sldMk cId="2960659404" sldId="399"/>
            <ac:picMk id="10" creationId="{A69E5D43-7001-F887-264C-DBAC0F6481AA}"/>
          </ac:picMkLst>
        </pc:picChg>
        <pc:picChg chg="add del mod">
          <ac:chgData name="Zixi Li" userId="7afddd65-cf6f-4657-8c89-fa7101aa5225" providerId="ADAL" clId="{AD783692-7993-4D3B-B21C-7E057EDEB8F3}" dt="2024-04-29T22:41:52.839" v="27598" actId="478"/>
          <ac:picMkLst>
            <pc:docMk/>
            <pc:sldMk cId="2960659404" sldId="399"/>
            <ac:picMk id="12" creationId="{1598A3F5-A7BE-F8C6-1544-EB073FEC8C52}"/>
          </ac:picMkLst>
        </pc:picChg>
      </pc:sldChg>
      <pc:sldChg chg="add del">
        <pc:chgData name="Zixi Li" userId="7afddd65-cf6f-4657-8c89-fa7101aa5225" providerId="ADAL" clId="{AD783692-7993-4D3B-B21C-7E057EDEB8F3}" dt="2024-04-25T21:49:35.251" v="25157"/>
        <pc:sldMkLst>
          <pc:docMk/>
          <pc:sldMk cId="490596125" sldId="400"/>
        </pc:sldMkLst>
      </pc:sldChg>
      <pc:sldChg chg="addSp delSp modSp add mod modNotesTx">
        <pc:chgData name="Zixi Li" userId="7afddd65-cf6f-4657-8c89-fa7101aa5225" providerId="ADAL" clId="{AD783692-7993-4D3B-B21C-7E057EDEB8F3}" dt="2024-04-30T01:17:08.752" v="36207" actId="20577"/>
        <pc:sldMkLst>
          <pc:docMk/>
          <pc:sldMk cId="1462827926" sldId="400"/>
        </pc:sldMkLst>
        <pc:spChg chg="mod">
          <ac:chgData name="Zixi Li" userId="7afddd65-cf6f-4657-8c89-fa7101aa5225" providerId="ADAL" clId="{AD783692-7993-4D3B-B21C-7E057EDEB8F3}" dt="2024-04-25T21:53:08.500" v="25590"/>
          <ac:spMkLst>
            <pc:docMk/>
            <pc:sldMk cId="1462827926" sldId="400"/>
            <ac:spMk id="2" creationId="{30218370-D2CC-63B6-ACB7-6029F734C5CA}"/>
          </ac:spMkLst>
        </pc:spChg>
        <pc:spChg chg="mod">
          <ac:chgData name="Zixi Li" userId="7afddd65-cf6f-4657-8c89-fa7101aa5225" providerId="ADAL" clId="{AD783692-7993-4D3B-B21C-7E057EDEB8F3}" dt="2024-04-29T22:49:13.716" v="27788" actId="113"/>
          <ac:spMkLst>
            <pc:docMk/>
            <pc:sldMk cId="1462827926" sldId="400"/>
            <ac:spMk id="3" creationId="{56705AD3-888E-4E48-9515-D0384578FE4B}"/>
          </ac:spMkLst>
        </pc:spChg>
        <pc:spChg chg="add del mod">
          <ac:chgData name="Zixi Li" userId="7afddd65-cf6f-4657-8c89-fa7101aa5225" providerId="ADAL" clId="{AD783692-7993-4D3B-B21C-7E057EDEB8F3}" dt="2024-04-25T21:54:26.223" v="25593"/>
          <ac:spMkLst>
            <pc:docMk/>
            <pc:sldMk cId="1462827926" sldId="400"/>
            <ac:spMk id="5" creationId="{038B90D3-39AF-2620-428F-A465DDF0454D}"/>
          </ac:spMkLst>
        </pc:spChg>
        <pc:spChg chg="add del mod">
          <ac:chgData name="Zixi Li" userId="7afddd65-cf6f-4657-8c89-fa7101aa5225" providerId="ADAL" clId="{AD783692-7993-4D3B-B21C-7E057EDEB8F3}" dt="2024-04-29T22:43:50.897" v="27641" actId="478"/>
          <ac:spMkLst>
            <pc:docMk/>
            <pc:sldMk cId="1462827926" sldId="400"/>
            <ac:spMk id="8" creationId="{2C885CD4-4CF2-4017-C143-812811B504F9}"/>
          </ac:spMkLst>
        </pc:spChg>
        <pc:spChg chg="add mod">
          <ac:chgData name="Zixi Li" userId="7afddd65-cf6f-4657-8c89-fa7101aa5225" providerId="ADAL" clId="{AD783692-7993-4D3B-B21C-7E057EDEB8F3}" dt="2024-04-29T23:50:54.416" v="27816" actId="20577"/>
          <ac:spMkLst>
            <pc:docMk/>
            <pc:sldMk cId="1462827926" sldId="400"/>
            <ac:spMk id="9" creationId="{F13FCCC5-94AF-DEA1-6D0E-746108AB21AB}"/>
          </ac:spMkLst>
        </pc:spChg>
        <pc:picChg chg="add del mod">
          <ac:chgData name="Zixi Li" userId="7afddd65-cf6f-4657-8c89-fa7101aa5225" providerId="ADAL" clId="{AD783692-7993-4D3B-B21C-7E057EDEB8F3}" dt="2024-04-29T23:31:39.735" v="27790" actId="478"/>
          <ac:picMkLst>
            <pc:docMk/>
            <pc:sldMk cId="1462827926" sldId="400"/>
            <ac:picMk id="5" creationId="{C4C3FC77-935E-C7D7-B0B8-616291565EC3}"/>
          </ac:picMkLst>
        </pc:picChg>
        <pc:picChg chg="add del mod">
          <ac:chgData name="Zixi Li" userId="7afddd65-cf6f-4657-8c89-fa7101aa5225" providerId="ADAL" clId="{AD783692-7993-4D3B-B21C-7E057EDEB8F3}" dt="2024-04-29T22:43:47.771" v="27639" actId="478"/>
          <ac:picMkLst>
            <pc:docMk/>
            <pc:sldMk cId="1462827926" sldId="400"/>
            <ac:picMk id="7" creationId="{DBD82AB9-EE36-0EEC-9603-E57C3FCADDF7}"/>
          </ac:picMkLst>
        </pc:picChg>
        <pc:picChg chg="del">
          <ac:chgData name="Zixi Li" userId="7afddd65-cf6f-4657-8c89-fa7101aa5225" providerId="ADAL" clId="{AD783692-7993-4D3B-B21C-7E057EDEB8F3}" dt="2024-04-25T21:54:17.802" v="25591" actId="478"/>
          <ac:picMkLst>
            <pc:docMk/>
            <pc:sldMk cId="1462827926" sldId="400"/>
            <ac:picMk id="10" creationId="{A69E5D43-7001-F887-264C-DBAC0F6481AA}"/>
          </ac:picMkLst>
        </pc:picChg>
        <pc:picChg chg="add del mod">
          <ac:chgData name="Zixi Li" userId="7afddd65-cf6f-4657-8c89-fa7101aa5225" providerId="ADAL" clId="{AD783692-7993-4D3B-B21C-7E057EDEB8F3}" dt="2024-04-29T23:50:58.423" v="27817" actId="478"/>
          <ac:picMkLst>
            <pc:docMk/>
            <pc:sldMk cId="1462827926" sldId="400"/>
            <ac:picMk id="11" creationId="{15CFEED9-408F-C88F-BC21-0D2EFC4D0100}"/>
          </ac:picMkLst>
        </pc:picChg>
        <pc:picChg chg="del">
          <ac:chgData name="Zixi Li" userId="7afddd65-cf6f-4657-8c89-fa7101aa5225" providerId="ADAL" clId="{AD783692-7993-4D3B-B21C-7E057EDEB8F3}" dt="2024-04-25T21:54:20.756" v="25592" actId="478"/>
          <ac:picMkLst>
            <pc:docMk/>
            <pc:sldMk cId="1462827926" sldId="400"/>
            <ac:picMk id="12" creationId="{1598A3F5-A7BE-F8C6-1544-EB073FEC8C52}"/>
          </ac:picMkLst>
        </pc:picChg>
        <pc:picChg chg="add mod">
          <ac:chgData name="Zixi Li" userId="7afddd65-cf6f-4657-8c89-fa7101aa5225" providerId="ADAL" clId="{AD783692-7993-4D3B-B21C-7E057EDEB8F3}" dt="2024-04-29T23:51:09.115" v="27820" actId="1076"/>
          <ac:picMkLst>
            <pc:docMk/>
            <pc:sldMk cId="1462827926" sldId="400"/>
            <ac:picMk id="31" creationId="{317D588C-2718-0479-B529-ED0A92F899EA}"/>
          </ac:picMkLst>
        </pc:picChg>
      </pc:sldChg>
      <pc:sldChg chg="new del">
        <pc:chgData name="Zixi Li" userId="7afddd65-cf6f-4657-8c89-fa7101aa5225" providerId="ADAL" clId="{AD783692-7993-4D3B-B21C-7E057EDEB8F3}" dt="2024-04-25T21:57:21.452" v="25798" actId="47"/>
        <pc:sldMkLst>
          <pc:docMk/>
          <pc:sldMk cId="340858317" sldId="401"/>
        </pc:sldMkLst>
      </pc:sldChg>
      <pc:sldChg chg="modSp add mod modAnim modNotes modNotesTx">
        <pc:chgData name="Zixi Li" userId="7afddd65-cf6f-4657-8c89-fa7101aa5225" providerId="ADAL" clId="{AD783692-7993-4D3B-B21C-7E057EDEB8F3}" dt="2024-04-30T01:17:42.426" v="36318" actId="20577"/>
        <pc:sldMkLst>
          <pc:docMk/>
          <pc:sldMk cId="370542363" sldId="401"/>
        </pc:sldMkLst>
        <pc:spChg chg="mod">
          <ac:chgData name="Zixi Li" userId="7afddd65-cf6f-4657-8c89-fa7101aa5225" providerId="ADAL" clId="{AD783692-7993-4D3B-B21C-7E057EDEB8F3}" dt="2024-04-25T21:57:29.467" v="25812" actId="20577"/>
          <ac:spMkLst>
            <pc:docMk/>
            <pc:sldMk cId="370542363" sldId="401"/>
            <ac:spMk id="2" creationId="{2565EDC8-F542-3BD9-3A88-3C392C4A6621}"/>
          </ac:spMkLst>
        </pc:spChg>
        <pc:spChg chg="mod">
          <ac:chgData name="Zixi Li" userId="7afddd65-cf6f-4657-8c89-fa7101aa5225" providerId="ADAL" clId="{AD783692-7993-4D3B-B21C-7E057EDEB8F3}" dt="2024-04-25T22:01:45.573" v="26105" actId="20577"/>
          <ac:spMkLst>
            <pc:docMk/>
            <pc:sldMk cId="370542363" sldId="401"/>
            <ac:spMk id="3" creationId="{70022E88-55AF-DA24-C1F6-C177DCD12A3F}"/>
          </ac:spMkLst>
        </pc:spChg>
      </pc:sldChg>
      <pc:sldChg chg="modSp add del mod">
        <pc:chgData name="Zixi Li" userId="7afddd65-cf6f-4657-8c89-fa7101aa5225" providerId="ADAL" clId="{AD783692-7993-4D3B-B21C-7E057EDEB8F3}" dt="2024-04-25T21:58:37.810" v="25982" actId="47"/>
        <pc:sldMkLst>
          <pc:docMk/>
          <pc:sldMk cId="1567277563" sldId="402"/>
        </pc:sldMkLst>
        <pc:spChg chg="mod">
          <ac:chgData name="Zixi Li" userId="7afddd65-cf6f-4657-8c89-fa7101aa5225" providerId="ADAL" clId="{AD783692-7993-4D3B-B21C-7E057EDEB8F3}" dt="2024-04-25T21:58:31.676" v="25980" actId="20577"/>
          <ac:spMkLst>
            <pc:docMk/>
            <pc:sldMk cId="1567277563" sldId="402"/>
            <ac:spMk id="2" creationId="{2565EDC8-F542-3BD9-3A88-3C392C4A6621}"/>
          </ac:spMkLst>
        </pc:spChg>
      </pc:sldChg>
      <pc:sldChg chg="addSp delSp modSp add mod">
        <pc:chgData name="Zixi Li" userId="7afddd65-cf6f-4657-8c89-fa7101aa5225" providerId="ADAL" clId="{AD783692-7993-4D3B-B21C-7E057EDEB8F3}" dt="2024-04-30T00:07:27.970" v="27991" actId="20577"/>
        <pc:sldMkLst>
          <pc:docMk/>
          <pc:sldMk cId="2493509849" sldId="403"/>
        </pc:sldMkLst>
        <pc:spChg chg="mod">
          <ac:chgData name="Zixi Li" userId="7afddd65-cf6f-4657-8c89-fa7101aa5225" providerId="ADAL" clId="{AD783692-7993-4D3B-B21C-7E057EDEB8F3}" dt="2024-04-30T00:05:08.329" v="27984" actId="20577"/>
          <ac:spMkLst>
            <pc:docMk/>
            <pc:sldMk cId="2493509849" sldId="403"/>
            <ac:spMk id="2" creationId="{30218370-D2CC-63B6-ACB7-6029F734C5CA}"/>
          </ac:spMkLst>
        </pc:spChg>
        <pc:spChg chg="mod">
          <ac:chgData name="Zixi Li" userId="7afddd65-cf6f-4657-8c89-fa7101aa5225" providerId="ADAL" clId="{AD783692-7993-4D3B-B21C-7E057EDEB8F3}" dt="2024-04-30T00:07:27.970" v="27991" actId="20577"/>
          <ac:spMkLst>
            <pc:docMk/>
            <pc:sldMk cId="2493509849" sldId="403"/>
            <ac:spMk id="3" creationId="{56705AD3-888E-4E48-9515-D0384578FE4B}"/>
          </ac:spMkLst>
        </pc:spChg>
        <pc:spChg chg="add del mod">
          <ac:chgData name="Zixi Li" userId="7afddd65-cf6f-4657-8c89-fa7101aa5225" providerId="ADAL" clId="{AD783692-7993-4D3B-B21C-7E057EDEB8F3}" dt="2024-04-29T22:47:21.020" v="27681" actId="478"/>
          <ac:spMkLst>
            <pc:docMk/>
            <pc:sldMk cId="2493509849" sldId="403"/>
            <ac:spMk id="9" creationId="{ECFFCA0F-4534-F0C2-89D4-1A5E91BD62ED}"/>
          </ac:spMkLst>
        </pc:spChg>
        <pc:picChg chg="add mod">
          <ac:chgData name="Zixi Li" userId="7afddd65-cf6f-4657-8c89-fa7101aa5225" providerId="ADAL" clId="{AD783692-7993-4D3B-B21C-7E057EDEB8F3}" dt="2024-04-29T22:47:43.693" v="27688" actId="1076"/>
          <ac:picMkLst>
            <pc:docMk/>
            <pc:sldMk cId="2493509849" sldId="403"/>
            <ac:picMk id="5" creationId="{D250370B-6A8B-ECCF-E7B9-8E02C7D33A61}"/>
          </ac:picMkLst>
        </pc:picChg>
        <pc:picChg chg="add mod">
          <ac:chgData name="Zixi Li" userId="7afddd65-cf6f-4657-8c89-fa7101aa5225" providerId="ADAL" clId="{AD783692-7993-4D3B-B21C-7E057EDEB8F3}" dt="2024-04-29T22:47:43.693" v="27688" actId="1076"/>
          <ac:picMkLst>
            <pc:docMk/>
            <pc:sldMk cId="2493509849" sldId="403"/>
            <ac:picMk id="7" creationId="{6053DADE-3564-BA1B-F917-667139195186}"/>
          </ac:picMkLst>
        </pc:picChg>
        <pc:picChg chg="del mod">
          <ac:chgData name="Zixi Li" userId="7afddd65-cf6f-4657-8c89-fa7101aa5225" providerId="ADAL" clId="{AD783692-7993-4D3B-B21C-7E057EDEB8F3}" dt="2024-04-29T22:47:04.574" v="27675" actId="478"/>
          <ac:picMkLst>
            <pc:docMk/>
            <pc:sldMk cId="2493509849" sldId="403"/>
            <ac:picMk id="10" creationId="{A69E5D43-7001-F887-264C-DBAC0F6481AA}"/>
          </ac:picMkLst>
        </pc:picChg>
        <pc:picChg chg="del mod">
          <ac:chgData name="Zixi Li" userId="7afddd65-cf6f-4657-8c89-fa7101aa5225" providerId="ADAL" clId="{AD783692-7993-4D3B-B21C-7E057EDEB8F3}" dt="2024-04-29T22:47:05.842" v="27676" actId="478"/>
          <ac:picMkLst>
            <pc:docMk/>
            <pc:sldMk cId="2493509849" sldId="403"/>
            <ac:picMk id="12" creationId="{1598A3F5-A7BE-F8C6-1544-EB073FEC8C52}"/>
          </ac:picMkLst>
        </pc:picChg>
      </pc:sldChg>
      <pc:sldChg chg="addSp delSp modSp new mod">
        <pc:chgData name="Zixi Li" userId="7afddd65-cf6f-4657-8c89-fa7101aa5225" providerId="ADAL" clId="{AD783692-7993-4D3B-B21C-7E057EDEB8F3}" dt="2024-04-25T22:17:03.162" v="26471" actId="20577"/>
        <pc:sldMkLst>
          <pc:docMk/>
          <pc:sldMk cId="375511274" sldId="404"/>
        </pc:sldMkLst>
        <pc:spChg chg="mod">
          <ac:chgData name="Zixi Li" userId="7afddd65-cf6f-4657-8c89-fa7101aa5225" providerId="ADAL" clId="{AD783692-7993-4D3B-B21C-7E057EDEB8F3}" dt="2024-04-25T22:16:08.988" v="26457" actId="20577"/>
          <ac:spMkLst>
            <pc:docMk/>
            <pc:sldMk cId="375511274" sldId="404"/>
            <ac:spMk id="2" creationId="{D591DC36-2A7E-5E57-C46F-428640DB875E}"/>
          </ac:spMkLst>
        </pc:spChg>
        <pc:spChg chg="mod">
          <ac:chgData name="Zixi Li" userId="7afddd65-cf6f-4657-8c89-fa7101aa5225" providerId="ADAL" clId="{AD783692-7993-4D3B-B21C-7E057EDEB8F3}" dt="2024-04-25T22:17:03.162" v="26471" actId="20577"/>
          <ac:spMkLst>
            <pc:docMk/>
            <pc:sldMk cId="375511274" sldId="404"/>
            <ac:spMk id="3" creationId="{70C0ACEE-C145-C17E-E49D-01B814C371B7}"/>
          </ac:spMkLst>
        </pc:spChg>
        <pc:graphicFrameChg chg="add del mod">
          <ac:chgData name="Zixi Li" userId="7afddd65-cf6f-4657-8c89-fa7101aa5225" providerId="ADAL" clId="{AD783692-7993-4D3B-B21C-7E057EDEB8F3}" dt="2024-04-25T22:16:26.960" v="26459" actId="478"/>
          <ac:graphicFrameMkLst>
            <pc:docMk/>
            <pc:sldMk cId="375511274" sldId="404"/>
            <ac:graphicFrameMk id="4" creationId="{D02AA4B9-9AC7-2EFA-BA7B-D9E39BC4A6C7}"/>
          </ac:graphicFrameMkLst>
        </pc:graphicFrameChg>
      </pc:sldChg>
      <pc:sldChg chg="addSp delSp modSp new mod modClrScheme chgLayout modNotesTx">
        <pc:chgData name="Zixi Li" userId="7afddd65-cf6f-4657-8c89-fa7101aa5225" providerId="ADAL" clId="{AD783692-7993-4D3B-B21C-7E057EDEB8F3}" dt="2024-04-30T00:43:59.747" v="31686" actId="20577"/>
        <pc:sldMkLst>
          <pc:docMk/>
          <pc:sldMk cId="1226222952" sldId="405"/>
        </pc:sldMkLst>
        <pc:spChg chg="del mod ord">
          <ac:chgData name="Zixi Li" userId="7afddd65-cf6f-4657-8c89-fa7101aa5225" providerId="ADAL" clId="{AD783692-7993-4D3B-B21C-7E057EDEB8F3}" dt="2024-04-27T18:12:48.091" v="26521" actId="700"/>
          <ac:spMkLst>
            <pc:docMk/>
            <pc:sldMk cId="1226222952" sldId="405"/>
            <ac:spMk id="2" creationId="{075E015F-5AFE-4D29-6C16-CFE962FAF9C4}"/>
          </ac:spMkLst>
        </pc:spChg>
        <pc:spChg chg="add mod">
          <ac:chgData name="Zixi Li" userId="7afddd65-cf6f-4657-8c89-fa7101aa5225" providerId="ADAL" clId="{AD783692-7993-4D3B-B21C-7E057EDEB8F3}" dt="2024-04-29T22:21:47.981" v="27416" actId="1076"/>
          <ac:spMkLst>
            <pc:docMk/>
            <pc:sldMk cId="1226222952" sldId="405"/>
            <ac:spMk id="2" creationId="{CF52E0F2-A8B4-6C2F-BABD-774BC9FE2E47}"/>
          </ac:spMkLst>
        </pc:spChg>
        <pc:spChg chg="add mod">
          <ac:chgData name="Zixi Li" userId="7afddd65-cf6f-4657-8c89-fa7101aa5225" providerId="ADAL" clId="{AD783692-7993-4D3B-B21C-7E057EDEB8F3}" dt="2024-04-29T22:22:54.097" v="27434" actId="14100"/>
          <ac:spMkLst>
            <pc:docMk/>
            <pc:sldMk cId="1226222952" sldId="405"/>
            <ac:spMk id="3" creationId="{51943B50-B40D-BCEC-9DF2-39522EFFC371}"/>
          </ac:spMkLst>
        </pc:spChg>
        <pc:spChg chg="del">
          <ac:chgData name="Zixi Li" userId="7afddd65-cf6f-4657-8c89-fa7101aa5225" providerId="ADAL" clId="{AD783692-7993-4D3B-B21C-7E057EDEB8F3}" dt="2024-04-27T18:12:43.328" v="26520" actId="478"/>
          <ac:spMkLst>
            <pc:docMk/>
            <pc:sldMk cId="1226222952" sldId="405"/>
            <ac:spMk id="3" creationId="{769BF962-8B28-497C-4AE1-FEE765FA749A}"/>
          </ac:spMkLst>
        </pc:spChg>
        <pc:spChg chg="del mod ord">
          <ac:chgData name="Zixi Li" userId="7afddd65-cf6f-4657-8c89-fa7101aa5225" providerId="ADAL" clId="{AD783692-7993-4D3B-B21C-7E057EDEB8F3}" dt="2024-04-27T18:12:48.091" v="26521" actId="700"/>
          <ac:spMkLst>
            <pc:docMk/>
            <pc:sldMk cId="1226222952" sldId="405"/>
            <ac:spMk id="4" creationId="{AD1FBB6D-DCC0-0516-EE0A-AB98D4A1265B}"/>
          </ac:spMkLst>
        </pc:spChg>
        <pc:spChg chg="del mod ord">
          <ac:chgData name="Zixi Li" userId="7afddd65-cf6f-4657-8c89-fa7101aa5225" providerId="ADAL" clId="{AD783692-7993-4D3B-B21C-7E057EDEB8F3}" dt="2024-04-27T18:12:48.091" v="26521" actId="700"/>
          <ac:spMkLst>
            <pc:docMk/>
            <pc:sldMk cId="1226222952" sldId="405"/>
            <ac:spMk id="5" creationId="{2E9EEEE7-4FCC-A2F6-79F6-C57345911253}"/>
          </ac:spMkLst>
        </pc:spChg>
        <pc:spChg chg="add del mod ord">
          <ac:chgData name="Zixi Li" userId="7afddd65-cf6f-4657-8c89-fa7101aa5225" providerId="ADAL" clId="{AD783692-7993-4D3B-B21C-7E057EDEB8F3}" dt="2024-04-27T18:12:59.885" v="26522" actId="700"/>
          <ac:spMkLst>
            <pc:docMk/>
            <pc:sldMk cId="1226222952" sldId="405"/>
            <ac:spMk id="6" creationId="{57FB6940-C2CE-609F-4862-81A105A5904E}"/>
          </ac:spMkLst>
        </pc:spChg>
        <pc:spChg chg="add del mod ord">
          <ac:chgData name="Zixi Li" userId="7afddd65-cf6f-4657-8c89-fa7101aa5225" providerId="ADAL" clId="{AD783692-7993-4D3B-B21C-7E057EDEB8F3}" dt="2024-04-27T18:12:59.885" v="26522" actId="700"/>
          <ac:spMkLst>
            <pc:docMk/>
            <pc:sldMk cId="1226222952" sldId="405"/>
            <ac:spMk id="7" creationId="{332A162C-46AC-06F6-1003-1E0E4221A687}"/>
          </ac:spMkLst>
        </pc:spChg>
        <pc:spChg chg="add del mod ord">
          <ac:chgData name="Zixi Li" userId="7afddd65-cf6f-4657-8c89-fa7101aa5225" providerId="ADAL" clId="{AD783692-7993-4D3B-B21C-7E057EDEB8F3}" dt="2024-04-27T18:12:59.885" v="26522" actId="700"/>
          <ac:spMkLst>
            <pc:docMk/>
            <pc:sldMk cId="1226222952" sldId="405"/>
            <ac:spMk id="8" creationId="{85DC54A5-5FFB-C273-003E-E75F9110B2FB}"/>
          </ac:spMkLst>
        </pc:spChg>
        <pc:spChg chg="add mod ord">
          <ac:chgData name="Zixi Li" userId="7afddd65-cf6f-4657-8c89-fa7101aa5225" providerId="ADAL" clId="{AD783692-7993-4D3B-B21C-7E057EDEB8F3}" dt="2024-04-27T18:13:21.895" v="26539" actId="20577"/>
          <ac:spMkLst>
            <pc:docMk/>
            <pc:sldMk cId="1226222952" sldId="405"/>
            <ac:spMk id="9" creationId="{AF31FD2E-9B0F-0033-FF52-85A9FC7EBF95}"/>
          </ac:spMkLst>
        </pc:spChg>
        <pc:spChg chg="add del mod ord">
          <ac:chgData name="Zixi Li" userId="7afddd65-cf6f-4657-8c89-fa7101aa5225" providerId="ADAL" clId="{AD783692-7993-4D3B-B21C-7E057EDEB8F3}" dt="2024-04-27T18:13:03.320" v="26523" actId="478"/>
          <ac:spMkLst>
            <pc:docMk/>
            <pc:sldMk cId="1226222952" sldId="405"/>
            <ac:spMk id="10" creationId="{A6200179-7321-42D0-0939-BDD9B95AA5E7}"/>
          </ac:spMkLst>
        </pc:spChg>
        <pc:graphicFrameChg chg="add mod modGraphic">
          <ac:chgData name="Zixi Li" userId="7afddd65-cf6f-4657-8c89-fa7101aa5225" providerId="ADAL" clId="{AD783692-7993-4D3B-B21C-7E057EDEB8F3}" dt="2024-04-27T18:18:43.050" v="26915" actId="20577"/>
          <ac:graphicFrameMkLst>
            <pc:docMk/>
            <pc:sldMk cId="1226222952" sldId="405"/>
            <ac:graphicFrameMk id="11" creationId="{95C9F881-A59C-0D07-4129-46E53F312A1B}"/>
          </ac:graphicFrameMkLst>
        </pc:graphicFrameChg>
        <pc:picChg chg="add del mod">
          <ac:chgData name="Zixi Li" userId="7afddd65-cf6f-4657-8c89-fa7101aa5225" providerId="ADAL" clId="{AD783692-7993-4D3B-B21C-7E057EDEB8F3}" dt="2024-04-27T18:13:41.106" v="26558" actId="21"/>
          <ac:picMkLst>
            <pc:docMk/>
            <pc:sldMk cId="1226222952" sldId="405"/>
            <ac:picMk id="12" creationId="{E26A9BBE-64FE-B35D-A187-C7200EA3552D}"/>
          </ac:picMkLst>
        </pc:picChg>
        <pc:picChg chg="add del mod">
          <ac:chgData name="Zixi Li" userId="7afddd65-cf6f-4657-8c89-fa7101aa5225" providerId="ADAL" clId="{AD783692-7993-4D3B-B21C-7E057EDEB8F3}" dt="2024-04-27T18:14:36.003" v="26563" actId="21"/>
          <ac:picMkLst>
            <pc:docMk/>
            <pc:sldMk cId="1226222952" sldId="405"/>
            <ac:picMk id="13" creationId="{E26A9BBE-64FE-B35D-A187-C7200EA3552D}"/>
          </ac:picMkLst>
        </pc:picChg>
        <pc:picChg chg="add mod">
          <ac:chgData name="Zixi Li" userId="7afddd65-cf6f-4657-8c89-fa7101aa5225" providerId="ADAL" clId="{AD783692-7993-4D3B-B21C-7E057EDEB8F3}" dt="2024-04-27T18:42:40.301" v="26928" actId="1076"/>
          <ac:picMkLst>
            <pc:docMk/>
            <pc:sldMk cId="1226222952" sldId="405"/>
            <ac:picMk id="14" creationId="{FA15F200-E2E0-5BD9-187B-14C7E08CB516}"/>
          </ac:picMkLst>
        </pc:picChg>
        <pc:picChg chg="add mod">
          <ac:chgData name="Zixi Li" userId="7afddd65-cf6f-4657-8c89-fa7101aa5225" providerId="ADAL" clId="{AD783692-7993-4D3B-B21C-7E057EDEB8F3}" dt="2024-04-27T18:42:34.564" v="26925" actId="1076"/>
          <ac:picMkLst>
            <pc:docMk/>
            <pc:sldMk cId="1226222952" sldId="405"/>
            <ac:picMk id="15" creationId="{86DC147C-63BC-8DE2-9EBD-B26F9D3D81A5}"/>
          </ac:picMkLst>
        </pc:picChg>
      </pc:sldChg>
      <pc:sldChg chg="modSp add mod ord">
        <pc:chgData name="Zixi Li" userId="7afddd65-cf6f-4657-8c89-fa7101aa5225" providerId="ADAL" clId="{AD783692-7993-4D3B-B21C-7E057EDEB8F3}" dt="2024-04-30T00:13:28.511" v="28158" actId="20577"/>
        <pc:sldMkLst>
          <pc:docMk/>
          <pc:sldMk cId="1255782013" sldId="406"/>
        </pc:sldMkLst>
        <pc:spChg chg="mod">
          <ac:chgData name="Zixi Li" userId="7afddd65-cf6f-4657-8c89-fa7101aa5225" providerId="ADAL" clId="{AD783692-7993-4D3B-B21C-7E057EDEB8F3}" dt="2024-04-29T23:59:40.243" v="27898" actId="20577"/>
          <ac:spMkLst>
            <pc:docMk/>
            <pc:sldMk cId="1255782013" sldId="406"/>
            <ac:spMk id="2" creationId="{5F11A63A-48CB-63E1-0A92-02AFE0E48E02}"/>
          </ac:spMkLst>
        </pc:spChg>
        <pc:spChg chg="mod">
          <ac:chgData name="Zixi Li" userId="7afddd65-cf6f-4657-8c89-fa7101aa5225" providerId="ADAL" clId="{AD783692-7993-4D3B-B21C-7E057EDEB8F3}" dt="2024-04-30T00:13:28.511" v="28158" actId="20577"/>
          <ac:spMkLst>
            <pc:docMk/>
            <pc:sldMk cId="1255782013" sldId="406"/>
            <ac:spMk id="3" creationId="{4D29BB08-7605-447C-A83B-AB50D8714EA0}"/>
          </ac:spMkLst>
        </pc:spChg>
      </pc:sldChg>
      <pc:sldChg chg="addSp delSp modSp new del mod modClrScheme chgLayout">
        <pc:chgData name="Zixi Li" userId="7afddd65-cf6f-4657-8c89-fa7101aa5225" providerId="ADAL" clId="{AD783692-7993-4D3B-B21C-7E057EDEB8F3}" dt="2024-04-29T22:44:45.677" v="27664" actId="2696"/>
        <pc:sldMkLst>
          <pc:docMk/>
          <pc:sldMk cId="4036789335" sldId="406"/>
        </pc:sldMkLst>
        <pc:spChg chg="del mod ord">
          <ac:chgData name="Zixi Li" userId="7afddd65-cf6f-4657-8c89-fa7101aa5225" providerId="ADAL" clId="{AD783692-7993-4D3B-B21C-7E057EDEB8F3}" dt="2024-04-29T22:38:13.769" v="27521" actId="700"/>
          <ac:spMkLst>
            <pc:docMk/>
            <pc:sldMk cId="4036789335" sldId="406"/>
            <ac:spMk id="2" creationId="{3F865C0F-12D9-6137-E0AA-5DF13368F56B}"/>
          </ac:spMkLst>
        </pc:spChg>
        <pc:spChg chg="del mod ord">
          <ac:chgData name="Zixi Li" userId="7afddd65-cf6f-4657-8c89-fa7101aa5225" providerId="ADAL" clId="{AD783692-7993-4D3B-B21C-7E057EDEB8F3}" dt="2024-04-29T22:38:13.769" v="27521" actId="700"/>
          <ac:spMkLst>
            <pc:docMk/>
            <pc:sldMk cId="4036789335" sldId="406"/>
            <ac:spMk id="3" creationId="{C0447A5A-4B49-AA59-07F9-6412071505C3}"/>
          </ac:spMkLst>
        </pc:spChg>
        <pc:spChg chg="del">
          <ac:chgData name="Zixi Li" userId="7afddd65-cf6f-4657-8c89-fa7101aa5225" providerId="ADAL" clId="{AD783692-7993-4D3B-B21C-7E057EDEB8F3}" dt="2024-04-29T22:38:13.769" v="27521" actId="700"/>
          <ac:spMkLst>
            <pc:docMk/>
            <pc:sldMk cId="4036789335" sldId="406"/>
            <ac:spMk id="4" creationId="{57788C36-400E-EE25-5C2F-A7DE13122F2A}"/>
          </ac:spMkLst>
        </pc:spChg>
        <pc:spChg chg="add mod ord">
          <ac:chgData name="Zixi Li" userId="7afddd65-cf6f-4657-8c89-fa7101aa5225" providerId="ADAL" clId="{AD783692-7993-4D3B-B21C-7E057EDEB8F3}" dt="2024-04-29T22:39:54.004" v="27526"/>
          <ac:spMkLst>
            <pc:docMk/>
            <pc:sldMk cId="4036789335" sldId="406"/>
            <ac:spMk id="5" creationId="{6E7B8144-8E9D-2554-77F0-3B3474DFDA9B}"/>
          </ac:spMkLst>
        </pc:spChg>
        <pc:spChg chg="add mod ord">
          <ac:chgData name="Zixi Li" userId="7afddd65-cf6f-4657-8c89-fa7101aa5225" providerId="ADAL" clId="{AD783692-7993-4D3B-B21C-7E057EDEB8F3}" dt="2024-04-29T22:38:13.769" v="27521" actId="700"/>
          <ac:spMkLst>
            <pc:docMk/>
            <pc:sldMk cId="4036789335" sldId="406"/>
            <ac:spMk id="6" creationId="{34E23A48-3C39-739E-0EFF-F05E7E61D083}"/>
          </ac:spMkLst>
        </pc:spChg>
        <pc:picChg chg="add mod">
          <ac:chgData name="Zixi Li" userId="7afddd65-cf6f-4657-8c89-fa7101aa5225" providerId="ADAL" clId="{AD783692-7993-4D3B-B21C-7E057EDEB8F3}" dt="2024-04-29T22:40:07.181" v="27527" actId="1076"/>
          <ac:picMkLst>
            <pc:docMk/>
            <pc:sldMk cId="4036789335" sldId="406"/>
            <ac:picMk id="8" creationId="{31F51294-7583-05C6-E415-6BBC2686B800}"/>
          </ac:picMkLst>
        </pc:picChg>
      </pc:sldChg>
      <pc:sldChg chg="new del">
        <pc:chgData name="Zixi Li" userId="7afddd65-cf6f-4657-8c89-fa7101aa5225" providerId="ADAL" clId="{AD783692-7993-4D3B-B21C-7E057EDEB8F3}" dt="2024-04-30T17:19:01.713" v="36832" actId="2696"/>
        <pc:sldMkLst>
          <pc:docMk/>
          <pc:sldMk cId="3261694901" sldId="407"/>
        </pc:sldMkLst>
      </pc:sldChg>
      <pc:sldChg chg="new del">
        <pc:chgData name="Zixi Li" userId="7afddd65-cf6f-4657-8c89-fa7101aa5225" providerId="ADAL" clId="{AD783692-7993-4D3B-B21C-7E057EDEB8F3}" dt="2024-04-30T15:53:14.966" v="36320" actId="680"/>
        <pc:sldMkLst>
          <pc:docMk/>
          <pc:sldMk cId="3848058038" sldId="407"/>
        </pc:sldMkLst>
      </pc:sldChg>
      <pc:sldChg chg="addSp delSp modSp add mod modShow">
        <pc:chgData name="Zixi Li" userId="7afddd65-cf6f-4657-8c89-fa7101aa5225" providerId="ADAL" clId="{AD783692-7993-4D3B-B21C-7E057EDEB8F3}" dt="2024-04-30T17:33:46.224" v="37348" actId="20577"/>
        <pc:sldMkLst>
          <pc:docMk/>
          <pc:sldMk cId="2141552348" sldId="408"/>
        </pc:sldMkLst>
        <pc:spChg chg="mod">
          <ac:chgData name="Zixi Li" userId="7afddd65-cf6f-4657-8c89-fa7101aa5225" providerId="ADAL" clId="{AD783692-7993-4D3B-B21C-7E057EDEB8F3}" dt="2024-04-30T17:25:22.576" v="37100" actId="20577"/>
          <ac:spMkLst>
            <pc:docMk/>
            <pc:sldMk cId="2141552348" sldId="408"/>
            <ac:spMk id="2" creationId="{E16DB040-C9C3-F550-B515-6C70F848710D}"/>
          </ac:spMkLst>
        </pc:spChg>
        <pc:spChg chg="mod">
          <ac:chgData name="Zixi Li" userId="7afddd65-cf6f-4657-8c89-fa7101aa5225" providerId="ADAL" clId="{AD783692-7993-4D3B-B21C-7E057EDEB8F3}" dt="2024-04-30T17:28:03.274" v="37255" actId="20577"/>
          <ac:spMkLst>
            <pc:docMk/>
            <pc:sldMk cId="2141552348" sldId="408"/>
            <ac:spMk id="3" creationId="{6CFF857A-0B1C-FCDC-1228-BC4B255011DE}"/>
          </ac:spMkLst>
        </pc:spChg>
        <pc:spChg chg="mod">
          <ac:chgData name="Zixi Li" userId="7afddd65-cf6f-4657-8c89-fa7101aa5225" providerId="ADAL" clId="{AD783692-7993-4D3B-B21C-7E057EDEB8F3}" dt="2024-04-30T17:22:18.690" v="36874" actId="20577"/>
          <ac:spMkLst>
            <pc:docMk/>
            <pc:sldMk cId="2141552348" sldId="408"/>
            <ac:spMk id="4" creationId="{AEE2CFC7-719E-218C-F3F2-025A32D22D08}"/>
          </ac:spMkLst>
        </pc:spChg>
        <pc:spChg chg="mod">
          <ac:chgData name="Zixi Li" userId="7afddd65-cf6f-4657-8c89-fa7101aa5225" providerId="ADAL" clId="{AD783692-7993-4D3B-B21C-7E057EDEB8F3}" dt="2024-04-30T17:33:46.224" v="37348" actId="20577"/>
          <ac:spMkLst>
            <pc:docMk/>
            <pc:sldMk cId="2141552348" sldId="408"/>
            <ac:spMk id="5" creationId="{2EFC28C6-383A-FC93-7FB8-D9B72D4A1470}"/>
          </ac:spMkLst>
        </pc:spChg>
        <pc:spChg chg="mod">
          <ac:chgData name="Zixi Li" userId="7afddd65-cf6f-4657-8c89-fa7101aa5225" providerId="ADAL" clId="{AD783692-7993-4D3B-B21C-7E057EDEB8F3}" dt="2024-04-30T17:23:00.783" v="36911" actId="20577"/>
          <ac:spMkLst>
            <pc:docMk/>
            <pc:sldMk cId="2141552348" sldId="408"/>
            <ac:spMk id="6" creationId="{365BB50B-08AA-B6AA-4969-629F967E564F}"/>
          </ac:spMkLst>
        </pc:spChg>
        <pc:spChg chg="mod">
          <ac:chgData name="Zixi Li" userId="7afddd65-cf6f-4657-8c89-fa7101aa5225" providerId="ADAL" clId="{AD783692-7993-4D3B-B21C-7E057EDEB8F3}" dt="2024-04-30T17:25:15.839" v="37087" actId="20577"/>
          <ac:spMkLst>
            <pc:docMk/>
            <pc:sldMk cId="2141552348" sldId="408"/>
            <ac:spMk id="7" creationId="{3AB4BBCA-D5E8-5AFA-FD3F-B34CC91ADE53}"/>
          </ac:spMkLst>
        </pc:spChg>
        <pc:spChg chg="mod">
          <ac:chgData name="Zixi Li" userId="7afddd65-cf6f-4657-8c89-fa7101aa5225" providerId="ADAL" clId="{AD783692-7993-4D3B-B21C-7E057EDEB8F3}" dt="2024-04-30T17:25:07.426" v="37044" actId="1038"/>
          <ac:spMkLst>
            <pc:docMk/>
            <pc:sldMk cId="2141552348" sldId="408"/>
            <ac:spMk id="8" creationId="{489FA48A-7080-EE83-9883-5574B9C2C5B7}"/>
          </ac:spMkLst>
        </pc:spChg>
        <pc:spChg chg="mod">
          <ac:chgData name="Zixi Li" userId="7afddd65-cf6f-4657-8c89-fa7101aa5225" providerId="ADAL" clId="{AD783692-7993-4D3B-B21C-7E057EDEB8F3}" dt="2024-04-30T17:26:28.441" v="37194" actId="20577"/>
          <ac:spMkLst>
            <pc:docMk/>
            <pc:sldMk cId="2141552348" sldId="408"/>
            <ac:spMk id="9" creationId="{B7D62B34-0DB5-EAE0-5CE3-4F8BBB9BDD81}"/>
          </ac:spMkLst>
        </pc:spChg>
        <pc:spChg chg="mod">
          <ac:chgData name="Zixi Li" userId="7afddd65-cf6f-4657-8c89-fa7101aa5225" providerId="ADAL" clId="{AD783692-7993-4D3B-B21C-7E057EDEB8F3}" dt="2024-04-30T17:26:01.211" v="37128" actId="20577"/>
          <ac:spMkLst>
            <pc:docMk/>
            <pc:sldMk cId="2141552348" sldId="408"/>
            <ac:spMk id="10" creationId="{54B69340-5004-7D4C-F8A1-23B81E1C3E38}"/>
          </ac:spMkLst>
        </pc:spChg>
        <pc:spChg chg="mod">
          <ac:chgData name="Zixi Li" userId="7afddd65-cf6f-4657-8c89-fa7101aa5225" providerId="ADAL" clId="{AD783692-7993-4D3B-B21C-7E057EDEB8F3}" dt="2024-04-30T17:21:58.993" v="36860" actId="20577"/>
          <ac:spMkLst>
            <pc:docMk/>
            <pc:sldMk cId="2141552348" sldId="408"/>
            <ac:spMk id="15" creationId="{6DFE0389-7845-33D5-7BC0-667CCE11B69F}"/>
          </ac:spMkLst>
        </pc:spChg>
        <pc:spChg chg="mod">
          <ac:chgData name="Zixi Li" userId="7afddd65-cf6f-4657-8c89-fa7101aa5225" providerId="ADAL" clId="{AD783692-7993-4D3B-B21C-7E057EDEB8F3}" dt="2024-04-30T17:25:41.192" v="37104" actId="20577"/>
          <ac:spMkLst>
            <pc:docMk/>
            <pc:sldMk cId="2141552348" sldId="408"/>
            <ac:spMk id="16" creationId="{2361A120-55E7-8AE4-BD3F-FD67FB0D4DC4}"/>
          </ac:spMkLst>
        </pc:spChg>
        <pc:spChg chg="mod">
          <ac:chgData name="Zixi Li" userId="7afddd65-cf6f-4657-8c89-fa7101aa5225" providerId="ADAL" clId="{AD783692-7993-4D3B-B21C-7E057EDEB8F3}" dt="2024-04-30T17:24:21.737" v="37022" actId="20577"/>
          <ac:spMkLst>
            <pc:docMk/>
            <pc:sldMk cId="2141552348" sldId="408"/>
            <ac:spMk id="17" creationId="{C45C3B41-595E-FD74-941F-3B729DDC6F06}"/>
          </ac:spMkLst>
        </pc:spChg>
        <pc:spChg chg="mod">
          <ac:chgData name="Zixi Li" userId="7afddd65-cf6f-4657-8c89-fa7101aa5225" providerId="ADAL" clId="{AD783692-7993-4D3B-B21C-7E057EDEB8F3}" dt="2024-04-30T17:26:39.225" v="37197" actId="20577"/>
          <ac:spMkLst>
            <pc:docMk/>
            <pc:sldMk cId="2141552348" sldId="408"/>
            <ac:spMk id="18" creationId="{2F9CE507-DD91-ED5D-C101-DCD7D8CBF0F5}"/>
          </ac:spMkLst>
        </pc:spChg>
        <pc:spChg chg="mod">
          <ac:chgData name="Zixi Li" userId="7afddd65-cf6f-4657-8c89-fa7101aa5225" providerId="ADAL" clId="{AD783692-7993-4D3B-B21C-7E057EDEB8F3}" dt="2024-04-30T17:21:50.206" v="36855"/>
          <ac:spMkLst>
            <pc:docMk/>
            <pc:sldMk cId="2141552348" sldId="408"/>
            <ac:spMk id="19" creationId="{B087A98E-798E-D11F-A787-E818E415C8FC}"/>
          </ac:spMkLst>
        </pc:spChg>
        <pc:spChg chg="mod">
          <ac:chgData name="Zixi Li" userId="7afddd65-cf6f-4657-8c89-fa7101aa5225" providerId="ADAL" clId="{AD783692-7993-4D3B-B21C-7E057EDEB8F3}" dt="2024-04-30T17:21:50.206" v="36855"/>
          <ac:spMkLst>
            <pc:docMk/>
            <pc:sldMk cId="2141552348" sldId="408"/>
            <ac:spMk id="20" creationId="{2B4F4A69-D2F8-FF5D-9981-8CD923C56ACD}"/>
          </ac:spMkLst>
        </pc:spChg>
        <pc:grpChg chg="add mod">
          <ac:chgData name="Zixi Li" userId="7afddd65-cf6f-4657-8c89-fa7101aa5225" providerId="ADAL" clId="{AD783692-7993-4D3B-B21C-7E057EDEB8F3}" dt="2024-04-30T17:22:09.436" v="36863" actId="1076"/>
          <ac:grpSpMkLst>
            <pc:docMk/>
            <pc:sldMk cId="2141552348" sldId="408"/>
            <ac:grpSpMk id="11" creationId="{8A2744C5-EF1C-DC41-625E-95D9E5E191A1}"/>
          </ac:grpSpMkLst>
        </pc:grpChg>
        <pc:picChg chg="del">
          <ac:chgData name="Zixi Li" userId="7afddd65-cf6f-4657-8c89-fa7101aa5225" providerId="ADAL" clId="{AD783692-7993-4D3B-B21C-7E057EDEB8F3}" dt="2024-04-30T17:21:53.899" v="36857" actId="478"/>
          <ac:picMkLst>
            <pc:docMk/>
            <pc:sldMk cId="2141552348" sldId="408"/>
            <ac:picMk id="12" creationId="{2F551B57-2456-52D9-0ABD-C845491FB5C9}"/>
          </ac:picMkLst>
        </pc:picChg>
        <pc:picChg chg="mod">
          <ac:chgData name="Zixi Li" userId="7afddd65-cf6f-4657-8c89-fa7101aa5225" providerId="ADAL" clId="{AD783692-7993-4D3B-B21C-7E057EDEB8F3}" dt="2024-04-30T17:21:50.206" v="36855"/>
          <ac:picMkLst>
            <pc:docMk/>
            <pc:sldMk cId="2141552348" sldId="408"/>
            <ac:picMk id="13" creationId="{1A9F7424-2A23-CF2D-2283-A295F1D55420}"/>
          </ac:picMkLst>
        </pc:picChg>
        <pc:picChg chg="del">
          <ac:chgData name="Zixi Li" userId="7afddd65-cf6f-4657-8c89-fa7101aa5225" providerId="ADAL" clId="{AD783692-7993-4D3B-B21C-7E057EDEB8F3}" dt="2024-04-30T17:25:38.316" v="37101" actId="478"/>
          <ac:picMkLst>
            <pc:docMk/>
            <pc:sldMk cId="2141552348" sldId="408"/>
            <ac:picMk id="14" creationId="{6225838B-8BD9-8F1D-6206-3C590346346A}"/>
          </ac:picMkLst>
        </pc:picChg>
        <pc:picChg chg="add mod modCrop">
          <ac:chgData name="Zixi Li" userId="7afddd65-cf6f-4657-8c89-fa7101aa5225" providerId="ADAL" clId="{AD783692-7993-4D3B-B21C-7E057EDEB8F3}" dt="2024-04-30T17:25:00.795" v="37030" actId="1076"/>
          <ac:picMkLst>
            <pc:docMk/>
            <pc:sldMk cId="2141552348" sldId="408"/>
            <ac:picMk id="21" creationId="{E515AD6B-D3D0-7E6A-529D-A9A5EFEED7FD}"/>
          </ac:picMkLst>
        </pc:picChg>
        <pc:picChg chg="add mod">
          <ac:chgData name="Zixi Li" userId="7afddd65-cf6f-4657-8c89-fa7101aa5225" providerId="ADAL" clId="{AD783692-7993-4D3B-B21C-7E057EDEB8F3}" dt="2024-04-30T17:26:36.503" v="37195" actId="1076"/>
          <ac:picMkLst>
            <pc:docMk/>
            <pc:sldMk cId="2141552348" sldId="408"/>
            <ac:picMk id="22" creationId="{AE62F1D4-A95F-2D02-6A4D-153BA1D2D9AC}"/>
          </ac:picMkLst>
        </pc:picChg>
        <pc:picChg chg="add mod modCrop">
          <ac:chgData name="Zixi Li" userId="7afddd65-cf6f-4657-8c89-fa7101aa5225" providerId="ADAL" clId="{AD783692-7993-4D3B-B21C-7E057EDEB8F3}" dt="2024-04-30T17:27:36.512" v="37211" actId="1076"/>
          <ac:picMkLst>
            <pc:docMk/>
            <pc:sldMk cId="2141552348" sldId="408"/>
            <ac:picMk id="23" creationId="{13529D4B-466A-6431-1F73-8948647928E8}"/>
          </ac:picMkLst>
        </pc:picChg>
        <pc:picChg chg="del">
          <ac:chgData name="Zixi Li" userId="7afddd65-cf6f-4657-8c89-fa7101aa5225" providerId="ADAL" clId="{AD783692-7993-4D3B-B21C-7E057EDEB8F3}" dt="2024-04-30T17:24:19.815" v="37020" actId="478"/>
          <ac:picMkLst>
            <pc:docMk/>
            <pc:sldMk cId="2141552348" sldId="408"/>
            <ac:picMk id="2050" creationId="{81BC2C6C-1779-B71F-F3DF-D4D7A1801298}"/>
          </ac:picMkLst>
        </pc:picChg>
        <pc:picChg chg="del">
          <ac:chgData name="Zixi Li" userId="7afddd65-cf6f-4657-8c89-fa7101aa5225" providerId="ADAL" clId="{AD783692-7993-4D3B-B21C-7E057EDEB8F3}" dt="2024-04-30T17:26:37.367" v="37196" actId="478"/>
          <ac:picMkLst>
            <pc:docMk/>
            <pc:sldMk cId="2141552348" sldId="408"/>
            <ac:picMk id="2052" creationId="{F62B99FB-07F7-93AB-4B55-C20CA6AFA9F3}"/>
          </ac:picMkLst>
        </pc:picChg>
      </pc:sldChg>
      <pc:sldChg chg="addSp delSp modSp add mod delAnim modAnim">
        <pc:chgData name="Zixi Li" userId="7afddd65-cf6f-4657-8c89-fa7101aa5225" providerId="ADAL" clId="{AD783692-7993-4D3B-B21C-7E057EDEB8F3}" dt="2024-04-30T22:46:58.839" v="38676"/>
        <pc:sldMkLst>
          <pc:docMk/>
          <pc:sldMk cId="2945981396" sldId="409"/>
        </pc:sldMkLst>
        <pc:spChg chg="mod">
          <ac:chgData name="Zixi Li" userId="7afddd65-cf6f-4657-8c89-fa7101aa5225" providerId="ADAL" clId="{AD783692-7993-4D3B-B21C-7E057EDEB8F3}" dt="2024-04-30T18:03:01.574" v="37373" actId="20577"/>
          <ac:spMkLst>
            <pc:docMk/>
            <pc:sldMk cId="2945981396" sldId="409"/>
            <ac:spMk id="2" creationId="{6799FDB1-8CF5-76FF-0888-5CB00BB29AE1}"/>
          </ac:spMkLst>
        </pc:spChg>
        <pc:spChg chg="add mod">
          <ac:chgData name="Zixi Li" userId="7afddd65-cf6f-4657-8c89-fa7101aa5225" providerId="ADAL" clId="{AD783692-7993-4D3B-B21C-7E057EDEB8F3}" dt="2024-04-30T18:13:31.853" v="37569" actId="1076"/>
          <ac:spMkLst>
            <pc:docMk/>
            <pc:sldMk cId="2945981396" sldId="409"/>
            <ac:spMk id="3" creationId="{2C5984FD-69E6-8765-9121-1529033F79D1}"/>
          </ac:spMkLst>
        </pc:spChg>
        <pc:spChg chg="add mod">
          <ac:chgData name="Zixi Li" userId="7afddd65-cf6f-4657-8c89-fa7101aa5225" providerId="ADAL" clId="{AD783692-7993-4D3B-B21C-7E057EDEB8F3}" dt="2024-04-30T18:13:31.853" v="37569" actId="1076"/>
          <ac:spMkLst>
            <pc:docMk/>
            <pc:sldMk cId="2945981396" sldId="409"/>
            <ac:spMk id="4" creationId="{3467884D-089C-58EA-43B6-E7CFEC127663}"/>
          </ac:spMkLst>
        </pc:spChg>
        <pc:spChg chg="add mod">
          <ac:chgData name="Zixi Li" userId="7afddd65-cf6f-4657-8c89-fa7101aa5225" providerId="ADAL" clId="{AD783692-7993-4D3B-B21C-7E057EDEB8F3}" dt="2024-04-30T18:13:31.853" v="37569" actId="1076"/>
          <ac:spMkLst>
            <pc:docMk/>
            <pc:sldMk cId="2945981396" sldId="409"/>
            <ac:spMk id="9" creationId="{54567D1C-5FC9-D7C8-0133-878AB670863B}"/>
          </ac:spMkLst>
        </pc:spChg>
        <pc:spChg chg="add mod">
          <ac:chgData name="Zixi Li" userId="7afddd65-cf6f-4657-8c89-fa7101aa5225" providerId="ADAL" clId="{AD783692-7993-4D3B-B21C-7E057EDEB8F3}" dt="2024-04-30T18:13:31.853" v="37569" actId="1076"/>
          <ac:spMkLst>
            <pc:docMk/>
            <pc:sldMk cId="2945981396" sldId="409"/>
            <ac:spMk id="10" creationId="{F47175A0-6C45-5F54-EBE2-D95F5942385B}"/>
          </ac:spMkLst>
        </pc:spChg>
        <pc:spChg chg="add mod">
          <ac:chgData name="Zixi Li" userId="7afddd65-cf6f-4657-8c89-fa7101aa5225" providerId="ADAL" clId="{AD783692-7993-4D3B-B21C-7E057EDEB8F3}" dt="2024-04-30T18:13:31.853" v="37569" actId="1076"/>
          <ac:spMkLst>
            <pc:docMk/>
            <pc:sldMk cId="2945981396" sldId="409"/>
            <ac:spMk id="11" creationId="{F399127C-FCC3-8231-4B30-544B56FC0CCC}"/>
          </ac:spMkLst>
        </pc:spChg>
        <pc:spChg chg="add mod">
          <ac:chgData name="Zixi Li" userId="7afddd65-cf6f-4657-8c89-fa7101aa5225" providerId="ADAL" clId="{AD783692-7993-4D3B-B21C-7E057EDEB8F3}" dt="2024-04-30T18:13:31.853" v="37569" actId="1076"/>
          <ac:spMkLst>
            <pc:docMk/>
            <pc:sldMk cId="2945981396" sldId="409"/>
            <ac:spMk id="12" creationId="{D318B0D6-BA7A-C690-F160-A7B9EBDD06D3}"/>
          </ac:spMkLst>
        </pc:spChg>
        <pc:spChg chg="add mod">
          <ac:chgData name="Zixi Li" userId="7afddd65-cf6f-4657-8c89-fa7101aa5225" providerId="ADAL" clId="{AD783692-7993-4D3B-B21C-7E057EDEB8F3}" dt="2024-04-30T18:13:31.853" v="37569" actId="1076"/>
          <ac:spMkLst>
            <pc:docMk/>
            <pc:sldMk cId="2945981396" sldId="409"/>
            <ac:spMk id="13" creationId="{D6905F69-389A-9004-022E-82E2C61F318C}"/>
          </ac:spMkLst>
        </pc:spChg>
        <pc:spChg chg="add mod">
          <ac:chgData name="Zixi Li" userId="7afddd65-cf6f-4657-8c89-fa7101aa5225" providerId="ADAL" clId="{AD783692-7993-4D3B-B21C-7E057EDEB8F3}" dt="2024-04-30T18:13:31.853" v="37569" actId="1076"/>
          <ac:spMkLst>
            <pc:docMk/>
            <pc:sldMk cId="2945981396" sldId="409"/>
            <ac:spMk id="14" creationId="{AED556A5-EE3E-EA5A-B696-2811018AC3F2}"/>
          </ac:spMkLst>
        </pc:spChg>
        <pc:spChg chg="add mod ord">
          <ac:chgData name="Zixi Li" userId="7afddd65-cf6f-4657-8c89-fa7101aa5225" providerId="ADAL" clId="{AD783692-7993-4D3B-B21C-7E057EDEB8F3}" dt="2024-04-30T18:13:31.853" v="37569" actId="1076"/>
          <ac:spMkLst>
            <pc:docMk/>
            <pc:sldMk cId="2945981396" sldId="409"/>
            <ac:spMk id="15" creationId="{BC3CC8FE-1A11-BBCD-3C2B-BA60FA7A8B3F}"/>
          </ac:spMkLst>
        </pc:spChg>
        <pc:spChg chg="add mod">
          <ac:chgData name="Zixi Li" userId="7afddd65-cf6f-4657-8c89-fa7101aa5225" providerId="ADAL" clId="{AD783692-7993-4D3B-B21C-7E057EDEB8F3}" dt="2024-04-30T18:13:31.853" v="37569" actId="1076"/>
          <ac:spMkLst>
            <pc:docMk/>
            <pc:sldMk cId="2945981396" sldId="409"/>
            <ac:spMk id="16" creationId="{F994CA19-3108-F5AF-947E-C434B85BB444}"/>
          </ac:spMkLst>
        </pc:spChg>
        <pc:spChg chg="del">
          <ac:chgData name="Zixi Li" userId="7afddd65-cf6f-4657-8c89-fa7101aa5225" providerId="ADAL" clId="{AD783692-7993-4D3B-B21C-7E057EDEB8F3}" dt="2024-04-30T18:02:18.084" v="37363" actId="478"/>
          <ac:spMkLst>
            <pc:docMk/>
            <pc:sldMk cId="2945981396" sldId="409"/>
            <ac:spMk id="27" creationId="{5C8621B2-C965-7777-C0DF-5C05AB65233E}"/>
          </ac:spMkLst>
        </pc:spChg>
        <pc:spChg chg="del">
          <ac:chgData name="Zixi Li" userId="7afddd65-cf6f-4657-8c89-fa7101aa5225" providerId="ADAL" clId="{AD783692-7993-4D3B-B21C-7E057EDEB8F3}" dt="2024-04-30T18:13:00.195" v="37563" actId="478"/>
          <ac:spMkLst>
            <pc:docMk/>
            <pc:sldMk cId="2945981396" sldId="409"/>
            <ac:spMk id="28" creationId="{6CA7B706-BEF2-8005-7CBD-ECEF707C4206}"/>
          </ac:spMkLst>
        </pc:spChg>
        <pc:grpChg chg="del">
          <ac:chgData name="Zixi Li" userId="7afddd65-cf6f-4657-8c89-fa7101aa5225" providerId="ADAL" clId="{AD783692-7993-4D3B-B21C-7E057EDEB8F3}" dt="2024-04-30T18:01:44.614" v="37353" actId="478"/>
          <ac:grpSpMkLst>
            <pc:docMk/>
            <pc:sldMk cId="2945981396" sldId="409"/>
            <ac:grpSpMk id="70" creationId="{75B75DEC-035A-327F-D73D-05DFDB557A8A}"/>
          </ac:grpSpMkLst>
        </pc:grpChg>
        <pc:picChg chg="add mod">
          <ac:chgData name="Zixi Li" userId="7afddd65-cf6f-4657-8c89-fa7101aa5225" providerId="ADAL" clId="{AD783692-7993-4D3B-B21C-7E057EDEB8F3}" dt="2024-04-30T18:13:31.853" v="37569" actId="1076"/>
          <ac:picMkLst>
            <pc:docMk/>
            <pc:sldMk cId="2945981396" sldId="409"/>
            <ac:picMk id="6" creationId="{46A1CE21-3807-8874-C853-C30EF42981F7}"/>
          </ac:picMkLst>
        </pc:picChg>
        <pc:picChg chg="add mod">
          <ac:chgData name="Zixi Li" userId="7afddd65-cf6f-4657-8c89-fa7101aa5225" providerId="ADAL" clId="{AD783692-7993-4D3B-B21C-7E057EDEB8F3}" dt="2024-04-30T18:13:31.853" v="37569" actId="1076"/>
          <ac:picMkLst>
            <pc:docMk/>
            <pc:sldMk cId="2945981396" sldId="409"/>
            <ac:picMk id="8" creationId="{7649B644-CC52-82B7-665B-1D0901A47010}"/>
          </ac:picMkLst>
        </pc:picChg>
        <pc:picChg chg="del">
          <ac:chgData name="Zixi Li" userId="7afddd65-cf6f-4657-8c89-fa7101aa5225" providerId="ADAL" clId="{AD783692-7993-4D3B-B21C-7E057EDEB8F3}" dt="2024-04-30T18:01:43.976" v="37352" actId="478"/>
          <ac:picMkLst>
            <pc:docMk/>
            <pc:sldMk cId="2945981396" sldId="409"/>
            <ac:picMk id="93" creationId="{FBD03E4A-BE2F-1734-0A67-B7A29970E814}"/>
          </ac:picMkLst>
        </pc:picChg>
      </pc:sldChg>
      <pc:sldChg chg="addSp delSp modSp new mod ord modClrScheme chgLayout">
        <pc:chgData name="Zixi Li" userId="7afddd65-cf6f-4657-8c89-fa7101aa5225" providerId="ADAL" clId="{AD783692-7993-4D3B-B21C-7E057EDEB8F3}" dt="2024-04-30T23:33:16.408" v="39508"/>
        <pc:sldMkLst>
          <pc:docMk/>
          <pc:sldMk cId="2011673384" sldId="410"/>
        </pc:sldMkLst>
        <pc:spChg chg="del mod ord">
          <ac:chgData name="Zixi Li" userId="7afddd65-cf6f-4657-8c89-fa7101aa5225" providerId="ADAL" clId="{AD783692-7993-4D3B-B21C-7E057EDEB8F3}" dt="2024-04-30T18:13:51.569" v="37571" actId="700"/>
          <ac:spMkLst>
            <pc:docMk/>
            <pc:sldMk cId="2011673384" sldId="410"/>
            <ac:spMk id="2" creationId="{6CFED218-85D7-6702-D702-C1541E75EB9B}"/>
          </ac:spMkLst>
        </pc:spChg>
        <pc:spChg chg="del mod ord">
          <ac:chgData name="Zixi Li" userId="7afddd65-cf6f-4657-8c89-fa7101aa5225" providerId="ADAL" clId="{AD783692-7993-4D3B-B21C-7E057EDEB8F3}" dt="2024-04-30T18:13:51.569" v="37571" actId="700"/>
          <ac:spMkLst>
            <pc:docMk/>
            <pc:sldMk cId="2011673384" sldId="410"/>
            <ac:spMk id="3" creationId="{D6AE070A-CBA0-2A4F-9EBE-48C2E3FEA056}"/>
          </ac:spMkLst>
        </pc:spChg>
        <pc:spChg chg="del">
          <ac:chgData name="Zixi Li" userId="7afddd65-cf6f-4657-8c89-fa7101aa5225" providerId="ADAL" clId="{AD783692-7993-4D3B-B21C-7E057EDEB8F3}" dt="2024-04-30T18:13:51.569" v="37571" actId="700"/>
          <ac:spMkLst>
            <pc:docMk/>
            <pc:sldMk cId="2011673384" sldId="410"/>
            <ac:spMk id="4" creationId="{902FAC08-FB92-0226-DC5A-CFD23BAD0760}"/>
          </ac:spMkLst>
        </pc:spChg>
        <pc:spChg chg="del">
          <ac:chgData name="Zixi Li" userId="7afddd65-cf6f-4657-8c89-fa7101aa5225" providerId="ADAL" clId="{AD783692-7993-4D3B-B21C-7E057EDEB8F3}" dt="2024-04-30T18:13:51.569" v="37571" actId="700"/>
          <ac:spMkLst>
            <pc:docMk/>
            <pc:sldMk cId="2011673384" sldId="410"/>
            <ac:spMk id="5" creationId="{FE27C746-2DD6-AF36-5AF9-0C58A9388406}"/>
          </ac:spMkLst>
        </pc:spChg>
        <pc:spChg chg="add mod ord">
          <ac:chgData name="Zixi Li" userId="7afddd65-cf6f-4657-8c89-fa7101aa5225" providerId="ADAL" clId="{AD783692-7993-4D3B-B21C-7E057EDEB8F3}" dt="2024-04-30T18:13:54.745" v="37581" actId="20577"/>
          <ac:spMkLst>
            <pc:docMk/>
            <pc:sldMk cId="2011673384" sldId="410"/>
            <ac:spMk id="6" creationId="{C6FCA903-4584-3A6D-FF9F-DD751687B3AB}"/>
          </ac:spMkLst>
        </pc:spChg>
        <pc:spChg chg="add mod ord">
          <ac:chgData name="Zixi Li" userId="7afddd65-cf6f-4657-8c89-fa7101aa5225" providerId="ADAL" clId="{AD783692-7993-4D3B-B21C-7E057EDEB8F3}" dt="2024-04-30T23:32:51.773" v="39506" actId="20577"/>
          <ac:spMkLst>
            <pc:docMk/>
            <pc:sldMk cId="2011673384" sldId="410"/>
            <ac:spMk id="7" creationId="{06E9DACD-EE48-DCF2-4164-B6E50C72F030}"/>
          </ac:spMkLst>
        </pc:spChg>
      </pc:sldChg>
      <pc:sldChg chg="addSp modSp new mod ord">
        <pc:chgData name="Zixi Li" userId="7afddd65-cf6f-4657-8c89-fa7101aa5225" providerId="ADAL" clId="{AD783692-7993-4D3B-B21C-7E057EDEB8F3}" dt="2024-05-07T18:47:31.167" v="41024" actId="20577"/>
        <pc:sldMkLst>
          <pc:docMk/>
          <pc:sldMk cId="327586828" sldId="411"/>
        </pc:sldMkLst>
        <pc:spChg chg="mod">
          <ac:chgData name="Zixi Li" userId="7afddd65-cf6f-4657-8c89-fa7101aa5225" providerId="ADAL" clId="{AD783692-7993-4D3B-B21C-7E057EDEB8F3}" dt="2024-05-07T18:42:41.719" v="40651"/>
          <ac:spMkLst>
            <pc:docMk/>
            <pc:sldMk cId="327586828" sldId="411"/>
            <ac:spMk id="2" creationId="{E2EFAA6A-7FF4-548D-0607-B2A0ACFDE368}"/>
          </ac:spMkLst>
        </pc:spChg>
        <pc:spChg chg="mod">
          <ac:chgData name="Zixi Li" userId="7afddd65-cf6f-4657-8c89-fa7101aa5225" providerId="ADAL" clId="{AD783692-7993-4D3B-B21C-7E057EDEB8F3}" dt="2024-05-07T18:47:31.167" v="41024" actId="20577"/>
          <ac:spMkLst>
            <pc:docMk/>
            <pc:sldMk cId="327586828" sldId="411"/>
            <ac:spMk id="3" creationId="{C7A2D506-D4EB-7FA1-21EF-71A54B89003A}"/>
          </ac:spMkLst>
        </pc:spChg>
        <pc:graphicFrameChg chg="add mod modGraphic">
          <ac:chgData name="Zixi Li" userId="7afddd65-cf6f-4657-8c89-fa7101aa5225" providerId="ADAL" clId="{AD783692-7993-4D3B-B21C-7E057EDEB8F3}" dt="2024-05-07T18:47:18.334" v="40994" actId="1076"/>
          <ac:graphicFrameMkLst>
            <pc:docMk/>
            <pc:sldMk cId="327586828" sldId="411"/>
            <ac:graphicFrameMk id="4" creationId="{56734F86-F146-F8C5-EC6B-E43A16822133}"/>
          </ac:graphicFrameMkLst>
        </pc:graphicFrameChg>
      </pc:sldChg>
      <pc:sldChg chg="addSp modSp add mod ord">
        <pc:chgData name="Zixi Li" userId="7afddd65-cf6f-4657-8c89-fa7101aa5225" providerId="ADAL" clId="{AD783692-7993-4D3B-B21C-7E057EDEB8F3}" dt="2024-05-01T00:15:44.627" v="40397" actId="20577"/>
        <pc:sldMkLst>
          <pc:docMk/>
          <pc:sldMk cId="178256268" sldId="412"/>
        </pc:sldMkLst>
        <pc:spChg chg="mod">
          <ac:chgData name="Zixi Li" userId="7afddd65-cf6f-4657-8c89-fa7101aa5225" providerId="ADAL" clId="{AD783692-7993-4D3B-B21C-7E057EDEB8F3}" dt="2024-04-30T23:38:46.164" v="39786" actId="20577"/>
          <ac:spMkLst>
            <pc:docMk/>
            <pc:sldMk cId="178256268" sldId="412"/>
            <ac:spMk id="3" creationId="{930C85F1-A473-094D-352D-46033728A2FB}"/>
          </ac:spMkLst>
        </pc:spChg>
        <pc:spChg chg="mod">
          <ac:chgData name="Zixi Li" userId="7afddd65-cf6f-4657-8c89-fa7101aa5225" providerId="ADAL" clId="{AD783692-7993-4D3B-B21C-7E057EDEB8F3}" dt="2024-05-01T00:15:44.627" v="40397" actId="20577"/>
          <ac:spMkLst>
            <pc:docMk/>
            <pc:sldMk cId="178256268" sldId="412"/>
            <ac:spMk id="4" creationId="{84E1AAC7-5670-CD37-8989-D1D233544FCD}"/>
          </ac:spMkLst>
        </pc:spChg>
        <pc:grpChg chg="add mod">
          <ac:chgData name="Zixi Li" userId="7afddd65-cf6f-4657-8c89-fa7101aa5225" providerId="ADAL" clId="{AD783692-7993-4D3B-B21C-7E057EDEB8F3}" dt="2024-05-01T00:03:17.650" v="40171" actId="1076"/>
          <ac:grpSpMkLst>
            <pc:docMk/>
            <pc:sldMk cId="178256268" sldId="412"/>
            <ac:grpSpMk id="6" creationId="{52F62642-E629-4639-8345-E9C19BA65A35}"/>
          </ac:grpSpMkLst>
        </pc:grpChg>
        <pc:picChg chg="add mod modCrop">
          <ac:chgData name="Zixi Li" userId="7afddd65-cf6f-4657-8c89-fa7101aa5225" providerId="ADAL" clId="{AD783692-7993-4D3B-B21C-7E057EDEB8F3}" dt="2024-04-30T23:35:51.091" v="39538" actId="164"/>
          <ac:picMkLst>
            <pc:docMk/>
            <pc:sldMk cId="178256268" sldId="412"/>
            <ac:picMk id="5" creationId="{56DB8FB7-853C-BFE5-3C18-B4277C60204A}"/>
          </ac:picMkLst>
        </pc:picChg>
        <pc:picChg chg="mod modCrop">
          <ac:chgData name="Zixi Li" userId="7afddd65-cf6f-4657-8c89-fa7101aa5225" providerId="ADAL" clId="{AD783692-7993-4D3B-B21C-7E057EDEB8F3}" dt="2024-04-30T23:35:51.091" v="39538" actId="164"/>
          <ac:picMkLst>
            <pc:docMk/>
            <pc:sldMk cId="178256268" sldId="412"/>
            <ac:picMk id="8" creationId="{A4DCD77B-28A4-661A-18C5-988C54472635}"/>
          </ac:picMkLst>
        </pc:picChg>
      </pc:sldChg>
      <pc:sldChg chg="delSp modSp add mod ord modAnim">
        <pc:chgData name="Zixi Li" userId="7afddd65-cf6f-4657-8c89-fa7101aa5225" providerId="ADAL" clId="{AD783692-7993-4D3B-B21C-7E057EDEB8F3}" dt="2024-05-01T00:27:51.600" v="40416" actId="20577"/>
        <pc:sldMkLst>
          <pc:docMk/>
          <pc:sldMk cId="497188371" sldId="413"/>
        </pc:sldMkLst>
        <pc:spChg chg="mod">
          <ac:chgData name="Zixi Li" userId="7afddd65-cf6f-4657-8c89-fa7101aa5225" providerId="ADAL" clId="{AD783692-7993-4D3B-B21C-7E057EDEB8F3}" dt="2024-05-01T00:27:51.600" v="40416" actId="20577"/>
          <ac:spMkLst>
            <pc:docMk/>
            <pc:sldMk cId="497188371" sldId="413"/>
            <ac:spMk id="3" creationId="{930C85F1-A473-094D-352D-46033728A2FB}"/>
          </ac:spMkLst>
        </pc:spChg>
        <pc:spChg chg="del">
          <ac:chgData name="Zixi Li" userId="7afddd65-cf6f-4657-8c89-fa7101aa5225" providerId="ADAL" clId="{AD783692-7993-4D3B-B21C-7E057EDEB8F3}" dt="2024-04-30T23:36:15.172" v="39546" actId="478"/>
          <ac:spMkLst>
            <pc:docMk/>
            <pc:sldMk cId="497188371" sldId="413"/>
            <ac:spMk id="4" creationId="{84E1AAC7-5670-CD37-8989-D1D233544FCD}"/>
          </ac:spMkLst>
        </pc:spChg>
        <pc:grpChg chg="del">
          <ac:chgData name="Zixi Li" userId="7afddd65-cf6f-4657-8c89-fa7101aa5225" providerId="ADAL" clId="{AD783692-7993-4D3B-B21C-7E057EDEB8F3}" dt="2024-04-30T23:36:13.191" v="39545" actId="478"/>
          <ac:grpSpMkLst>
            <pc:docMk/>
            <pc:sldMk cId="497188371" sldId="413"/>
            <ac:grpSpMk id="6" creationId="{52F62642-E629-4639-8345-E9C19BA65A35}"/>
          </ac:grpSpMkLst>
        </pc:grpChg>
      </pc:sldChg>
      <pc:sldChg chg="addSp modSp new mod">
        <pc:chgData name="Zixi Li" userId="7afddd65-cf6f-4657-8c89-fa7101aa5225" providerId="ADAL" clId="{AD783692-7993-4D3B-B21C-7E057EDEB8F3}" dt="2024-05-01T00:09:14.625" v="40283" actId="20577"/>
        <pc:sldMkLst>
          <pc:docMk/>
          <pc:sldMk cId="1270306383" sldId="414"/>
        </pc:sldMkLst>
        <pc:spChg chg="mod">
          <ac:chgData name="Zixi Li" userId="7afddd65-cf6f-4657-8c89-fa7101aa5225" providerId="ADAL" clId="{AD783692-7993-4D3B-B21C-7E057EDEB8F3}" dt="2024-05-01T00:00:40.794" v="40142" actId="20577"/>
          <ac:spMkLst>
            <pc:docMk/>
            <pc:sldMk cId="1270306383" sldId="414"/>
            <ac:spMk id="2" creationId="{1D06EBE5-3935-F01A-7FC2-EA6D0F3DE419}"/>
          </ac:spMkLst>
        </pc:spChg>
        <pc:spChg chg="mod">
          <ac:chgData name="Zixi Li" userId="7afddd65-cf6f-4657-8c89-fa7101aa5225" providerId="ADAL" clId="{AD783692-7993-4D3B-B21C-7E057EDEB8F3}" dt="2024-05-01T00:09:14.625" v="40283" actId="20577"/>
          <ac:spMkLst>
            <pc:docMk/>
            <pc:sldMk cId="1270306383" sldId="414"/>
            <ac:spMk id="3" creationId="{B5CBA90C-5980-D49A-B980-3EA1E9FD33F6}"/>
          </ac:spMkLst>
        </pc:spChg>
        <pc:spChg chg="add mod">
          <ac:chgData name="Zixi Li" userId="7afddd65-cf6f-4657-8c89-fa7101aa5225" providerId="ADAL" clId="{AD783692-7993-4D3B-B21C-7E057EDEB8F3}" dt="2024-05-01T00:07:40.650" v="40278" actId="1036"/>
          <ac:spMkLst>
            <pc:docMk/>
            <pc:sldMk cId="1270306383" sldId="414"/>
            <ac:spMk id="6" creationId="{E091277D-729F-7AED-3ED4-26C5D0C853E9}"/>
          </ac:spMkLst>
        </pc:spChg>
        <pc:picChg chg="add mod">
          <ac:chgData name="Zixi Li" userId="7afddd65-cf6f-4657-8c89-fa7101aa5225" providerId="ADAL" clId="{AD783692-7993-4D3B-B21C-7E057EDEB8F3}" dt="2024-05-01T00:07:40.650" v="40278" actId="1036"/>
          <ac:picMkLst>
            <pc:docMk/>
            <pc:sldMk cId="1270306383" sldId="414"/>
            <ac:picMk id="5" creationId="{063A688F-122C-DA3B-B919-BD99AB676A09}"/>
          </ac:picMkLst>
        </pc:picChg>
      </pc:sldChg>
      <pc:sldChg chg="modSp">
        <pc:chgData name="Zixi Li" userId="7afddd65-cf6f-4657-8c89-fa7101aa5225" providerId="ADAL" clId="{AD783692-7993-4D3B-B21C-7E057EDEB8F3}" dt="2024-05-07T21:30:25.598" v="41066" actId="20577"/>
        <pc:sldMkLst>
          <pc:docMk/>
          <pc:sldMk cId="708770756" sldId="416"/>
        </pc:sldMkLst>
        <pc:spChg chg="mod">
          <ac:chgData name="Zixi Li" userId="7afddd65-cf6f-4657-8c89-fa7101aa5225" providerId="ADAL" clId="{AD783692-7993-4D3B-B21C-7E057EDEB8F3}" dt="2024-05-07T21:30:25.598" v="41066" actId="20577"/>
          <ac:spMkLst>
            <pc:docMk/>
            <pc:sldMk cId="708770756" sldId="416"/>
            <ac:spMk id="3" creationId="{79362FEC-84BE-D41E-F2E8-A7679872A3D2}"/>
          </ac:spMkLst>
        </pc:spChg>
      </pc:sldChg>
      <pc:sldChg chg="addSp modSp mod">
        <pc:chgData name="Zixi Li" userId="7afddd65-cf6f-4657-8c89-fa7101aa5225" providerId="ADAL" clId="{AD783692-7993-4D3B-B21C-7E057EDEB8F3}" dt="2024-05-04T15:27:06.663" v="40588" actId="1076"/>
        <pc:sldMkLst>
          <pc:docMk/>
          <pc:sldMk cId="325859431" sldId="420"/>
        </pc:sldMkLst>
        <pc:spChg chg="add mod">
          <ac:chgData name="Zixi Li" userId="7afddd65-cf6f-4657-8c89-fa7101aa5225" providerId="ADAL" clId="{AD783692-7993-4D3B-B21C-7E057EDEB8F3}" dt="2024-05-04T15:26:58.033" v="40580" actId="1076"/>
          <ac:spMkLst>
            <pc:docMk/>
            <pc:sldMk cId="325859431" sldId="420"/>
            <ac:spMk id="2" creationId="{01411ED6-BCAF-33E6-4F36-75C18E50797F}"/>
          </ac:spMkLst>
        </pc:spChg>
        <pc:spChg chg="add mod">
          <ac:chgData name="Zixi Li" userId="7afddd65-cf6f-4657-8c89-fa7101aa5225" providerId="ADAL" clId="{AD783692-7993-4D3B-B21C-7E057EDEB8F3}" dt="2024-05-04T15:27:06.663" v="40588" actId="1076"/>
          <ac:spMkLst>
            <pc:docMk/>
            <pc:sldMk cId="325859431" sldId="420"/>
            <ac:spMk id="3" creationId="{77F4D9A0-774F-BEE9-59FB-A0BF6A33A4F9}"/>
          </ac:spMkLst>
        </pc:spChg>
      </pc:sldChg>
      <pc:sldChg chg="modSp">
        <pc:chgData name="Zixi Li" userId="7afddd65-cf6f-4657-8c89-fa7101aa5225" providerId="ADAL" clId="{AD783692-7993-4D3B-B21C-7E057EDEB8F3}" dt="2024-05-06T13:51:31.685" v="40647" actId="1076"/>
        <pc:sldMkLst>
          <pc:docMk/>
          <pc:sldMk cId="3074609015" sldId="421"/>
        </pc:sldMkLst>
        <pc:picChg chg="mod">
          <ac:chgData name="Zixi Li" userId="7afddd65-cf6f-4657-8c89-fa7101aa5225" providerId="ADAL" clId="{AD783692-7993-4D3B-B21C-7E057EDEB8F3}" dt="2024-05-06T13:51:31.685" v="40647" actId="1076"/>
          <ac:picMkLst>
            <pc:docMk/>
            <pc:sldMk cId="3074609015" sldId="421"/>
            <ac:picMk id="1026" creationId="{AFDCC3A9-82B4-12D2-21FC-7F19143D6AC1}"/>
          </ac:picMkLst>
        </pc:picChg>
      </pc:sldChg>
      <pc:sldChg chg="addSp delSp modSp new mod ord">
        <pc:chgData name="Zixi Li" userId="7afddd65-cf6f-4657-8c89-fa7101aa5225" providerId="ADAL" clId="{AD783692-7993-4D3B-B21C-7E057EDEB8F3}" dt="2024-05-04T01:56:29.165" v="40501" actId="14100"/>
        <pc:sldMkLst>
          <pc:docMk/>
          <pc:sldMk cId="55378042" sldId="422"/>
        </pc:sldMkLst>
        <pc:spChg chg="del">
          <ac:chgData name="Zixi Li" userId="7afddd65-cf6f-4657-8c89-fa7101aa5225" providerId="ADAL" clId="{AD783692-7993-4D3B-B21C-7E057EDEB8F3}" dt="2024-05-04T01:38:17.285" v="40492" actId="478"/>
          <ac:spMkLst>
            <pc:docMk/>
            <pc:sldMk cId="55378042" sldId="422"/>
            <ac:spMk id="2" creationId="{15A4DE19-9C51-8B92-C649-084A2A906690}"/>
          </ac:spMkLst>
        </pc:spChg>
        <pc:spChg chg="del">
          <ac:chgData name="Zixi Li" userId="7afddd65-cf6f-4657-8c89-fa7101aa5225" providerId="ADAL" clId="{AD783692-7993-4D3B-B21C-7E057EDEB8F3}" dt="2024-05-04T01:38:16.647" v="40491" actId="478"/>
          <ac:spMkLst>
            <pc:docMk/>
            <pc:sldMk cId="55378042" sldId="422"/>
            <ac:spMk id="3" creationId="{BF6A7AEC-773D-C025-6545-F7BCE574B6C7}"/>
          </ac:spMkLst>
        </pc:spChg>
        <pc:spChg chg="add del">
          <ac:chgData name="Zixi Li" userId="7afddd65-cf6f-4657-8c89-fa7101aa5225" providerId="ADAL" clId="{AD783692-7993-4D3B-B21C-7E057EDEB8F3}" dt="2024-05-04T01:38:20.994" v="40494" actId="478"/>
          <ac:spMkLst>
            <pc:docMk/>
            <pc:sldMk cId="55378042" sldId="422"/>
            <ac:spMk id="4" creationId="{3BB3C84C-011F-5A4F-F6C5-B42822DBF0F7}"/>
          </ac:spMkLst>
        </pc:spChg>
        <pc:spChg chg="add del">
          <ac:chgData name="Zixi Li" userId="7afddd65-cf6f-4657-8c89-fa7101aa5225" providerId="ADAL" clId="{AD783692-7993-4D3B-B21C-7E057EDEB8F3}" dt="2024-05-04T01:38:27.844" v="40496" actId="478"/>
          <ac:spMkLst>
            <pc:docMk/>
            <pc:sldMk cId="55378042" sldId="422"/>
            <ac:spMk id="5" creationId="{3ADE8370-BA7C-7A84-4A3A-A878A01D66E9}"/>
          </ac:spMkLst>
        </pc:spChg>
        <pc:picChg chg="add mod">
          <ac:chgData name="Zixi Li" userId="7afddd65-cf6f-4657-8c89-fa7101aa5225" providerId="ADAL" clId="{AD783692-7993-4D3B-B21C-7E057EDEB8F3}" dt="2024-05-04T01:56:29.165" v="40501" actId="14100"/>
          <ac:picMkLst>
            <pc:docMk/>
            <pc:sldMk cId="55378042" sldId="422"/>
            <ac:picMk id="7" creationId="{2123439E-E7CF-E26E-987E-206A6E2FB0FC}"/>
          </ac:picMkLst>
        </pc:picChg>
      </pc:sldChg>
      <pc:sldChg chg="addSp delSp modSp new mod">
        <pc:chgData name="Zixi Li" userId="7afddd65-cf6f-4657-8c89-fa7101aa5225" providerId="ADAL" clId="{AD783692-7993-4D3B-B21C-7E057EDEB8F3}" dt="2024-05-04T02:02:01.257" v="40564" actId="207"/>
        <pc:sldMkLst>
          <pc:docMk/>
          <pc:sldMk cId="1517992438" sldId="423"/>
        </pc:sldMkLst>
        <pc:spChg chg="del">
          <ac:chgData name="Zixi Li" userId="7afddd65-cf6f-4657-8c89-fa7101aa5225" providerId="ADAL" clId="{AD783692-7993-4D3B-B21C-7E057EDEB8F3}" dt="2024-05-04T01:56:36.241" v="40503" actId="478"/>
          <ac:spMkLst>
            <pc:docMk/>
            <pc:sldMk cId="1517992438" sldId="423"/>
            <ac:spMk id="2" creationId="{DA601E47-5164-CC73-D706-930029671633}"/>
          </ac:spMkLst>
        </pc:spChg>
        <pc:spChg chg="del">
          <ac:chgData name="Zixi Li" userId="7afddd65-cf6f-4657-8c89-fa7101aa5225" providerId="ADAL" clId="{AD783692-7993-4D3B-B21C-7E057EDEB8F3}" dt="2024-05-04T01:56:36.241" v="40503" actId="478"/>
          <ac:spMkLst>
            <pc:docMk/>
            <pc:sldMk cId="1517992438" sldId="423"/>
            <ac:spMk id="3" creationId="{37457834-2236-2089-EAF3-4EED6763E4C7}"/>
          </ac:spMkLst>
        </pc:spChg>
        <pc:spChg chg="add mod">
          <ac:chgData name="Zixi Li" userId="7afddd65-cf6f-4657-8c89-fa7101aa5225" providerId="ADAL" clId="{AD783692-7993-4D3B-B21C-7E057EDEB8F3}" dt="2024-05-04T02:02:01.257" v="40564" actId="207"/>
          <ac:spMkLst>
            <pc:docMk/>
            <pc:sldMk cId="1517992438" sldId="423"/>
            <ac:spMk id="8" creationId="{EE5B5F06-136D-991B-94D4-4E6112E8AB18}"/>
          </ac:spMkLst>
        </pc:spChg>
        <pc:picChg chg="add mod">
          <ac:chgData name="Zixi Li" userId="7afddd65-cf6f-4657-8c89-fa7101aa5225" providerId="ADAL" clId="{AD783692-7993-4D3B-B21C-7E057EDEB8F3}" dt="2024-05-04T02:00:48.622" v="40560" actId="1076"/>
          <ac:picMkLst>
            <pc:docMk/>
            <pc:sldMk cId="1517992438" sldId="423"/>
            <ac:picMk id="5" creationId="{A5CF2068-AA93-162F-A35E-086318A3BE75}"/>
          </ac:picMkLst>
        </pc:picChg>
        <pc:picChg chg="add mod">
          <ac:chgData name="Zixi Li" userId="7afddd65-cf6f-4657-8c89-fa7101aa5225" providerId="ADAL" clId="{AD783692-7993-4D3B-B21C-7E057EDEB8F3}" dt="2024-05-04T01:58:38.401" v="40558" actId="1076"/>
          <ac:picMkLst>
            <pc:docMk/>
            <pc:sldMk cId="1517992438" sldId="423"/>
            <ac:picMk id="7" creationId="{7D76B00E-C598-2DAE-831F-729DAD9E91A5}"/>
          </ac:picMkLst>
        </pc:picChg>
      </pc:sldChg>
      <pc:sldChg chg="addSp delSp modSp new add del mod">
        <pc:chgData name="Zixi Li" userId="7afddd65-cf6f-4657-8c89-fa7101aa5225" providerId="ADAL" clId="{AD783692-7993-4D3B-B21C-7E057EDEB8F3}" dt="2024-05-06T13:50:49.586" v="40645" actId="14100"/>
        <pc:sldMkLst>
          <pc:docMk/>
          <pc:sldMk cId="1651080476" sldId="424"/>
        </pc:sldMkLst>
        <pc:picChg chg="add del mod">
          <ac:chgData name="Zixi Li" userId="7afddd65-cf6f-4657-8c89-fa7101aa5225" providerId="ADAL" clId="{AD783692-7993-4D3B-B21C-7E057EDEB8F3}" dt="2024-05-06T13:50:22.097" v="40643" actId="478"/>
          <ac:picMkLst>
            <pc:docMk/>
            <pc:sldMk cId="1651080476" sldId="424"/>
            <ac:picMk id="5" creationId="{1F2F6C63-EB20-0DCF-5A93-04A420A10A1A}"/>
          </ac:picMkLst>
        </pc:picChg>
        <pc:picChg chg="add mod">
          <ac:chgData name="Zixi Li" userId="7afddd65-cf6f-4657-8c89-fa7101aa5225" providerId="ADAL" clId="{AD783692-7993-4D3B-B21C-7E057EDEB8F3}" dt="2024-05-06T13:50:49.586" v="40645" actId="14100"/>
          <ac:picMkLst>
            <pc:docMk/>
            <pc:sldMk cId="1651080476" sldId="424"/>
            <ac:picMk id="7" creationId="{4F545683-116E-3E7A-C710-358BFE015327}"/>
          </ac:picMkLst>
        </pc:picChg>
      </pc:sldChg>
      <pc:sldChg chg="new del">
        <pc:chgData name="Zixi Li" userId="7afddd65-cf6f-4657-8c89-fa7101aa5225" providerId="ADAL" clId="{AD783692-7993-4D3B-B21C-7E057EDEB8F3}" dt="2024-05-06T13:36:46.760" v="40597" actId="47"/>
        <pc:sldMkLst>
          <pc:docMk/>
          <pc:sldMk cId="737114869" sldId="425"/>
        </pc:sldMkLst>
      </pc:sldChg>
      <pc:sldChg chg="addSp delSp modSp new mod">
        <pc:chgData name="Zixi Li" userId="7afddd65-cf6f-4657-8c89-fa7101aa5225" providerId="ADAL" clId="{AD783692-7993-4D3B-B21C-7E057EDEB8F3}" dt="2024-05-06T13:39:21.547" v="40640" actId="1076"/>
        <pc:sldMkLst>
          <pc:docMk/>
          <pc:sldMk cId="3386247176" sldId="425"/>
        </pc:sldMkLst>
        <pc:spChg chg="mod">
          <ac:chgData name="Zixi Li" userId="7afddd65-cf6f-4657-8c89-fa7101aa5225" providerId="ADAL" clId="{AD783692-7993-4D3B-B21C-7E057EDEB8F3}" dt="2024-05-06T13:36:58.248" v="40632" actId="20577"/>
          <ac:spMkLst>
            <pc:docMk/>
            <pc:sldMk cId="3386247176" sldId="425"/>
            <ac:spMk id="2" creationId="{5256D500-6A6C-402F-D2BF-315475DF0D36}"/>
          </ac:spMkLst>
        </pc:spChg>
        <pc:picChg chg="add del mod">
          <ac:chgData name="Zixi Li" userId="7afddd65-cf6f-4657-8c89-fa7101aa5225" providerId="ADAL" clId="{AD783692-7993-4D3B-B21C-7E057EDEB8F3}" dt="2024-05-06T13:37:30.853" v="40636" actId="478"/>
          <ac:picMkLst>
            <pc:docMk/>
            <pc:sldMk cId="3386247176" sldId="425"/>
            <ac:picMk id="4" creationId="{C44C4176-B742-0DC4-7828-BF297A4A824B}"/>
          </ac:picMkLst>
        </pc:picChg>
        <pc:picChg chg="add mod">
          <ac:chgData name="Zixi Li" userId="7afddd65-cf6f-4657-8c89-fa7101aa5225" providerId="ADAL" clId="{AD783692-7993-4D3B-B21C-7E057EDEB8F3}" dt="2024-05-06T13:39:21.547" v="40640" actId="1076"/>
          <ac:picMkLst>
            <pc:docMk/>
            <pc:sldMk cId="3386247176" sldId="425"/>
            <ac:picMk id="6" creationId="{65EC70AA-8B6C-2564-E85C-2D6845762409}"/>
          </ac:picMkLst>
        </pc:picChg>
      </pc:sldChg>
      <pc:sldChg chg="modSp add">
        <pc:chgData name="Zixi Li" userId="7afddd65-cf6f-4657-8c89-fa7101aa5225" providerId="ADAL" clId="{AD783692-7993-4D3B-B21C-7E057EDEB8F3}" dt="2024-05-07T18:47:08.630" v="40993" actId="400"/>
        <pc:sldMkLst>
          <pc:docMk/>
          <pc:sldMk cId="4233133152" sldId="426"/>
        </pc:sldMkLst>
        <pc:spChg chg="mod">
          <ac:chgData name="Zixi Li" userId="7afddd65-cf6f-4657-8c89-fa7101aa5225" providerId="ADAL" clId="{AD783692-7993-4D3B-B21C-7E057EDEB8F3}" dt="2024-05-07T18:47:08.630" v="40993" actId="400"/>
          <ac:spMkLst>
            <pc:docMk/>
            <pc:sldMk cId="4233133152" sldId="426"/>
            <ac:spMk id="3" creationId="{F9F9D29D-5669-B3C7-E679-17DDA4F584B7}"/>
          </ac:spMkLst>
        </pc:spChg>
      </pc:sldChg>
      <pc:sldChg chg="new del">
        <pc:chgData name="Zixi Li" userId="7afddd65-cf6f-4657-8c89-fa7101aa5225" providerId="ADAL" clId="{AD783692-7993-4D3B-B21C-7E057EDEB8F3}" dt="2024-05-07T22:22:21.707" v="41108" actId="47"/>
        <pc:sldMkLst>
          <pc:docMk/>
          <pc:sldMk cId="2555657939" sldId="427"/>
        </pc:sldMkLst>
      </pc:sldChg>
      <pc:sldChg chg="modSp new mod">
        <pc:chgData name="Zixi Li" userId="7afddd65-cf6f-4657-8c89-fa7101aa5225" providerId="ADAL" clId="{AD783692-7993-4D3B-B21C-7E057EDEB8F3}" dt="2024-05-07T22:46:10.993" v="42337" actId="20577"/>
        <pc:sldMkLst>
          <pc:docMk/>
          <pc:sldMk cId="3590892866" sldId="427"/>
        </pc:sldMkLst>
        <pc:spChg chg="mod">
          <ac:chgData name="Zixi Li" userId="7afddd65-cf6f-4657-8c89-fa7101aa5225" providerId="ADAL" clId="{AD783692-7993-4D3B-B21C-7E057EDEB8F3}" dt="2024-05-07T22:22:39.595" v="41150" actId="20577"/>
          <ac:spMkLst>
            <pc:docMk/>
            <pc:sldMk cId="3590892866" sldId="427"/>
            <ac:spMk id="2" creationId="{5D17D9E1-07F0-8381-AA1E-EFFA09E08164}"/>
          </ac:spMkLst>
        </pc:spChg>
        <pc:spChg chg="mod">
          <ac:chgData name="Zixi Li" userId="7afddd65-cf6f-4657-8c89-fa7101aa5225" providerId="ADAL" clId="{AD783692-7993-4D3B-B21C-7E057EDEB8F3}" dt="2024-05-07T22:22:53.827" v="41239" actId="20577"/>
          <ac:spMkLst>
            <pc:docMk/>
            <pc:sldMk cId="3590892866" sldId="427"/>
            <ac:spMk id="3" creationId="{AB74D50E-36C1-2BE3-8FD7-1ABA999B48FA}"/>
          </ac:spMkLst>
        </pc:spChg>
        <pc:spChg chg="mod">
          <ac:chgData name="Zixi Li" userId="7afddd65-cf6f-4657-8c89-fa7101aa5225" providerId="ADAL" clId="{AD783692-7993-4D3B-B21C-7E057EDEB8F3}" dt="2024-05-07T22:46:10.993" v="42337" actId="20577"/>
          <ac:spMkLst>
            <pc:docMk/>
            <pc:sldMk cId="3590892866" sldId="427"/>
            <ac:spMk id="4" creationId="{242AD097-818D-EF3E-96CA-EB4E8CC37BAB}"/>
          </ac:spMkLst>
        </pc:spChg>
      </pc:sldChg>
      <pc:sldChg chg="add ord">
        <pc:chgData name="Zixi Li" userId="7afddd65-cf6f-4657-8c89-fa7101aa5225" providerId="ADAL" clId="{AD783692-7993-4D3B-B21C-7E057EDEB8F3}" dt="2024-05-07T22:39:22.610" v="42241"/>
        <pc:sldMkLst>
          <pc:docMk/>
          <pc:sldMk cId="2699807318" sldId="428"/>
        </pc:sldMkLst>
      </pc:sldChg>
      <pc:sldChg chg="addSp modSp new">
        <pc:chgData name="Zixi Li" userId="7afddd65-cf6f-4657-8c89-fa7101aa5225" providerId="ADAL" clId="{AD783692-7993-4D3B-B21C-7E057EDEB8F3}" dt="2024-05-08T16:04:15.672" v="42445" actId="1076"/>
        <pc:sldMkLst>
          <pc:docMk/>
          <pc:sldMk cId="2080959805" sldId="429"/>
        </pc:sldMkLst>
        <pc:picChg chg="add mod">
          <ac:chgData name="Zixi Li" userId="7afddd65-cf6f-4657-8c89-fa7101aa5225" providerId="ADAL" clId="{AD783692-7993-4D3B-B21C-7E057EDEB8F3}" dt="2024-05-08T16:04:15.672" v="42445" actId="1076"/>
          <ac:picMkLst>
            <pc:docMk/>
            <pc:sldMk cId="2080959805" sldId="429"/>
            <ac:picMk id="1026" creationId="{EE0023A5-8961-4D7A-580A-ADB63F1FD90F}"/>
          </ac:picMkLst>
        </pc:picChg>
      </pc:sldChg>
      <pc:sldChg chg="add del">
        <pc:chgData name="Zixi Li" userId="7afddd65-cf6f-4657-8c89-fa7101aa5225" providerId="ADAL" clId="{AD783692-7993-4D3B-B21C-7E057EDEB8F3}" dt="2024-05-07T22:39:49.003" v="42243"/>
        <pc:sldMkLst>
          <pc:docMk/>
          <pc:sldMk cId="3660083320" sldId="429"/>
        </pc:sldMkLst>
      </pc:sldChg>
      <pc:sldMasterChg chg="addSldLayout delSldLayout modSldLayout">
        <pc:chgData name="Zixi Li" userId="7afddd65-cf6f-4657-8c89-fa7101aa5225" providerId="ADAL" clId="{AD783692-7993-4D3B-B21C-7E057EDEB8F3}" dt="2024-04-30T17:22:45.757" v="36897" actId="478"/>
        <pc:sldMasterMkLst>
          <pc:docMk/>
          <pc:sldMasterMk cId="0" sldId="2147483685"/>
        </pc:sldMasterMkLst>
        <pc:sldLayoutChg chg="modSp mod">
          <pc:chgData name="Zixi Li" userId="7afddd65-cf6f-4657-8c89-fa7101aa5225" providerId="ADAL" clId="{AD783692-7993-4D3B-B21C-7E057EDEB8F3}" dt="2024-04-25T20:24:23.960" v="23974" actId="1076"/>
          <pc:sldLayoutMkLst>
            <pc:docMk/>
            <pc:sldMasterMk cId="0" sldId="2147483685"/>
            <pc:sldLayoutMk cId="0" sldId="2147483648"/>
          </pc:sldLayoutMkLst>
          <pc:spChg chg="mod">
            <ac:chgData name="Zixi Li" userId="7afddd65-cf6f-4657-8c89-fa7101aa5225" providerId="ADAL" clId="{AD783692-7993-4D3B-B21C-7E057EDEB8F3}" dt="2024-04-25T20:24:23.960" v="23974" actId="1076"/>
            <ac:spMkLst>
              <pc:docMk/>
              <pc:sldMasterMk cId="0" sldId="2147483685"/>
              <pc:sldLayoutMk cId="0" sldId="2147483648"/>
              <ac:spMk id="2" creationId="{EB4A4EBB-249E-6AF4-F8E8-6D40C944BB83}"/>
            </ac:spMkLst>
          </pc:spChg>
        </pc:sldLayoutChg>
        <pc:sldLayoutChg chg="modSp mod">
          <pc:chgData name="Zixi Li" userId="7afddd65-cf6f-4657-8c89-fa7101aa5225" providerId="ADAL" clId="{AD783692-7993-4D3B-B21C-7E057EDEB8F3}" dt="2024-04-25T20:24:34.700" v="23976" actId="1076"/>
          <pc:sldLayoutMkLst>
            <pc:docMk/>
            <pc:sldMasterMk cId="0" sldId="2147483685"/>
            <pc:sldLayoutMk cId="0" sldId="2147483649"/>
          </pc:sldLayoutMkLst>
          <pc:spChg chg="mod">
            <ac:chgData name="Zixi Li" userId="7afddd65-cf6f-4657-8c89-fa7101aa5225" providerId="ADAL" clId="{AD783692-7993-4D3B-B21C-7E057EDEB8F3}" dt="2024-04-25T20:24:34.700" v="23976" actId="1076"/>
            <ac:spMkLst>
              <pc:docMk/>
              <pc:sldMasterMk cId="0" sldId="2147483685"/>
              <pc:sldLayoutMk cId="0" sldId="2147483649"/>
              <ac:spMk id="2" creationId="{A6EE6EB8-0454-4689-8CA3-9C2577919FAC}"/>
            </ac:spMkLst>
          </pc:spChg>
        </pc:sldLayoutChg>
        <pc:sldLayoutChg chg="addSp delSp modSp mod">
          <pc:chgData name="Zixi Li" userId="7afddd65-cf6f-4657-8c89-fa7101aa5225" providerId="ADAL" clId="{AD783692-7993-4D3B-B21C-7E057EDEB8F3}" dt="2024-04-25T20:25:17.114" v="23982" actId="1076"/>
          <pc:sldLayoutMkLst>
            <pc:docMk/>
            <pc:sldMasterMk cId="0" sldId="2147483685"/>
            <pc:sldLayoutMk cId="0" sldId="2147483650"/>
          </pc:sldLayoutMkLst>
          <pc:spChg chg="mod">
            <ac:chgData name="Zixi Li" userId="7afddd65-cf6f-4657-8c89-fa7101aa5225" providerId="ADAL" clId="{AD783692-7993-4D3B-B21C-7E057EDEB8F3}" dt="2024-04-25T20:24:41.591" v="23977" actId="255"/>
            <ac:spMkLst>
              <pc:docMk/>
              <pc:sldMasterMk cId="0" sldId="2147483685"/>
              <pc:sldLayoutMk cId="0" sldId="2147483650"/>
              <ac:spMk id="2" creationId="{90B66D57-5977-7EAB-6FAE-81DAE2227308}"/>
            </ac:spMkLst>
          </pc:spChg>
          <pc:spChg chg="add del">
            <ac:chgData name="Zixi Li" userId="7afddd65-cf6f-4657-8c89-fa7101aa5225" providerId="ADAL" clId="{AD783692-7993-4D3B-B21C-7E057EDEB8F3}" dt="2024-04-25T20:25:13.170" v="23980" actId="11529"/>
            <ac:spMkLst>
              <pc:docMk/>
              <pc:sldMasterMk cId="0" sldId="2147483685"/>
              <pc:sldLayoutMk cId="0" sldId="2147483650"/>
              <ac:spMk id="3" creationId="{31FD0F75-B45F-6006-9F99-9197D8708049}"/>
            </ac:spMkLst>
          </pc:spChg>
          <pc:spChg chg="add mod">
            <ac:chgData name="Zixi Li" userId="7afddd65-cf6f-4657-8c89-fa7101aa5225" providerId="ADAL" clId="{AD783692-7993-4D3B-B21C-7E057EDEB8F3}" dt="2024-04-25T20:25:15.098" v="23981" actId="1076"/>
            <ac:spMkLst>
              <pc:docMk/>
              <pc:sldMasterMk cId="0" sldId="2147483685"/>
              <pc:sldLayoutMk cId="0" sldId="2147483650"/>
              <ac:spMk id="4" creationId="{406EB22A-FA38-CEFF-312D-EFAD6C086295}"/>
            </ac:spMkLst>
          </pc:spChg>
          <pc:spChg chg="mod">
            <ac:chgData name="Zixi Li" userId="7afddd65-cf6f-4657-8c89-fa7101aa5225" providerId="ADAL" clId="{AD783692-7993-4D3B-B21C-7E057EDEB8F3}" dt="2024-04-25T20:25:17.114" v="23982" actId="1076"/>
            <ac:spMkLst>
              <pc:docMk/>
              <pc:sldMasterMk cId="0" sldId="2147483685"/>
              <pc:sldLayoutMk cId="0" sldId="2147483650"/>
              <ac:spMk id="24" creationId="{00000000-0000-0000-0000-000000000000}"/>
            </ac:spMkLst>
          </pc:spChg>
        </pc:sldLayoutChg>
        <pc:sldLayoutChg chg="addSp delSp modSp mod">
          <pc:chgData name="Zixi Li" userId="7afddd65-cf6f-4657-8c89-fa7101aa5225" providerId="ADAL" clId="{AD783692-7993-4D3B-B21C-7E057EDEB8F3}" dt="2024-04-25T20:27:12.943" v="24004" actId="478"/>
          <pc:sldLayoutMkLst>
            <pc:docMk/>
            <pc:sldMasterMk cId="0" sldId="2147483685"/>
            <pc:sldLayoutMk cId="0" sldId="2147483651"/>
          </pc:sldLayoutMkLst>
          <pc:spChg chg="mod">
            <ac:chgData name="Zixi Li" userId="7afddd65-cf6f-4657-8c89-fa7101aa5225" providerId="ADAL" clId="{AD783692-7993-4D3B-B21C-7E057EDEB8F3}" dt="2024-04-25T20:25:46.630" v="23984" actId="1076"/>
            <ac:spMkLst>
              <pc:docMk/>
              <pc:sldMasterMk cId="0" sldId="2147483685"/>
              <pc:sldLayoutMk cId="0" sldId="2147483651"/>
              <ac:spMk id="2" creationId="{252375FD-16F7-650B-1E69-6B8EF2C771D0}"/>
            </ac:spMkLst>
          </pc:spChg>
          <pc:spChg chg="add del mod">
            <ac:chgData name="Zixi Li" userId="7afddd65-cf6f-4657-8c89-fa7101aa5225" providerId="ADAL" clId="{AD783692-7993-4D3B-B21C-7E057EDEB8F3}" dt="2024-04-25T20:27:12.943" v="24004" actId="478"/>
            <ac:spMkLst>
              <pc:docMk/>
              <pc:sldMasterMk cId="0" sldId="2147483685"/>
              <pc:sldLayoutMk cId="0" sldId="2147483651"/>
              <ac:spMk id="3" creationId="{79599133-88EE-E7F7-5605-972D6547DE01}"/>
            </ac:spMkLst>
          </pc:spChg>
        </pc:sldLayoutChg>
        <pc:sldLayoutChg chg="addSp modSp mod">
          <pc:chgData name="Zixi Li" userId="7afddd65-cf6f-4657-8c89-fa7101aa5225" providerId="ADAL" clId="{AD783692-7993-4D3B-B21C-7E057EDEB8F3}" dt="2024-04-25T21:00:37.457" v="24356" actId="1038"/>
          <pc:sldLayoutMkLst>
            <pc:docMk/>
            <pc:sldMasterMk cId="0" sldId="2147483685"/>
            <pc:sldLayoutMk cId="0" sldId="2147483652"/>
          </pc:sldLayoutMkLst>
          <pc:spChg chg="add mod">
            <ac:chgData name="Zixi Li" userId="7afddd65-cf6f-4657-8c89-fa7101aa5225" providerId="ADAL" clId="{AD783692-7993-4D3B-B21C-7E057EDEB8F3}" dt="2024-04-25T21:00:37.457" v="24356" actId="1038"/>
            <ac:spMkLst>
              <pc:docMk/>
              <pc:sldMasterMk cId="0" sldId="2147483685"/>
              <pc:sldLayoutMk cId="0" sldId="2147483652"/>
              <ac:spMk id="2" creationId="{1F87033A-CCAD-E1D8-DEAE-661045D50845}"/>
            </ac:spMkLst>
          </pc:spChg>
        </pc:sldLayoutChg>
        <pc:sldLayoutChg chg="addSp delSp modSp mod">
          <pc:chgData name="Zixi Li" userId="7afddd65-cf6f-4657-8c89-fa7101aa5225" providerId="ADAL" clId="{AD783692-7993-4D3B-B21C-7E057EDEB8F3}" dt="2024-04-25T21:00:42.930" v="24376" actId="1038"/>
          <pc:sldLayoutMkLst>
            <pc:docMk/>
            <pc:sldMasterMk cId="0" sldId="2147483685"/>
            <pc:sldLayoutMk cId="0" sldId="2147483653"/>
          </pc:sldLayoutMkLst>
          <pc:spChg chg="del">
            <ac:chgData name="Zixi Li" userId="7afddd65-cf6f-4657-8c89-fa7101aa5225" providerId="ADAL" clId="{AD783692-7993-4D3B-B21C-7E057EDEB8F3}" dt="2024-04-25T20:25:57.779" v="23986" actId="478"/>
            <ac:spMkLst>
              <pc:docMk/>
              <pc:sldMasterMk cId="0" sldId="2147483685"/>
              <pc:sldLayoutMk cId="0" sldId="2147483653"/>
              <ac:spMk id="2" creationId="{D698FBE1-602B-7400-8E02-565D93D02387}"/>
            </ac:spMkLst>
          </pc:spChg>
          <pc:spChg chg="add mod">
            <ac:chgData name="Zixi Li" userId="7afddd65-cf6f-4657-8c89-fa7101aa5225" providerId="ADAL" clId="{AD783692-7993-4D3B-B21C-7E057EDEB8F3}" dt="2024-04-25T21:00:42.930" v="24376" actId="1038"/>
            <ac:spMkLst>
              <pc:docMk/>
              <pc:sldMasterMk cId="0" sldId="2147483685"/>
              <pc:sldLayoutMk cId="0" sldId="2147483653"/>
              <ac:spMk id="3" creationId="{79F84B4B-B5A8-4395-FAF8-44844D3F528E}"/>
            </ac:spMkLst>
          </pc:spChg>
        </pc:sldLayoutChg>
        <pc:sldLayoutChg chg="addSp modSp">
          <pc:chgData name="Zixi Li" userId="7afddd65-cf6f-4657-8c89-fa7101aa5225" providerId="ADAL" clId="{AD783692-7993-4D3B-B21C-7E057EDEB8F3}" dt="2024-04-25T20:27:19.395" v="24005"/>
          <pc:sldLayoutMkLst>
            <pc:docMk/>
            <pc:sldMasterMk cId="0" sldId="2147483685"/>
            <pc:sldLayoutMk cId="0" sldId="2147483654"/>
          </pc:sldLayoutMkLst>
          <pc:spChg chg="add mod">
            <ac:chgData name="Zixi Li" userId="7afddd65-cf6f-4657-8c89-fa7101aa5225" providerId="ADAL" clId="{AD783692-7993-4D3B-B21C-7E057EDEB8F3}" dt="2024-04-25T20:26:00.866" v="23988"/>
            <ac:spMkLst>
              <pc:docMk/>
              <pc:sldMasterMk cId="0" sldId="2147483685"/>
              <pc:sldLayoutMk cId="0" sldId="2147483654"/>
              <ac:spMk id="2" creationId="{11FF5257-6BC1-C7DF-709D-29BCDF4ABD91}"/>
            </ac:spMkLst>
          </pc:spChg>
          <pc:spChg chg="add mod">
            <ac:chgData name="Zixi Li" userId="7afddd65-cf6f-4657-8c89-fa7101aa5225" providerId="ADAL" clId="{AD783692-7993-4D3B-B21C-7E057EDEB8F3}" dt="2024-04-25T20:27:19.395" v="24005"/>
            <ac:spMkLst>
              <pc:docMk/>
              <pc:sldMasterMk cId="0" sldId="2147483685"/>
              <pc:sldLayoutMk cId="0" sldId="2147483654"/>
              <ac:spMk id="3" creationId="{2AAEE2A2-1D1A-F911-74A3-D9AE3F374608}"/>
            </ac:spMkLst>
          </pc:spChg>
        </pc:sldLayoutChg>
        <pc:sldLayoutChg chg="addSp modSp">
          <pc:chgData name="Zixi Li" userId="7afddd65-cf6f-4657-8c89-fa7101aa5225" providerId="ADAL" clId="{AD783692-7993-4D3B-B21C-7E057EDEB8F3}" dt="2024-04-25T20:27:21.215" v="24006"/>
          <pc:sldLayoutMkLst>
            <pc:docMk/>
            <pc:sldMasterMk cId="0" sldId="2147483685"/>
            <pc:sldLayoutMk cId="0" sldId="2147483655"/>
          </pc:sldLayoutMkLst>
          <pc:spChg chg="add mod">
            <ac:chgData name="Zixi Li" userId="7afddd65-cf6f-4657-8c89-fa7101aa5225" providerId="ADAL" clId="{AD783692-7993-4D3B-B21C-7E057EDEB8F3}" dt="2024-04-25T20:27:21.215" v="24006"/>
            <ac:spMkLst>
              <pc:docMk/>
              <pc:sldMasterMk cId="0" sldId="2147483685"/>
              <pc:sldLayoutMk cId="0" sldId="2147483655"/>
              <ac:spMk id="2" creationId="{8A6C6C32-2D4C-A50C-D4E1-A0D7CD96D4C9}"/>
            </ac:spMkLst>
          </pc:spChg>
        </pc:sldLayoutChg>
        <pc:sldLayoutChg chg="addSp modSp">
          <pc:chgData name="Zixi Li" userId="7afddd65-cf6f-4657-8c89-fa7101aa5225" providerId="ADAL" clId="{AD783692-7993-4D3B-B21C-7E057EDEB8F3}" dt="2024-04-25T20:27:23.722" v="24007"/>
          <pc:sldLayoutMkLst>
            <pc:docMk/>
            <pc:sldMasterMk cId="0" sldId="2147483685"/>
            <pc:sldLayoutMk cId="0" sldId="2147483656"/>
          </pc:sldLayoutMkLst>
          <pc:spChg chg="add mod">
            <ac:chgData name="Zixi Li" userId="7afddd65-cf6f-4657-8c89-fa7101aa5225" providerId="ADAL" clId="{AD783692-7993-4D3B-B21C-7E057EDEB8F3}" dt="2024-04-25T20:27:23.722" v="24007"/>
            <ac:spMkLst>
              <pc:docMk/>
              <pc:sldMasterMk cId="0" sldId="2147483685"/>
              <pc:sldLayoutMk cId="0" sldId="2147483656"/>
              <ac:spMk id="2" creationId="{DDC5E930-2F8C-F40B-9BBA-029D5080841F}"/>
            </ac:spMkLst>
          </pc:spChg>
        </pc:sldLayoutChg>
        <pc:sldLayoutChg chg="addSp modSp">
          <pc:chgData name="Zixi Li" userId="7afddd65-cf6f-4657-8c89-fa7101aa5225" providerId="ADAL" clId="{AD783692-7993-4D3B-B21C-7E057EDEB8F3}" dt="2024-04-25T20:27:25.998" v="24008"/>
          <pc:sldLayoutMkLst>
            <pc:docMk/>
            <pc:sldMasterMk cId="0" sldId="2147483685"/>
            <pc:sldLayoutMk cId="0" sldId="2147483657"/>
          </pc:sldLayoutMkLst>
          <pc:spChg chg="add mod">
            <ac:chgData name="Zixi Li" userId="7afddd65-cf6f-4657-8c89-fa7101aa5225" providerId="ADAL" clId="{AD783692-7993-4D3B-B21C-7E057EDEB8F3}" dt="2024-04-25T20:27:25.998" v="24008"/>
            <ac:spMkLst>
              <pc:docMk/>
              <pc:sldMasterMk cId="0" sldId="2147483685"/>
              <pc:sldLayoutMk cId="0" sldId="2147483657"/>
              <ac:spMk id="2" creationId="{8842D6CD-1EAA-6C4B-7326-D3E277374825}"/>
            </ac:spMkLst>
          </pc:spChg>
        </pc:sldLayoutChg>
        <pc:sldLayoutChg chg="addSp modSp">
          <pc:chgData name="Zixi Li" userId="7afddd65-cf6f-4657-8c89-fa7101aa5225" providerId="ADAL" clId="{AD783692-7993-4D3B-B21C-7E057EDEB8F3}" dt="2024-04-25T20:27:27.447" v="24009"/>
          <pc:sldLayoutMkLst>
            <pc:docMk/>
            <pc:sldMasterMk cId="0" sldId="2147483685"/>
            <pc:sldLayoutMk cId="0" sldId="2147483658"/>
          </pc:sldLayoutMkLst>
          <pc:spChg chg="add mod">
            <ac:chgData name="Zixi Li" userId="7afddd65-cf6f-4657-8c89-fa7101aa5225" providerId="ADAL" clId="{AD783692-7993-4D3B-B21C-7E057EDEB8F3}" dt="2024-04-25T20:27:27.447" v="24009"/>
            <ac:spMkLst>
              <pc:docMk/>
              <pc:sldMasterMk cId="0" sldId="2147483685"/>
              <pc:sldLayoutMk cId="0" sldId="2147483658"/>
              <ac:spMk id="2" creationId="{B16008D3-99EA-A7CA-643A-B05F1CBDB192}"/>
            </ac:spMkLst>
          </pc:spChg>
        </pc:sldLayoutChg>
        <pc:sldLayoutChg chg="addSp delSp modSp mod">
          <pc:chgData name="Zixi Li" userId="7afddd65-cf6f-4657-8c89-fa7101aa5225" providerId="ADAL" clId="{AD783692-7993-4D3B-B21C-7E057EDEB8F3}" dt="2024-04-30T17:22:45.757" v="36897" actId="478"/>
          <pc:sldLayoutMkLst>
            <pc:docMk/>
            <pc:sldMasterMk cId="0" sldId="2147483685"/>
            <pc:sldLayoutMk cId="0" sldId="2147483659"/>
          </pc:sldLayoutMkLst>
          <pc:spChg chg="add del mod">
            <ac:chgData name="Zixi Li" userId="7afddd65-cf6f-4657-8c89-fa7101aa5225" providerId="ADAL" clId="{AD783692-7993-4D3B-B21C-7E057EDEB8F3}" dt="2024-04-30T17:22:45.757" v="36897" actId="478"/>
            <ac:spMkLst>
              <pc:docMk/>
              <pc:sldMasterMk cId="0" sldId="2147483685"/>
              <pc:sldLayoutMk cId="0" sldId="2147483659"/>
              <ac:spMk id="2" creationId="{1E0E3C89-D5CA-4529-B793-6DAADAB7871B}"/>
            </ac:spMkLst>
          </pc:spChg>
          <pc:spChg chg="add mod">
            <ac:chgData name="Zixi Li" userId="7afddd65-cf6f-4657-8c89-fa7101aa5225" providerId="ADAL" clId="{AD783692-7993-4D3B-B21C-7E057EDEB8F3}" dt="2024-04-25T20:27:28.866" v="24010"/>
            <ac:spMkLst>
              <pc:docMk/>
              <pc:sldMasterMk cId="0" sldId="2147483685"/>
              <pc:sldLayoutMk cId="0" sldId="2147483659"/>
              <ac:spMk id="3" creationId="{F469E096-3094-0F06-797E-14641EDE56CD}"/>
            </ac:spMkLst>
          </pc:spChg>
        </pc:sldLayoutChg>
        <pc:sldLayoutChg chg="addSp modSp">
          <pc:chgData name="Zixi Li" userId="7afddd65-cf6f-4657-8c89-fa7101aa5225" providerId="ADAL" clId="{AD783692-7993-4D3B-B21C-7E057EDEB8F3}" dt="2024-04-25T20:27:30.569" v="24011"/>
          <pc:sldLayoutMkLst>
            <pc:docMk/>
            <pc:sldMasterMk cId="0" sldId="2147483685"/>
            <pc:sldLayoutMk cId="0" sldId="2147483660"/>
          </pc:sldLayoutMkLst>
          <pc:spChg chg="add mod">
            <ac:chgData name="Zixi Li" userId="7afddd65-cf6f-4657-8c89-fa7101aa5225" providerId="ADAL" clId="{AD783692-7993-4D3B-B21C-7E057EDEB8F3}" dt="2024-04-25T20:26:16.157" v="23990"/>
            <ac:spMkLst>
              <pc:docMk/>
              <pc:sldMasterMk cId="0" sldId="2147483685"/>
              <pc:sldLayoutMk cId="0" sldId="2147483660"/>
              <ac:spMk id="2" creationId="{6111F3B3-164D-FF33-19AF-AA69D22AF294}"/>
            </ac:spMkLst>
          </pc:spChg>
          <pc:spChg chg="add mod">
            <ac:chgData name="Zixi Li" userId="7afddd65-cf6f-4657-8c89-fa7101aa5225" providerId="ADAL" clId="{AD783692-7993-4D3B-B21C-7E057EDEB8F3}" dt="2024-04-25T20:27:30.569" v="24011"/>
            <ac:spMkLst>
              <pc:docMk/>
              <pc:sldMasterMk cId="0" sldId="2147483685"/>
              <pc:sldLayoutMk cId="0" sldId="2147483660"/>
              <ac:spMk id="3" creationId="{9BDB2769-9322-82BC-92F0-549715E5EE3C}"/>
            </ac:spMkLst>
          </pc:spChg>
        </pc:sldLayoutChg>
        <pc:sldLayoutChg chg="addSp modSp">
          <pc:chgData name="Zixi Li" userId="7afddd65-cf6f-4657-8c89-fa7101aa5225" providerId="ADAL" clId="{AD783692-7993-4D3B-B21C-7E057EDEB8F3}" dt="2024-04-25T20:27:32.418" v="24012"/>
          <pc:sldLayoutMkLst>
            <pc:docMk/>
            <pc:sldMasterMk cId="0" sldId="2147483685"/>
            <pc:sldLayoutMk cId="0" sldId="2147483661"/>
          </pc:sldLayoutMkLst>
          <pc:spChg chg="add mod">
            <ac:chgData name="Zixi Li" userId="7afddd65-cf6f-4657-8c89-fa7101aa5225" providerId="ADAL" clId="{AD783692-7993-4D3B-B21C-7E057EDEB8F3}" dt="2024-04-25T20:27:32.418" v="24012"/>
            <ac:spMkLst>
              <pc:docMk/>
              <pc:sldMasterMk cId="0" sldId="2147483685"/>
              <pc:sldLayoutMk cId="0" sldId="2147483661"/>
              <ac:spMk id="2" creationId="{84E23394-E7B3-A62D-1401-6691E3D894C8}"/>
            </ac:spMkLst>
          </pc:spChg>
        </pc:sldLayoutChg>
        <pc:sldLayoutChg chg="addSp modSp">
          <pc:chgData name="Zixi Li" userId="7afddd65-cf6f-4657-8c89-fa7101aa5225" providerId="ADAL" clId="{AD783692-7993-4D3B-B21C-7E057EDEB8F3}" dt="2024-04-25T20:26:18.748" v="23991"/>
          <pc:sldLayoutMkLst>
            <pc:docMk/>
            <pc:sldMasterMk cId="0" sldId="2147483685"/>
            <pc:sldLayoutMk cId="0" sldId="2147483662"/>
          </pc:sldLayoutMkLst>
          <pc:spChg chg="add mod">
            <ac:chgData name="Zixi Li" userId="7afddd65-cf6f-4657-8c89-fa7101aa5225" providerId="ADAL" clId="{AD783692-7993-4D3B-B21C-7E057EDEB8F3}" dt="2024-04-25T20:26:18.748" v="23991"/>
            <ac:spMkLst>
              <pc:docMk/>
              <pc:sldMasterMk cId="0" sldId="2147483685"/>
              <pc:sldLayoutMk cId="0" sldId="2147483662"/>
              <ac:spMk id="2" creationId="{CDE605CD-4159-3B0E-F060-8EB8173DE504}"/>
            </ac:spMkLst>
          </pc:spChg>
        </pc:sldLayoutChg>
        <pc:sldLayoutChg chg="addSp modSp">
          <pc:chgData name="Zixi Li" userId="7afddd65-cf6f-4657-8c89-fa7101aa5225" providerId="ADAL" clId="{AD783692-7993-4D3B-B21C-7E057EDEB8F3}" dt="2024-04-25T20:27:34.982" v="24013"/>
          <pc:sldLayoutMkLst>
            <pc:docMk/>
            <pc:sldMasterMk cId="0" sldId="2147483685"/>
            <pc:sldLayoutMk cId="0" sldId="2147483663"/>
          </pc:sldLayoutMkLst>
          <pc:spChg chg="add mod">
            <ac:chgData name="Zixi Li" userId="7afddd65-cf6f-4657-8c89-fa7101aa5225" providerId="ADAL" clId="{AD783692-7993-4D3B-B21C-7E057EDEB8F3}" dt="2024-04-25T20:27:34.982" v="24013"/>
            <ac:spMkLst>
              <pc:docMk/>
              <pc:sldMasterMk cId="0" sldId="2147483685"/>
              <pc:sldLayoutMk cId="0" sldId="2147483663"/>
              <ac:spMk id="2" creationId="{FAF123FF-3577-1E5A-A28C-5142588C368D}"/>
            </ac:spMkLst>
          </pc:spChg>
        </pc:sldLayoutChg>
        <pc:sldLayoutChg chg="addSp modSp mod">
          <pc:chgData name="Zixi Li" userId="7afddd65-cf6f-4657-8c89-fa7101aa5225" providerId="ADAL" clId="{AD783692-7993-4D3B-B21C-7E057EDEB8F3}" dt="2024-04-25T21:01:07.949" v="24406" actId="1038"/>
          <pc:sldLayoutMkLst>
            <pc:docMk/>
            <pc:sldMasterMk cId="0" sldId="2147483685"/>
            <pc:sldLayoutMk cId="0" sldId="2147483664"/>
          </pc:sldLayoutMkLst>
          <pc:spChg chg="add mod">
            <ac:chgData name="Zixi Li" userId="7afddd65-cf6f-4657-8c89-fa7101aa5225" providerId="ADAL" clId="{AD783692-7993-4D3B-B21C-7E057EDEB8F3}" dt="2024-04-25T21:01:07.949" v="24406" actId="1038"/>
            <ac:spMkLst>
              <pc:docMk/>
              <pc:sldMasterMk cId="0" sldId="2147483685"/>
              <pc:sldLayoutMk cId="0" sldId="2147483664"/>
              <ac:spMk id="3" creationId="{43BFC302-513A-054F-334B-B987ABCA0C20}"/>
            </ac:spMkLst>
          </pc:spChg>
        </pc:sldLayoutChg>
        <pc:sldLayoutChg chg="addSp modSp">
          <pc:chgData name="Zixi Li" userId="7afddd65-cf6f-4657-8c89-fa7101aa5225" providerId="ADAL" clId="{AD783692-7993-4D3B-B21C-7E057EDEB8F3}" dt="2024-04-25T20:27:38.251" v="24015"/>
          <pc:sldLayoutMkLst>
            <pc:docMk/>
            <pc:sldMasterMk cId="0" sldId="2147483685"/>
            <pc:sldLayoutMk cId="0" sldId="2147483665"/>
          </pc:sldLayoutMkLst>
          <pc:spChg chg="add mod">
            <ac:chgData name="Zixi Li" userId="7afddd65-cf6f-4657-8c89-fa7101aa5225" providerId="ADAL" clId="{AD783692-7993-4D3B-B21C-7E057EDEB8F3}" dt="2024-04-25T20:27:38.251" v="24015"/>
            <ac:spMkLst>
              <pc:docMk/>
              <pc:sldMasterMk cId="0" sldId="2147483685"/>
              <pc:sldLayoutMk cId="0" sldId="2147483665"/>
              <ac:spMk id="3" creationId="{01A0BF65-0A69-13B6-2D7A-15A9B6DDB9D7}"/>
            </ac:spMkLst>
          </pc:spChg>
        </pc:sldLayoutChg>
        <pc:sldLayoutChg chg="addSp modSp">
          <pc:chgData name="Zixi Li" userId="7afddd65-cf6f-4657-8c89-fa7101aa5225" providerId="ADAL" clId="{AD783692-7993-4D3B-B21C-7E057EDEB8F3}" dt="2024-04-25T20:26:24.234" v="23992"/>
          <pc:sldLayoutMkLst>
            <pc:docMk/>
            <pc:sldMasterMk cId="0" sldId="2147483685"/>
            <pc:sldLayoutMk cId="0" sldId="2147483666"/>
          </pc:sldLayoutMkLst>
          <pc:spChg chg="add mod">
            <ac:chgData name="Zixi Li" userId="7afddd65-cf6f-4657-8c89-fa7101aa5225" providerId="ADAL" clId="{AD783692-7993-4D3B-B21C-7E057EDEB8F3}" dt="2024-04-25T20:26:24.234" v="23992"/>
            <ac:spMkLst>
              <pc:docMk/>
              <pc:sldMasterMk cId="0" sldId="2147483685"/>
              <pc:sldLayoutMk cId="0" sldId="2147483666"/>
              <ac:spMk id="2" creationId="{54FD2253-D47C-E9C2-ED37-D2185D81F763}"/>
            </ac:spMkLst>
          </pc:spChg>
        </pc:sldLayoutChg>
        <pc:sldLayoutChg chg="addSp modSp mod">
          <pc:chgData name="Zixi Li" userId="7afddd65-cf6f-4657-8c89-fa7101aa5225" providerId="ADAL" clId="{AD783692-7993-4D3B-B21C-7E057EDEB8F3}" dt="2024-04-25T21:01:17.814" v="24422" actId="1035"/>
          <pc:sldLayoutMkLst>
            <pc:docMk/>
            <pc:sldMasterMk cId="0" sldId="2147483685"/>
            <pc:sldLayoutMk cId="0" sldId="2147483667"/>
          </pc:sldLayoutMkLst>
          <pc:spChg chg="add mod">
            <ac:chgData name="Zixi Li" userId="7afddd65-cf6f-4657-8c89-fa7101aa5225" providerId="ADAL" clId="{AD783692-7993-4D3B-B21C-7E057EDEB8F3}" dt="2024-04-25T21:01:17.814" v="24422" actId="1035"/>
            <ac:spMkLst>
              <pc:docMk/>
              <pc:sldMasterMk cId="0" sldId="2147483685"/>
              <pc:sldLayoutMk cId="0" sldId="2147483667"/>
              <ac:spMk id="2" creationId="{E52CFC6B-5326-DFD0-2E5F-8E02F352A329}"/>
            </ac:spMkLst>
          </pc:spChg>
        </pc:sldLayoutChg>
        <pc:sldLayoutChg chg="addSp modSp">
          <pc:chgData name="Zixi Li" userId="7afddd65-cf6f-4657-8c89-fa7101aa5225" providerId="ADAL" clId="{AD783692-7993-4D3B-B21C-7E057EDEB8F3}" dt="2024-04-25T20:26:27.547" v="23993"/>
          <pc:sldLayoutMkLst>
            <pc:docMk/>
            <pc:sldMasterMk cId="0" sldId="2147483685"/>
            <pc:sldLayoutMk cId="0" sldId="2147483668"/>
          </pc:sldLayoutMkLst>
          <pc:spChg chg="add mod">
            <ac:chgData name="Zixi Li" userId="7afddd65-cf6f-4657-8c89-fa7101aa5225" providerId="ADAL" clId="{AD783692-7993-4D3B-B21C-7E057EDEB8F3}" dt="2024-04-25T20:26:27.547" v="23993"/>
            <ac:spMkLst>
              <pc:docMk/>
              <pc:sldMasterMk cId="0" sldId="2147483685"/>
              <pc:sldLayoutMk cId="0" sldId="2147483668"/>
              <ac:spMk id="2" creationId="{96785533-9BCC-1238-B203-085D45B0EB71}"/>
            </ac:spMkLst>
          </pc:spChg>
        </pc:sldLayoutChg>
        <pc:sldLayoutChg chg="addSp modSp mod">
          <pc:chgData name="Zixi Li" userId="7afddd65-cf6f-4657-8c89-fa7101aa5225" providerId="ADAL" clId="{AD783692-7993-4D3B-B21C-7E057EDEB8F3}" dt="2024-04-25T20:27:53.840" v="24018" actId="34135"/>
          <pc:sldLayoutMkLst>
            <pc:docMk/>
            <pc:sldMasterMk cId="0" sldId="2147483685"/>
            <pc:sldLayoutMk cId="0" sldId="2147483669"/>
          </pc:sldLayoutMkLst>
          <pc:spChg chg="add mod">
            <ac:chgData name="Zixi Li" userId="7afddd65-cf6f-4657-8c89-fa7101aa5225" providerId="ADAL" clId="{AD783692-7993-4D3B-B21C-7E057EDEB8F3}" dt="2024-04-25T20:26:29.110" v="23994"/>
            <ac:spMkLst>
              <pc:docMk/>
              <pc:sldMasterMk cId="0" sldId="2147483685"/>
              <pc:sldLayoutMk cId="0" sldId="2147483669"/>
              <ac:spMk id="2" creationId="{766126BA-4254-02CC-4302-CC0289804A4E}"/>
            </ac:spMkLst>
          </pc:spChg>
          <pc:spChg chg="mod">
            <ac:chgData name="Zixi Li" userId="7afddd65-cf6f-4657-8c89-fa7101aa5225" providerId="ADAL" clId="{AD783692-7993-4D3B-B21C-7E057EDEB8F3}" dt="2024-04-25T20:27:53.840" v="24018" actId="34135"/>
            <ac:spMkLst>
              <pc:docMk/>
              <pc:sldMasterMk cId="0" sldId="2147483685"/>
              <pc:sldLayoutMk cId="0" sldId="2147483669"/>
              <ac:spMk id="159" creationId="{00000000-0000-0000-0000-000000000000}"/>
            </ac:spMkLst>
          </pc:spChg>
        </pc:sldLayoutChg>
        <pc:sldLayoutChg chg="addSp modSp">
          <pc:chgData name="Zixi Li" userId="7afddd65-cf6f-4657-8c89-fa7101aa5225" providerId="ADAL" clId="{AD783692-7993-4D3B-B21C-7E057EDEB8F3}" dt="2024-04-25T20:27:44.645" v="24017"/>
          <pc:sldLayoutMkLst>
            <pc:docMk/>
            <pc:sldMasterMk cId="0" sldId="2147483685"/>
            <pc:sldLayoutMk cId="0" sldId="2147483670"/>
          </pc:sldLayoutMkLst>
          <pc:spChg chg="add mod">
            <ac:chgData name="Zixi Li" userId="7afddd65-cf6f-4657-8c89-fa7101aa5225" providerId="ADAL" clId="{AD783692-7993-4D3B-B21C-7E057EDEB8F3}" dt="2024-04-25T20:27:44.645" v="24017"/>
            <ac:spMkLst>
              <pc:docMk/>
              <pc:sldMasterMk cId="0" sldId="2147483685"/>
              <pc:sldLayoutMk cId="0" sldId="2147483670"/>
              <ac:spMk id="2" creationId="{334F953E-CD2F-F251-83F4-D5928E075B5E}"/>
            </ac:spMkLst>
          </pc:spChg>
        </pc:sldLayoutChg>
        <pc:sldLayoutChg chg="addSp delSp modSp mod">
          <pc:chgData name="Zixi Li" userId="7afddd65-cf6f-4657-8c89-fa7101aa5225" providerId="ADAL" clId="{AD783692-7993-4D3B-B21C-7E057EDEB8F3}" dt="2024-04-25T20:27:57.384" v="24019"/>
          <pc:sldLayoutMkLst>
            <pc:docMk/>
            <pc:sldMasterMk cId="0" sldId="2147483685"/>
            <pc:sldLayoutMk cId="0" sldId="2147483671"/>
          </pc:sldLayoutMkLst>
          <pc:spChg chg="add mod">
            <ac:chgData name="Zixi Li" userId="7afddd65-cf6f-4657-8c89-fa7101aa5225" providerId="ADAL" clId="{AD783692-7993-4D3B-B21C-7E057EDEB8F3}" dt="2024-04-24T16:22:21.756" v="17340" actId="14100"/>
            <ac:spMkLst>
              <pc:docMk/>
              <pc:sldMasterMk cId="0" sldId="2147483685"/>
              <pc:sldLayoutMk cId="0" sldId="2147483671"/>
              <ac:spMk id="2" creationId="{FA2F4DB0-CA8B-6305-732B-3AFCBA607F6A}"/>
            </ac:spMkLst>
          </pc:spChg>
          <pc:spChg chg="add mod">
            <ac:chgData name="Zixi Li" userId="7afddd65-cf6f-4657-8c89-fa7101aa5225" providerId="ADAL" clId="{AD783692-7993-4D3B-B21C-7E057EDEB8F3}" dt="2024-04-24T16:22:35.963" v="17345" actId="14100"/>
            <ac:spMkLst>
              <pc:docMk/>
              <pc:sldMasterMk cId="0" sldId="2147483685"/>
              <pc:sldLayoutMk cId="0" sldId="2147483671"/>
              <ac:spMk id="3" creationId="{289BE35B-F0CD-CA48-576E-6C54117CCBF4}"/>
            </ac:spMkLst>
          </pc:spChg>
          <pc:spChg chg="del">
            <ac:chgData name="Zixi Li" userId="7afddd65-cf6f-4657-8c89-fa7101aa5225" providerId="ADAL" clId="{AD783692-7993-4D3B-B21C-7E057EDEB8F3}" dt="2024-04-25T20:26:35.032" v="23995" actId="478"/>
            <ac:spMkLst>
              <pc:docMk/>
              <pc:sldMasterMk cId="0" sldId="2147483685"/>
              <pc:sldLayoutMk cId="0" sldId="2147483671"/>
              <ac:spMk id="4" creationId="{C008358C-9443-4AB5-FAA4-ED66858C9054}"/>
            </ac:spMkLst>
          </pc:spChg>
          <pc:spChg chg="add del">
            <ac:chgData name="Zixi Li" userId="7afddd65-cf6f-4657-8c89-fa7101aa5225" providerId="ADAL" clId="{AD783692-7993-4D3B-B21C-7E057EDEB8F3}" dt="2024-04-24T20:06:31.683" v="23100" actId="11529"/>
            <ac:spMkLst>
              <pc:docMk/>
              <pc:sldMasterMk cId="0" sldId="2147483685"/>
              <pc:sldLayoutMk cId="0" sldId="2147483671"/>
              <ac:spMk id="4" creationId="{CECA026C-4359-F08B-32E8-110231122885}"/>
            </ac:spMkLst>
          </pc:spChg>
          <pc:spChg chg="add mod">
            <ac:chgData name="Zixi Li" userId="7afddd65-cf6f-4657-8c89-fa7101aa5225" providerId="ADAL" clId="{AD783692-7993-4D3B-B21C-7E057EDEB8F3}" dt="2024-04-24T20:06:30.295" v="23099" actId="11529"/>
            <ac:spMkLst>
              <pc:docMk/>
              <pc:sldMasterMk cId="0" sldId="2147483685"/>
              <pc:sldLayoutMk cId="0" sldId="2147483671"/>
              <ac:spMk id="5" creationId="{050FC255-DB79-E2DF-E1C4-DD4FCABCCD0F}"/>
            </ac:spMkLst>
          </pc:spChg>
          <pc:spChg chg="add mod">
            <ac:chgData name="Zixi Li" userId="7afddd65-cf6f-4657-8c89-fa7101aa5225" providerId="ADAL" clId="{AD783692-7993-4D3B-B21C-7E057EDEB8F3}" dt="2024-04-25T20:27:57.384" v="24019"/>
            <ac:spMkLst>
              <pc:docMk/>
              <pc:sldMasterMk cId="0" sldId="2147483685"/>
              <pc:sldLayoutMk cId="0" sldId="2147483671"/>
              <ac:spMk id="5" creationId="{B691F1EA-FEA4-3896-E781-4BEACD2C62F4}"/>
            </ac:spMkLst>
          </pc:spChg>
          <pc:spChg chg="del">
            <ac:chgData name="Zixi Li" userId="7afddd65-cf6f-4657-8c89-fa7101aa5225" providerId="ADAL" clId="{AD783692-7993-4D3B-B21C-7E057EDEB8F3}" dt="2024-04-24T16:22:19.817" v="17339" actId="478"/>
            <ac:spMkLst>
              <pc:docMk/>
              <pc:sldMasterMk cId="0" sldId="2147483685"/>
              <pc:sldLayoutMk cId="0" sldId="2147483671"/>
              <ac:spMk id="175" creationId="{00000000-0000-0000-0000-000000000000}"/>
            </ac:spMkLst>
          </pc:spChg>
          <pc:spChg chg="del">
            <ac:chgData name="Zixi Li" userId="7afddd65-cf6f-4657-8c89-fa7101aa5225" providerId="ADAL" clId="{AD783692-7993-4D3B-B21C-7E057EDEB8F3}" dt="2024-04-24T16:22:32.009" v="17343" actId="478"/>
            <ac:spMkLst>
              <pc:docMk/>
              <pc:sldMasterMk cId="0" sldId="2147483685"/>
              <pc:sldLayoutMk cId="0" sldId="2147483671"/>
              <ac:spMk id="176" creationId="{00000000-0000-0000-0000-000000000000}"/>
            </ac:spMkLst>
          </pc:spChg>
          <pc:spChg chg="mod">
            <ac:chgData name="Zixi Li" userId="7afddd65-cf6f-4657-8c89-fa7101aa5225" providerId="ADAL" clId="{AD783692-7993-4D3B-B21C-7E057EDEB8F3}" dt="2024-04-24T16:22:40.545" v="17346" actId="1076"/>
            <ac:spMkLst>
              <pc:docMk/>
              <pc:sldMasterMk cId="0" sldId="2147483685"/>
              <pc:sldLayoutMk cId="0" sldId="2147483671"/>
              <ac:spMk id="177" creationId="{00000000-0000-0000-0000-000000000000}"/>
            </ac:spMkLst>
          </pc:spChg>
        </pc:sldLayoutChg>
        <pc:sldLayoutChg chg="addSp modSp">
          <pc:chgData name="Zixi Li" userId="7afddd65-cf6f-4657-8c89-fa7101aa5225" providerId="ADAL" clId="{AD783692-7993-4D3B-B21C-7E057EDEB8F3}" dt="2024-04-25T20:26:40.025" v="23997"/>
          <pc:sldLayoutMkLst>
            <pc:docMk/>
            <pc:sldMasterMk cId="0" sldId="2147483685"/>
            <pc:sldLayoutMk cId="0" sldId="2147483672"/>
          </pc:sldLayoutMkLst>
          <pc:spChg chg="add mod">
            <ac:chgData name="Zixi Li" userId="7afddd65-cf6f-4657-8c89-fa7101aa5225" providerId="ADAL" clId="{AD783692-7993-4D3B-B21C-7E057EDEB8F3}" dt="2024-04-25T20:26:40.025" v="23997"/>
            <ac:spMkLst>
              <pc:docMk/>
              <pc:sldMasterMk cId="0" sldId="2147483685"/>
              <pc:sldLayoutMk cId="0" sldId="2147483672"/>
              <ac:spMk id="2" creationId="{3E774E68-2B03-28F6-A876-AF09E96307FA}"/>
            </ac:spMkLst>
          </pc:spChg>
        </pc:sldLayoutChg>
        <pc:sldLayoutChg chg="addSp modSp">
          <pc:chgData name="Zixi Li" userId="7afddd65-cf6f-4657-8c89-fa7101aa5225" providerId="ADAL" clId="{AD783692-7993-4D3B-B21C-7E057EDEB8F3}" dt="2024-04-25T20:28:10.695" v="24021"/>
          <pc:sldLayoutMkLst>
            <pc:docMk/>
            <pc:sldMasterMk cId="0" sldId="2147483685"/>
            <pc:sldLayoutMk cId="0" sldId="2147483673"/>
          </pc:sldLayoutMkLst>
          <pc:spChg chg="add mod">
            <ac:chgData name="Zixi Li" userId="7afddd65-cf6f-4657-8c89-fa7101aa5225" providerId="ADAL" clId="{AD783692-7993-4D3B-B21C-7E057EDEB8F3}" dt="2024-04-25T20:26:42.055" v="23998"/>
            <ac:spMkLst>
              <pc:docMk/>
              <pc:sldMasterMk cId="0" sldId="2147483685"/>
              <pc:sldLayoutMk cId="0" sldId="2147483673"/>
              <ac:spMk id="2" creationId="{1D550F42-85FE-E31A-5A80-221AFEAD4D3C}"/>
            </ac:spMkLst>
          </pc:spChg>
          <pc:spChg chg="add mod">
            <ac:chgData name="Zixi Li" userId="7afddd65-cf6f-4657-8c89-fa7101aa5225" providerId="ADAL" clId="{AD783692-7993-4D3B-B21C-7E057EDEB8F3}" dt="2024-04-25T20:28:10.695" v="24021"/>
            <ac:spMkLst>
              <pc:docMk/>
              <pc:sldMasterMk cId="0" sldId="2147483685"/>
              <pc:sldLayoutMk cId="0" sldId="2147483673"/>
              <ac:spMk id="3" creationId="{7C118257-A37C-18B6-61B4-65E4D7E0C3D8}"/>
            </ac:spMkLst>
          </pc:spChg>
        </pc:sldLayoutChg>
        <pc:sldLayoutChg chg="addSp modSp mod">
          <pc:chgData name="Zixi Li" userId="7afddd65-cf6f-4657-8c89-fa7101aa5225" providerId="ADAL" clId="{AD783692-7993-4D3B-B21C-7E057EDEB8F3}" dt="2024-04-25T21:01:34.737" v="24438" actId="1036"/>
          <pc:sldLayoutMkLst>
            <pc:docMk/>
            <pc:sldMasterMk cId="0" sldId="2147483685"/>
            <pc:sldLayoutMk cId="0" sldId="2147483674"/>
          </pc:sldLayoutMkLst>
          <pc:spChg chg="add mod">
            <ac:chgData name="Zixi Li" userId="7afddd65-cf6f-4657-8c89-fa7101aa5225" providerId="ADAL" clId="{AD783692-7993-4D3B-B21C-7E057EDEB8F3}" dt="2024-04-25T21:01:34.737" v="24438" actId="1036"/>
            <ac:spMkLst>
              <pc:docMk/>
              <pc:sldMasterMk cId="0" sldId="2147483685"/>
              <pc:sldLayoutMk cId="0" sldId="2147483674"/>
              <ac:spMk id="2" creationId="{E3538E93-CC06-AE94-7E1D-4E52FD088215}"/>
            </ac:spMkLst>
          </pc:spChg>
        </pc:sldLayoutChg>
        <pc:sldLayoutChg chg="addSp modSp mod">
          <pc:chgData name="Zixi Li" userId="7afddd65-cf6f-4657-8c89-fa7101aa5225" providerId="ADAL" clId="{AD783692-7993-4D3B-B21C-7E057EDEB8F3}" dt="2024-04-25T21:01:41.139" v="24459" actId="1038"/>
          <pc:sldLayoutMkLst>
            <pc:docMk/>
            <pc:sldMasterMk cId="0" sldId="2147483685"/>
            <pc:sldLayoutMk cId="0" sldId="2147483675"/>
          </pc:sldLayoutMkLst>
          <pc:spChg chg="add mod">
            <ac:chgData name="Zixi Li" userId="7afddd65-cf6f-4657-8c89-fa7101aa5225" providerId="ADAL" clId="{AD783692-7993-4D3B-B21C-7E057EDEB8F3}" dt="2024-04-25T21:01:41.139" v="24459" actId="1038"/>
            <ac:spMkLst>
              <pc:docMk/>
              <pc:sldMasterMk cId="0" sldId="2147483685"/>
              <pc:sldLayoutMk cId="0" sldId="2147483675"/>
              <ac:spMk id="2" creationId="{9FFDD67B-8941-2EAD-2EBA-3B82EDC13295}"/>
            </ac:spMkLst>
          </pc:spChg>
        </pc:sldLayoutChg>
        <pc:sldLayoutChg chg="addSp modSp">
          <pc:chgData name="Zixi Li" userId="7afddd65-cf6f-4657-8c89-fa7101aa5225" providerId="ADAL" clId="{AD783692-7993-4D3B-B21C-7E057EDEB8F3}" dt="2024-04-25T20:28:18.941" v="24023"/>
          <pc:sldLayoutMkLst>
            <pc:docMk/>
            <pc:sldMasterMk cId="0" sldId="2147483685"/>
            <pc:sldLayoutMk cId="0" sldId="2147483676"/>
          </pc:sldLayoutMkLst>
          <pc:spChg chg="add mod">
            <ac:chgData name="Zixi Li" userId="7afddd65-cf6f-4657-8c89-fa7101aa5225" providerId="ADAL" clId="{AD783692-7993-4D3B-B21C-7E057EDEB8F3}" dt="2024-04-25T20:28:18.941" v="24023"/>
            <ac:spMkLst>
              <pc:docMk/>
              <pc:sldMasterMk cId="0" sldId="2147483685"/>
              <pc:sldLayoutMk cId="0" sldId="2147483676"/>
              <ac:spMk id="2" creationId="{13B39371-1FA3-6E27-DA39-50829DD73C97}"/>
            </ac:spMkLst>
          </pc:spChg>
        </pc:sldLayoutChg>
        <pc:sldLayoutChg chg="addSp modSp">
          <pc:chgData name="Zixi Li" userId="7afddd65-cf6f-4657-8c89-fa7101aa5225" providerId="ADAL" clId="{AD783692-7993-4D3B-B21C-7E057EDEB8F3}" dt="2024-04-25T20:28:20.360" v="24024"/>
          <pc:sldLayoutMkLst>
            <pc:docMk/>
            <pc:sldMasterMk cId="0" sldId="2147483685"/>
            <pc:sldLayoutMk cId="0" sldId="2147483677"/>
          </pc:sldLayoutMkLst>
          <pc:spChg chg="add mod">
            <ac:chgData name="Zixi Li" userId="7afddd65-cf6f-4657-8c89-fa7101aa5225" providerId="ADAL" clId="{AD783692-7993-4D3B-B21C-7E057EDEB8F3}" dt="2024-04-25T20:28:20.360" v="24024"/>
            <ac:spMkLst>
              <pc:docMk/>
              <pc:sldMasterMk cId="0" sldId="2147483685"/>
              <pc:sldLayoutMk cId="0" sldId="2147483677"/>
              <ac:spMk id="2" creationId="{35333910-8B4F-087C-6C4F-5FF5B4478AFF}"/>
            </ac:spMkLst>
          </pc:spChg>
        </pc:sldLayoutChg>
        <pc:sldLayoutChg chg="addSp modSp mod">
          <pc:chgData name="Zixi Li" userId="7afddd65-cf6f-4657-8c89-fa7101aa5225" providerId="ADAL" clId="{AD783692-7993-4D3B-B21C-7E057EDEB8F3}" dt="2024-04-30T16:51:10.284" v="36348" actId="14100"/>
          <pc:sldLayoutMkLst>
            <pc:docMk/>
            <pc:sldMasterMk cId="0" sldId="2147483685"/>
            <pc:sldLayoutMk cId="0" sldId="2147483678"/>
          </pc:sldLayoutMkLst>
          <pc:spChg chg="add mod">
            <ac:chgData name="Zixi Li" userId="7afddd65-cf6f-4657-8c89-fa7101aa5225" providerId="ADAL" clId="{AD783692-7993-4D3B-B21C-7E057EDEB8F3}" dt="2024-04-25T20:26:54.572" v="24000"/>
            <ac:spMkLst>
              <pc:docMk/>
              <pc:sldMasterMk cId="0" sldId="2147483685"/>
              <pc:sldLayoutMk cId="0" sldId="2147483678"/>
              <ac:spMk id="2" creationId="{8D2A89EF-76A8-484B-3699-CB9CA1FF9450}"/>
            </ac:spMkLst>
          </pc:spChg>
          <pc:spChg chg="mod">
            <ac:chgData name="Zixi Li" userId="7afddd65-cf6f-4657-8c89-fa7101aa5225" providerId="ADAL" clId="{AD783692-7993-4D3B-B21C-7E057EDEB8F3}" dt="2024-04-30T16:51:10.284" v="36348" actId="14100"/>
            <ac:spMkLst>
              <pc:docMk/>
              <pc:sldMasterMk cId="0" sldId="2147483685"/>
              <pc:sldLayoutMk cId="0" sldId="2147483678"/>
              <ac:spMk id="263" creationId="{00000000-0000-0000-0000-000000000000}"/>
            </ac:spMkLst>
          </pc:spChg>
        </pc:sldLayoutChg>
        <pc:sldLayoutChg chg="addSp modSp">
          <pc:chgData name="Zixi Li" userId="7afddd65-cf6f-4657-8c89-fa7101aa5225" providerId="ADAL" clId="{AD783692-7993-4D3B-B21C-7E057EDEB8F3}" dt="2024-04-25T20:26:56.422" v="24001"/>
          <pc:sldLayoutMkLst>
            <pc:docMk/>
            <pc:sldMasterMk cId="0" sldId="2147483685"/>
            <pc:sldLayoutMk cId="0" sldId="2147483679"/>
          </pc:sldLayoutMkLst>
          <pc:spChg chg="add mod">
            <ac:chgData name="Zixi Li" userId="7afddd65-cf6f-4657-8c89-fa7101aa5225" providerId="ADAL" clId="{AD783692-7993-4D3B-B21C-7E057EDEB8F3}" dt="2024-04-25T20:26:56.422" v="24001"/>
            <ac:spMkLst>
              <pc:docMk/>
              <pc:sldMasterMk cId="0" sldId="2147483685"/>
              <pc:sldLayoutMk cId="0" sldId="2147483679"/>
              <ac:spMk id="2" creationId="{B0D83FF7-4E16-6CF0-B074-D20909D28DCC}"/>
            </ac:spMkLst>
          </pc:spChg>
        </pc:sldLayoutChg>
        <pc:sldLayoutChg chg="addSp modSp">
          <pc:chgData name="Zixi Li" userId="7afddd65-cf6f-4657-8c89-fa7101aa5225" providerId="ADAL" clId="{AD783692-7993-4D3B-B21C-7E057EDEB8F3}" dt="2024-04-25T20:26:58.701" v="24002"/>
          <pc:sldLayoutMkLst>
            <pc:docMk/>
            <pc:sldMasterMk cId="0" sldId="2147483685"/>
            <pc:sldLayoutMk cId="0" sldId="2147483680"/>
          </pc:sldLayoutMkLst>
          <pc:spChg chg="add mod">
            <ac:chgData name="Zixi Li" userId="7afddd65-cf6f-4657-8c89-fa7101aa5225" providerId="ADAL" clId="{AD783692-7993-4D3B-B21C-7E057EDEB8F3}" dt="2024-04-25T20:26:58.701" v="24002"/>
            <ac:spMkLst>
              <pc:docMk/>
              <pc:sldMasterMk cId="0" sldId="2147483685"/>
              <pc:sldLayoutMk cId="0" sldId="2147483680"/>
              <ac:spMk id="2" creationId="{C0972EEF-2425-23A4-EDCB-9B8CB1B2EA93}"/>
            </ac:spMkLst>
          </pc:spChg>
        </pc:sldLayoutChg>
        <pc:sldLayoutChg chg="addSp delSp modSp mod">
          <pc:chgData name="Zixi Li" userId="7afddd65-cf6f-4657-8c89-fa7101aa5225" providerId="ADAL" clId="{AD783692-7993-4D3B-B21C-7E057EDEB8F3}" dt="2024-04-25T20:28:05.683" v="24020"/>
          <pc:sldLayoutMkLst>
            <pc:docMk/>
            <pc:sldMasterMk cId="0" sldId="2147483685"/>
            <pc:sldLayoutMk cId="2492456098" sldId="2147483688"/>
          </pc:sldLayoutMkLst>
          <pc:spChg chg="add mod">
            <ac:chgData name="Zixi Li" userId="7afddd65-cf6f-4657-8c89-fa7101aa5225" providerId="ADAL" clId="{AD783692-7993-4D3B-B21C-7E057EDEB8F3}" dt="2024-04-24T16:22:06.552" v="17335" actId="1076"/>
            <ac:spMkLst>
              <pc:docMk/>
              <pc:sldMasterMk cId="0" sldId="2147483685"/>
              <pc:sldLayoutMk cId="2492456098" sldId="2147483688"/>
              <ac:spMk id="2" creationId="{FC8E0AA1-D712-DAF4-36D7-FA7D85E1EF23}"/>
            </ac:spMkLst>
          </pc:spChg>
          <pc:spChg chg="del">
            <ac:chgData name="Zixi Li" userId="7afddd65-cf6f-4657-8c89-fa7101aa5225" providerId="ADAL" clId="{AD783692-7993-4D3B-B21C-7E057EDEB8F3}" dt="2024-04-25T20:26:38.132" v="23996" actId="478"/>
            <ac:spMkLst>
              <pc:docMk/>
              <pc:sldMasterMk cId="0" sldId="2147483685"/>
              <pc:sldLayoutMk cId="2492456098" sldId="2147483688"/>
              <ac:spMk id="4" creationId="{B5F2D9AE-E153-9CB4-7E84-56AEF913BF9D}"/>
            </ac:spMkLst>
          </pc:spChg>
          <pc:spChg chg="add mod">
            <ac:chgData name="Zixi Li" userId="7afddd65-cf6f-4657-8c89-fa7101aa5225" providerId="ADAL" clId="{AD783692-7993-4D3B-B21C-7E057EDEB8F3}" dt="2024-04-25T20:28:05.683" v="24020"/>
            <ac:spMkLst>
              <pc:docMk/>
              <pc:sldMasterMk cId="0" sldId="2147483685"/>
              <pc:sldLayoutMk cId="2492456098" sldId="2147483688"/>
              <ac:spMk id="5" creationId="{E27017B3-497C-1F49-3D93-23E29A90DD5A}"/>
            </ac:spMkLst>
          </pc:spChg>
          <pc:spChg chg="del">
            <ac:chgData name="Zixi Li" userId="7afddd65-cf6f-4657-8c89-fa7101aa5225" providerId="ADAL" clId="{AD783692-7993-4D3B-B21C-7E057EDEB8F3}" dt="2024-04-24T16:22:04.164" v="17334" actId="478"/>
            <ac:spMkLst>
              <pc:docMk/>
              <pc:sldMasterMk cId="0" sldId="2147483685"/>
              <pc:sldLayoutMk cId="2492456098" sldId="2147483688"/>
              <ac:spMk id="176" creationId="{00000000-0000-0000-0000-000000000000}"/>
            </ac:spMkLst>
          </pc:spChg>
        </pc:sldLayoutChg>
        <pc:sldLayoutChg chg="addSp delSp modSp add mod modTransition">
          <pc:chgData name="Zixi Li" userId="7afddd65-cf6f-4657-8c89-fa7101aa5225" providerId="ADAL" clId="{AD783692-7993-4D3B-B21C-7E057EDEB8F3}" dt="2024-04-25T20:37:45.060" v="24258" actId="20577"/>
          <pc:sldLayoutMkLst>
            <pc:docMk/>
            <pc:sldMasterMk cId="0" sldId="2147483685"/>
            <pc:sldLayoutMk cId="1283322176" sldId="2147483689"/>
          </pc:sldLayoutMkLst>
          <pc:spChg chg="mod">
            <ac:chgData name="Zixi Li" userId="7afddd65-cf6f-4657-8c89-fa7101aa5225" providerId="ADAL" clId="{AD783692-7993-4D3B-B21C-7E057EDEB8F3}" dt="2024-04-25T20:37:17.246" v="24250" actId="1037"/>
            <ac:spMkLst>
              <pc:docMk/>
              <pc:sldMasterMk cId="0" sldId="2147483685"/>
              <pc:sldLayoutMk cId="1283322176" sldId="2147483689"/>
              <ac:spMk id="2" creationId="{3E774E68-2B03-28F6-A876-AF09E96307FA}"/>
            </ac:spMkLst>
          </pc:spChg>
          <pc:spChg chg="add mod">
            <ac:chgData name="Zixi Li" userId="7afddd65-cf6f-4657-8c89-fa7101aa5225" providerId="ADAL" clId="{AD783692-7993-4D3B-B21C-7E057EDEB8F3}" dt="2024-04-25T20:33:34.828" v="24144" actId="34135"/>
            <ac:spMkLst>
              <pc:docMk/>
              <pc:sldMasterMk cId="0" sldId="2147483685"/>
              <pc:sldLayoutMk cId="1283322176" sldId="2147483689"/>
              <ac:spMk id="3" creationId="{7CA34B13-4D7D-364E-5EFB-4E7ACD08128D}"/>
            </ac:spMkLst>
          </pc:spChg>
          <pc:spChg chg="del mod topLvl">
            <ac:chgData name="Zixi Li" userId="7afddd65-cf6f-4657-8c89-fa7101aa5225" providerId="ADAL" clId="{AD783692-7993-4D3B-B21C-7E057EDEB8F3}" dt="2024-04-25T20:37:00.132" v="24205" actId="478"/>
            <ac:spMkLst>
              <pc:docMk/>
              <pc:sldMasterMk cId="0" sldId="2147483685"/>
              <pc:sldLayoutMk cId="1283322176" sldId="2147483689"/>
              <ac:spMk id="5" creationId="{1BC83D22-F493-BDA7-E4E7-BA8EBC91BA1C}"/>
            </ac:spMkLst>
          </pc:spChg>
          <pc:spChg chg="add del mod">
            <ac:chgData name="Zixi Li" userId="7afddd65-cf6f-4657-8c89-fa7101aa5225" providerId="ADAL" clId="{AD783692-7993-4D3B-B21C-7E057EDEB8F3}" dt="2024-04-25T20:30:19.385" v="24033"/>
            <ac:spMkLst>
              <pc:docMk/>
              <pc:sldMasterMk cId="0" sldId="2147483685"/>
              <pc:sldLayoutMk cId="1283322176" sldId="2147483689"/>
              <ac:spMk id="7" creationId="{70A61DD4-8457-05BC-BC87-D43C1F7D1968}"/>
            </ac:spMkLst>
          </pc:spChg>
          <pc:spChg chg="add del mod">
            <ac:chgData name="Zixi Li" userId="7afddd65-cf6f-4657-8c89-fa7101aa5225" providerId="ADAL" clId="{AD783692-7993-4D3B-B21C-7E057EDEB8F3}" dt="2024-04-25T20:33:04.378" v="24134" actId="478"/>
            <ac:spMkLst>
              <pc:docMk/>
              <pc:sldMasterMk cId="0" sldId="2147483685"/>
              <pc:sldLayoutMk cId="1283322176" sldId="2147483689"/>
              <ac:spMk id="8" creationId="{C0593BDE-4CEB-849F-CE2A-F3365504D484}"/>
            </ac:spMkLst>
          </pc:spChg>
          <pc:spChg chg="add mod">
            <ac:chgData name="Zixi Li" userId="7afddd65-cf6f-4657-8c89-fa7101aa5225" providerId="ADAL" clId="{AD783692-7993-4D3B-B21C-7E057EDEB8F3}" dt="2024-04-25T20:35:58.305" v="24197" actId="14100"/>
            <ac:spMkLst>
              <pc:docMk/>
              <pc:sldMasterMk cId="0" sldId="2147483685"/>
              <pc:sldLayoutMk cId="1283322176" sldId="2147483689"/>
              <ac:spMk id="9" creationId="{5D785FBF-A576-BE20-F19D-8EDF57D191C4}"/>
            </ac:spMkLst>
          </pc:spChg>
          <pc:spChg chg="add del mod">
            <ac:chgData name="Zixi Li" userId="7afddd65-cf6f-4657-8c89-fa7101aa5225" providerId="ADAL" clId="{AD783692-7993-4D3B-B21C-7E057EDEB8F3}" dt="2024-04-25T20:34:42.355" v="24167" actId="478"/>
            <ac:spMkLst>
              <pc:docMk/>
              <pc:sldMasterMk cId="0" sldId="2147483685"/>
              <pc:sldLayoutMk cId="1283322176" sldId="2147483689"/>
              <ac:spMk id="10" creationId="{3D676A8A-F35A-8569-9DCB-A7CE0709CF4B}"/>
            </ac:spMkLst>
          </pc:spChg>
          <pc:spChg chg="add del mod">
            <ac:chgData name="Zixi Li" userId="7afddd65-cf6f-4657-8c89-fa7101aa5225" providerId="ADAL" clId="{AD783692-7993-4D3B-B21C-7E057EDEB8F3}" dt="2024-04-25T20:35:49.710" v="24194" actId="478"/>
            <ac:spMkLst>
              <pc:docMk/>
              <pc:sldMasterMk cId="0" sldId="2147483685"/>
              <pc:sldLayoutMk cId="1283322176" sldId="2147483689"/>
              <ac:spMk id="11" creationId="{0E140B79-E3C6-DB4D-3BF7-973843865F88}"/>
            </ac:spMkLst>
          </pc:spChg>
          <pc:spChg chg="add del mod">
            <ac:chgData name="Zixi Li" userId="7afddd65-cf6f-4657-8c89-fa7101aa5225" providerId="ADAL" clId="{AD783692-7993-4D3B-B21C-7E057EDEB8F3}" dt="2024-04-25T20:35:05.769" v="24174" actId="478"/>
            <ac:spMkLst>
              <pc:docMk/>
              <pc:sldMasterMk cId="0" sldId="2147483685"/>
              <pc:sldLayoutMk cId="1283322176" sldId="2147483689"/>
              <ac:spMk id="12" creationId="{69265638-3C58-7440-661D-2AC3AD31ED03}"/>
            </ac:spMkLst>
          </pc:spChg>
          <pc:spChg chg="add del mod">
            <ac:chgData name="Zixi Li" userId="7afddd65-cf6f-4657-8c89-fa7101aa5225" providerId="ADAL" clId="{AD783692-7993-4D3B-B21C-7E057EDEB8F3}" dt="2024-04-25T20:33:19.982" v="24140" actId="478"/>
            <ac:spMkLst>
              <pc:docMk/>
              <pc:sldMasterMk cId="0" sldId="2147483685"/>
              <pc:sldLayoutMk cId="1283322176" sldId="2147483689"/>
              <ac:spMk id="13" creationId="{64EEEE56-1387-29C3-2AEA-94E62627634B}"/>
            </ac:spMkLst>
          </pc:spChg>
          <pc:spChg chg="add del mod">
            <ac:chgData name="Zixi Li" userId="7afddd65-cf6f-4657-8c89-fa7101aa5225" providerId="ADAL" clId="{AD783692-7993-4D3B-B21C-7E057EDEB8F3}" dt="2024-04-25T20:34:56.053" v="24172" actId="478"/>
            <ac:spMkLst>
              <pc:docMk/>
              <pc:sldMasterMk cId="0" sldId="2147483685"/>
              <pc:sldLayoutMk cId="1283322176" sldId="2147483689"/>
              <ac:spMk id="14" creationId="{98A519D5-D26F-44CC-01EA-BE0ED98D0AB8}"/>
            </ac:spMkLst>
          </pc:spChg>
          <pc:spChg chg="add del mod">
            <ac:chgData name="Zixi Li" userId="7afddd65-cf6f-4657-8c89-fa7101aa5225" providerId="ADAL" clId="{AD783692-7993-4D3B-B21C-7E057EDEB8F3}" dt="2024-04-25T20:35:16.791" v="24185" actId="478"/>
            <ac:spMkLst>
              <pc:docMk/>
              <pc:sldMasterMk cId="0" sldId="2147483685"/>
              <pc:sldLayoutMk cId="1283322176" sldId="2147483689"/>
              <ac:spMk id="15" creationId="{4B73EAD5-8A72-0D6B-6CA4-CD95204957CE}"/>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17" creationId="{20762F28-40AF-E632-59CA-9FB664BA0112}"/>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18" creationId="{11B5335B-967B-B559-A3FB-FD6BB41E836B}"/>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19" creationId="{4B33A0D0-0591-5ADB-857F-6F3FA63CDC97}"/>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0" creationId="{0C94B8DD-F258-55F7-510A-30D7C5AB342D}"/>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1" creationId="{D652A304-9A67-5384-1558-1FE8D1740674}"/>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2" creationId="{C44D395C-DC1C-4172-ADE2-691489458C28}"/>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3" creationId="{F925471F-B2EA-139A-3032-C2FF3E4FC82C}"/>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5" creationId="{6D3300D5-B7A4-C718-8EC5-9C32C613CB6C}"/>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6" creationId="{74D2CFDC-3D2B-597E-1C3A-0706DFB969FD}"/>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7" creationId="{80C4B720-1B95-AE16-E1DB-8CD32A07D579}"/>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8" creationId="{4CC8E9F5-9633-8110-174C-2B55256C6D89}"/>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29" creationId="{49AD0FB0-883E-2DE3-E6E4-E27CC842E556}"/>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0" creationId="{FC6B36D5-BF3E-403C-193E-559A3B46CF6F}"/>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1" creationId="{92A5FC44-0548-BD3F-4BE4-1A654C29BA44}"/>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2" creationId="{3788C032-A856-F9B2-6711-68D73F63F9F6}"/>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4" creationId="{ACF3230E-92C1-42EF-5CF4-67A7B33B38C7}"/>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5" creationId="{A2190485-20AB-78CD-5317-D6BB92CECA62}"/>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6" creationId="{A2E85BEB-BD58-9573-853F-79614C06269C}"/>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7" creationId="{822F58C2-F20C-7221-5BD0-5C43E85051C1}"/>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8" creationId="{DA99AA3F-17FE-8959-9082-AF08DA1FD3BE}"/>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39" creationId="{CE833A90-A014-76C3-07F9-3CB4886ACC28}"/>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0" creationId="{BDB7B36D-0644-5EAA-E8A9-60D50ABE8665}"/>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1" creationId="{46BD832D-78E4-5D97-63C0-2FB2D329A963}"/>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2" creationId="{5A281DC8-E08E-883D-9B07-0210226CD782}"/>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3" creationId="{4D9130CE-74C8-F9DE-75E0-E9DDB3EC0F6B}"/>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4" creationId="{179A9FE3-07F3-CF60-FCB0-6EA342D4841D}"/>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6" creationId="{7A9A709D-63AA-1A76-1945-C7094E3BE306}"/>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7" creationId="{1C74D73F-7C8A-F1C0-3928-E605C902CCD1}"/>
            </ac:spMkLst>
          </pc:spChg>
          <pc:spChg chg="mod">
            <ac:chgData name="Zixi Li" userId="7afddd65-cf6f-4657-8c89-fa7101aa5225" providerId="ADAL" clId="{AD783692-7993-4D3B-B21C-7E057EDEB8F3}" dt="2024-04-25T20:29:54.308" v="24029"/>
            <ac:spMkLst>
              <pc:docMk/>
              <pc:sldMasterMk cId="0" sldId="2147483685"/>
              <pc:sldLayoutMk cId="1283322176" sldId="2147483689"/>
              <ac:spMk id="48" creationId="{DA2D1F11-056F-D03F-E8A7-54F8323158B9}"/>
            </ac:spMkLst>
          </pc:spChg>
          <pc:spChg chg="add del">
            <ac:chgData name="Zixi Li" userId="7afddd65-cf6f-4657-8c89-fa7101aa5225" providerId="ADAL" clId="{AD783692-7993-4D3B-B21C-7E057EDEB8F3}" dt="2024-04-25T20:30:12.808" v="24032" actId="11529"/>
            <ac:spMkLst>
              <pc:docMk/>
              <pc:sldMasterMk cId="0" sldId="2147483685"/>
              <pc:sldLayoutMk cId="1283322176" sldId="2147483689"/>
              <ac:spMk id="49" creationId="{67794213-C521-C301-9888-A1B9937DBEAA}"/>
            </ac:spMkLst>
          </pc:spChg>
          <pc:spChg chg="add mod">
            <ac:chgData name="Zixi Li" userId="7afddd65-cf6f-4657-8c89-fa7101aa5225" providerId="ADAL" clId="{AD783692-7993-4D3B-B21C-7E057EDEB8F3}" dt="2024-04-25T20:37:28.172" v="24251" actId="20577"/>
            <ac:spMkLst>
              <pc:docMk/>
              <pc:sldMasterMk cId="0" sldId="2147483685"/>
              <pc:sldLayoutMk cId="1283322176" sldId="2147483689"/>
              <ac:spMk id="50" creationId="{267B6BFC-F995-C555-46DF-8B4C43AE8230}"/>
            </ac:spMkLst>
          </pc:spChg>
          <pc:spChg chg="add mod">
            <ac:chgData name="Zixi Li" userId="7afddd65-cf6f-4657-8c89-fa7101aa5225" providerId="ADAL" clId="{AD783692-7993-4D3B-B21C-7E057EDEB8F3}" dt="2024-04-25T20:30:19.952" v="24034"/>
            <ac:spMkLst>
              <pc:docMk/>
              <pc:sldMasterMk cId="0" sldId="2147483685"/>
              <pc:sldLayoutMk cId="1283322176" sldId="2147483689"/>
              <ac:spMk id="51" creationId="{5D454429-21DA-ADC3-5947-82FA9DC85F67}"/>
            </ac:spMkLst>
          </pc:spChg>
          <pc:spChg chg="add del">
            <ac:chgData name="Zixi Li" userId="7afddd65-cf6f-4657-8c89-fa7101aa5225" providerId="ADAL" clId="{AD783692-7993-4D3B-B21C-7E057EDEB8F3}" dt="2024-04-25T20:31:28.998" v="24048" actId="11529"/>
            <ac:spMkLst>
              <pc:docMk/>
              <pc:sldMasterMk cId="0" sldId="2147483685"/>
              <pc:sldLayoutMk cId="1283322176" sldId="2147483689"/>
              <ac:spMk id="52" creationId="{63159B45-C7EE-0154-56BA-A2FDB4246932}"/>
            </ac:spMkLst>
          </pc:spChg>
          <pc:spChg chg="add mod">
            <ac:chgData name="Zixi Li" userId="7afddd65-cf6f-4657-8c89-fa7101aa5225" providerId="ADAL" clId="{AD783692-7993-4D3B-B21C-7E057EDEB8F3}" dt="2024-04-25T20:37:38.873" v="24255" actId="20577"/>
            <ac:spMkLst>
              <pc:docMk/>
              <pc:sldMasterMk cId="0" sldId="2147483685"/>
              <pc:sldLayoutMk cId="1283322176" sldId="2147483689"/>
              <ac:spMk id="53" creationId="{4852780C-EB45-1D19-41D6-4336641D924D}"/>
            </ac:spMkLst>
          </pc:spChg>
          <pc:spChg chg="add mod">
            <ac:chgData name="Zixi Li" userId="7afddd65-cf6f-4657-8c89-fa7101aa5225" providerId="ADAL" clId="{AD783692-7993-4D3B-B21C-7E057EDEB8F3}" dt="2024-04-25T20:37:45.060" v="24258" actId="20577"/>
            <ac:spMkLst>
              <pc:docMk/>
              <pc:sldMasterMk cId="0" sldId="2147483685"/>
              <pc:sldLayoutMk cId="1283322176" sldId="2147483689"/>
              <ac:spMk id="54" creationId="{AD40A2F7-D2D8-CFA4-7C20-FC4BC2668792}"/>
            </ac:spMkLst>
          </pc:spChg>
          <pc:spChg chg="add mod">
            <ac:chgData name="Zixi Li" userId="7afddd65-cf6f-4657-8c89-fa7101aa5225" providerId="ADAL" clId="{AD783692-7993-4D3B-B21C-7E057EDEB8F3}" dt="2024-04-25T20:37:31.372" v="24253" actId="20577"/>
            <ac:spMkLst>
              <pc:docMk/>
              <pc:sldMasterMk cId="0" sldId="2147483685"/>
              <pc:sldLayoutMk cId="1283322176" sldId="2147483689"/>
              <ac:spMk id="55" creationId="{45729968-2E7A-14C3-F356-7BEB3F29CD2D}"/>
            </ac:spMkLst>
          </pc:spChg>
          <pc:spChg chg="add mod">
            <ac:chgData name="Zixi Li" userId="7afddd65-cf6f-4657-8c89-fa7101aa5225" providerId="ADAL" clId="{AD783692-7993-4D3B-B21C-7E057EDEB8F3}" dt="2024-04-25T20:37:43.390" v="24257" actId="20577"/>
            <ac:spMkLst>
              <pc:docMk/>
              <pc:sldMasterMk cId="0" sldId="2147483685"/>
              <pc:sldLayoutMk cId="1283322176" sldId="2147483689"/>
              <ac:spMk id="56" creationId="{CD8850F2-2751-55FE-C3FB-06B24429933F}"/>
            </ac:spMkLst>
          </pc:spChg>
          <pc:spChg chg="add mod">
            <ac:chgData name="Zixi Li" userId="7afddd65-cf6f-4657-8c89-fa7101aa5225" providerId="ADAL" clId="{AD783692-7993-4D3B-B21C-7E057EDEB8F3}" dt="2024-04-25T20:37:42.006" v="24256" actId="20577"/>
            <ac:spMkLst>
              <pc:docMk/>
              <pc:sldMasterMk cId="0" sldId="2147483685"/>
              <pc:sldLayoutMk cId="1283322176" sldId="2147483689"/>
              <ac:spMk id="57" creationId="{04F9AF61-5A83-E229-375B-66C63A4DDA07}"/>
            </ac:spMkLst>
          </pc:spChg>
          <pc:spChg chg="add del mod">
            <ac:chgData name="Zixi Li" userId="7afddd65-cf6f-4657-8c89-fa7101aa5225" providerId="ADAL" clId="{AD783692-7993-4D3B-B21C-7E057EDEB8F3}" dt="2024-04-25T20:34:18.028" v="24164" actId="478"/>
            <ac:spMkLst>
              <pc:docMk/>
              <pc:sldMasterMk cId="0" sldId="2147483685"/>
              <pc:sldLayoutMk cId="1283322176" sldId="2147483689"/>
              <ac:spMk id="58" creationId="{49FCD0DE-3F27-A381-6CE2-512A221A44B0}"/>
            </ac:spMkLst>
          </pc:spChg>
          <pc:spChg chg="add del">
            <ac:chgData name="Zixi Li" userId="7afddd65-cf6f-4657-8c89-fa7101aa5225" providerId="ADAL" clId="{AD783692-7993-4D3B-B21C-7E057EDEB8F3}" dt="2024-04-25T20:34:33.059" v="24165" actId="11529"/>
            <ac:spMkLst>
              <pc:docMk/>
              <pc:sldMasterMk cId="0" sldId="2147483685"/>
              <pc:sldLayoutMk cId="1283322176" sldId="2147483689"/>
              <ac:spMk id="59" creationId="{E75F9A1A-30D2-94B1-609F-5A0EBE879830}"/>
            </ac:spMkLst>
          </pc:spChg>
          <pc:spChg chg="add mod">
            <ac:chgData name="Zixi Li" userId="7afddd65-cf6f-4657-8c89-fa7101aa5225" providerId="ADAL" clId="{AD783692-7993-4D3B-B21C-7E057EDEB8F3}" dt="2024-04-25T20:34:36.849" v="24166" actId="20577"/>
            <ac:spMkLst>
              <pc:docMk/>
              <pc:sldMasterMk cId="0" sldId="2147483685"/>
              <pc:sldLayoutMk cId="1283322176" sldId="2147483689"/>
              <ac:spMk id="60" creationId="{022302CA-9933-D6D7-4FCC-13624074BF65}"/>
            </ac:spMkLst>
          </pc:spChg>
          <pc:spChg chg="add mod">
            <ac:chgData name="Zixi Li" userId="7afddd65-cf6f-4657-8c89-fa7101aa5225" providerId="ADAL" clId="{AD783692-7993-4D3B-B21C-7E057EDEB8F3}" dt="2024-04-25T20:34:47.575" v="24169" actId="1076"/>
            <ac:spMkLst>
              <pc:docMk/>
              <pc:sldMasterMk cId="0" sldId="2147483685"/>
              <pc:sldLayoutMk cId="1283322176" sldId="2147483689"/>
              <ac:spMk id="61" creationId="{34790E5B-759F-E866-B677-BF83CCA30D67}"/>
            </ac:spMkLst>
          </pc:spChg>
          <pc:spChg chg="add mod">
            <ac:chgData name="Zixi Li" userId="7afddd65-cf6f-4657-8c89-fa7101aa5225" providerId="ADAL" clId="{AD783692-7993-4D3B-B21C-7E057EDEB8F3}" dt="2024-04-25T20:35:37.964" v="24190" actId="1076"/>
            <ac:spMkLst>
              <pc:docMk/>
              <pc:sldMasterMk cId="0" sldId="2147483685"/>
              <pc:sldLayoutMk cId="1283322176" sldId="2147483689"/>
              <ac:spMk id="62" creationId="{A14BB804-CF96-AA41-45DA-A8BEBF1BAB18}"/>
            </ac:spMkLst>
          </pc:spChg>
          <pc:spChg chg="add mod">
            <ac:chgData name="Zixi Li" userId="7afddd65-cf6f-4657-8c89-fa7101aa5225" providerId="ADAL" clId="{AD783692-7993-4D3B-B21C-7E057EDEB8F3}" dt="2024-04-25T20:35:09.888" v="24176" actId="1076"/>
            <ac:spMkLst>
              <pc:docMk/>
              <pc:sldMasterMk cId="0" sldId="2147483685"/>
              <pc:sldLayoutMk cId="1283322176" sldId="2147483689"/>
              <ac:spMk id="63" creationId="{2584C26D-B696-557F-DC4C-603F24D2A714}"/>
            </ac:spMkLst>
          </pc:spChg>
          <pc:spChg chg="add mod">
            <ac:chgData name="Zixi Li" userId="7afddd65-cf6f-4657-8c89-fa7101aa5225" providerId="ADAL" clId="{AD783692-7993-4D3B-B21C-7E057EDEB8F3}" dt="2024-04-25T20:37:32.758" v="24254" actId="20577"/>
            <ac:spMkLst>
              <pc:docMk/>
              <pc:sldMasterMk cId="0" sldId="2147483685"/>
              <pc:sldLayoutMk cId="1283322176" sldId="2147483689"/>
              <ac:spMk id="128" creationId="{A90E8303-DFFD-121C-A54F-F81A894D4765}"/>
            </ac:spMkLst>
          </pc:spChg>
          <pc:spChg chg="add mod">
            <ac:chgData name="Zixi Li" userId="7afddd65-cf6f-4657-8c89-fa7101aa5225" providerId="ADAL" clId="{AD783692-7993-4D3B-B21C-7E057EDEB8F3}" dt="2024-04-25T20:37:29.787" v="24252" actId="20577"/>
            <ac:spMkLst>
              <pc:docMk/>
              <pc:sldMasterMk cId="0" sldId="2147483685"/>
              <pc:sldLayoutMk cId="1283322176" sldId="2147483689"/>
              <ac:spMk id="129" creationId="{A059A97C-DEE0-4F9E-07C2-1DD44ECE1BC9}"/>
            </ac:spMkLst>
          </pc:spChg>
          <pc:spChg chg="add mod ord">
            <ac:chgData name="Zixi Li" userId="7afddd65-cf6f-4657-8c89-fa7101aa5225" providerId="ADAL" clId="{AD783692-7993-4D3B-B21C-7E057EDEB8F3}" dt="2024-04-25T20:37:10.110" v="24214" actId="1038"/>
            <ac:spMkLst>
              <pc:docMk/>
              <pc:sldMasterMk cId="0" sldId="2147483685"/>
              <pc:sldLayoutMk cId="1283322176" sldId="2147483689"/>
              <ac:spMk id="130" creationId="{9A2D7ECC-ECBF-279E-25E1-180D260D69D8}"/>
            </ac:spMkLst>
          </pc:spChg>
          <pc:spChg chg="del">
            <ac:chgData name="Zixi Li" userId="7afddd65-cf6f-4657-8c89-fa7101aa5225" providerId="ADAL" clId="{AD783692-7993-4D3B-B21C-7E057EDEB8F3}" dt="2024-04-25T20:29:53.943" v="24028" actId="478"/>
            <ac:spMkLst>
              <pc:docMk/>
              <pc:sldMasterMk cId="0" sldId="2147483685"/>
              <pc:sldLayoutMk cId="1283322176" sldId="2147483689"/>
              <ac:spMk id="183" creationId="{00000000-0000-0000-0000-000000000000}"/>
            </ac:spMkLst>
          </pc:spChg>
          <pc:spChg chg="del">
            <ac:chgData name="Zixi Li" userId="7afddd65-cf6f-4657-8c89-fa7101aa5225" providerId="ADAL" clId="{AD783692-7993-4D3B-B21C-7E057EDEB8F3}" dt="2024-04-25T20:29:53.943" v="24028" actId="478"/>
            <ac:spMkLst>
              <pc:docMk/>
              <pc:sldMasterMk cId="0" sldId="2147483685"/>
              <pc:sldLayoutMk cId="1283322176" sldId="2147483689"/>
              <ac:spMk id="184" creationId="{00000000-0000-0000-0000-000000000000}"/>
            </ac:spMkLst>
          </pc:spChg>
          <pc:spChg chg="del">
            <ac:chgData name="Zixi Li" userId="7afddd65-cf6f-4657-8c89-fa7101aa5225" providerId="ADAL" clId="{AD783692-7993-4D3B-B21C-7E057EDEB8F3}" dt="2024-04-25T20:29:53.943" v="24028" actId="478"/>
            <ac:spMkLst>
              <pc:docMk/>
              <pc:sldMasterMk cId="0" sldId="2147483685"/>
              <pc:sldLayoutMk cId="1283322176" sldId="2147483689"/>
              <ac:spMk id="185" creationId="{00000000-0000-0000-0000-000000000000}"/>
            </ac:spMkLst>
          </pc:spChg>
          <pc:grpChg chg="add del mod">
            <ac:chgData name="Zixi Li" userId="7afddd65-cf6f-4657-8c89-fa7101aa5225" providerId="ADAL" clId="{AD783692-7993-4D3B-B21C-7E057EDEB8F3}" dt="2024-04-25T20:36:52.840" v="24203" actId="165"/>
            <ac:grpSpMkLst>
              <pc:docMk/>
              <pc:sldMasterMk cId="0" sldId="2147483685"/>
              <pc:sldLayoutMk cId="1283322176" sldId="2147483689"/>
              <ac:grpSpMk id="4" creationId="{E513D1F5-7CCF-8AFD-2124-CAF6B7A44030}"/>
            </ac:grpSpMkLst>
          </pc:grpChg>
          <pc:grpChg chg="add del mod">
            <ac:chgData name="Zixi Li" userId="7afddd65-cf6f-4657-8c89-fa7101aa5225" providerId="ADAL" clId="{AD783692-7993-4D3B-B21C-7E057EDEB8F3}" dt="2024-04-25T20:33:38.215" v="24145" actId="478"/>
            <ac:grpSpMkLst>
              <pc:docMk/>
              <pc:sldMasterMk cId="0" sldId="2147483685"/>
              <pc:sldLayoutMk cId="1283322176" sldId="2147483689"/>
              <ac:grpSpMk id="16" creationId="{B474DA9D-B805-F81B-61FF-81BA78140671}"/>
            </ac:grpSpMkLst>
          </pc:grpChg>
          <pc:grpChg chg="add del mod">
            <ac:chgData name="Zixi Li" userId="7afddd65-cf6f-4657-8c89-fa7101aa5225" providerId="ADAL" clId="{AD783692-7993-4D3B-B21C-7E057EDEB8F3}" dt="2024-04-25T20:33:57.846" v="24150" actId="478"/>
            <ac:grpSpMkLst>
              <pc:docMk/>
              <pc:sldMasterMk cId="0" sldId="2147483685"/>
              <pc:sldLayoutMk cId="1283322176" sldId="2147483689"/>
              <ac:grpSpMk id="24" creationId="{A3F4DDDC-F0B2-C82D-7D70-991D085BA9E3}"/>
            </ac:grpSpMkLst>
          </pc:grpChg>
          <pc:grpChg chg="add del mod">
            <ac:chgData name="Zixi Li" userId="7afddd65-cf6f-4657-8c89-fa7101aa5225" providerId="ADAL" clId="{AD783692-7993-4D3B-B21C-7E057EDEB8F3}" dt="2024-04-25T20:31:58.779" v="24115" actId="478"/>
            <ac:grpSpMkLst>
              <pc:docMk/>
              <pc:sldMasterMk cId="0" sldId="2147483685"/>
              <pc:sldLayoutMk cId="1283322176" sldId="2147483689"/>
              <ac:grpSpMk id="33" creationId="{2F7EEAE7-C55A-1381-9D18-E2FE849A1F6F}"/>
            </ac:grpSpMkLst>
          </pc:grpChg>
          <pc:grpChg chg="add del mod">
            <ac:chgData name="Zixi Li" userId="7afddd65-cf6f-4657-8c89-fa7101aa5225" providerId="ADAL" clId="{AD783692-7993-4D3B-B21C-7E057EDEB8F3}" dt="2024-04-25T20:31:40.886" v="24070" actId="478"/>
            <ac:grpSpMkLst>
              <pc:docMk/>
              <pc:sldMasterMk cId="0" sldId="2147483685"/>
              <pc:sldLayoutMk cId="1283322176" sldId="2147483689"/>
              <ac:grpSpMk id="45" creationId="{F076820C-7EE7-47D9-2624-E16CF8404135}"/>
            </ac:grpSpMkLst>
          </pc:grpChg>
          <pc:cxnChg chg="mod topLvl">
            <ac:chgData name="Zixi Li" userId="7afddd65-cf6f-4657-8c89-fa7101aa5225" providerId="ADAL" clId="{AD783692-7993-4D3B-B21C-7E057EDEB8F3}" dt="2024-04-25T20:36:58.119" v="24204" actId="1076"/>
            <ac:cxnSpMkLst>
              <pc:docMk/>
              <pc:sldMasterMk cId="0" sldId="2147483685"/>
              <pc:sldLayoutMk cId="1283322176" sldId="2147483689"/>
              <ac:cxnSpMk id="6" creationId="{5F17F72C-8F7C-D806-31EC-005B94579001}"/>
            </ac:cxnSpMkLst>
          </pc:cxnChg>
        </pc:sldLayoutChg>
        <pc:sldLayoutChg chg="new del mod">
          <pc:chgData name="Zixi Li" userId="7afddd65-cf6f-4657-8c89-fa7101aa5225" providerId="ADAL" clId="{AD783692-7993-4D3B-B21C-7E057EDEB8F3}" dt="2024-04-25T20:25:03.967" v="23979" actId="11236"/>
          <pc:sldLayoutMkLst>
            <pc:docMk/>
            <pc:sldMasterMk cId="0" sldId="2147483685"/>
            <pc:sldLayoutMk cId="3393938681" sldId="2147483689"/>
          </pc:sldLayoutMkLst>
        </pc:sldLayoutChg>
        <pc:sldLayoutChg chg="addSp delSp modSp add mod modTransition">
          <pc:chgData name="Zixi Li" userId="7afddd65-cf6f-4657-8c89-fa7101aa5225" providerId="ADAL" clId="{AD783692-7993-4D3B-B21C-7E057EDEB8F3}" dt="2024-04-25T20:40:12.168" v="24276" actId="478"/>
          <pc:sldLayoutMkLst>
            <pc:docMk/>
            <pc:sldMasterMk cId="0" sldId="2147483685"/>
            <pc:sldLayoutMk cId="2147678281" sldId="2147483690"/>
          </pc:sldLayoutMkLst>
          <pc:spChg chg="mod">
            <ac:chgData name="Zixi Li" userId="7afddd65-cf6f-4657-8c89-fa7101aa5225" providerId="ADAL" clId="{AD783692-7993-4D3B-B21C-7E057EDEB8F3}" dt="2024-04-25T20:39:22.709" v="24263"/>
            <ac:spMkLst>
              <pc:docMk/>
              <pc:sldMasterMk cId="0" sldId="2147483685"/>
              <pc:sldLayoutMk cId="2147678281" sldId="2147483690"/>
              <ac:spMk id="4" creationId="{DC5DDB44-EAA1-5D19-65EF-A3D8AB5B23EF}"/>
            </ac:spMkLst>
          </pc:spChg>
          <pc:spChg chg="add mod">
            <ac:chgData name="Zixi Li" userId="7afddd65-cf6f-4657-8c89-fa7101aa5225" providerId="ADAL" clId="{AD783692-7993-4D3B-B21C-7E057EDEB8F3}" dt="2024-04-25T20:39:25.764" v="24264" actId="20577"/>
            <ac:spMkLst>
              <pc:docMk/>
              <pc:sldMasterMk cId="0" sldId="2147483685"/>
              <pc:sldLayoutMk cId="2147678281" sldId="2147483690"/>
              <ac:spMk id="6" creationId="{24FA04D6-8F5F-D67A-9EBD-A7E6DCB86B41}"/>
            </ac:spMkLst>
          </pc:spChg>
          <pc:spChg chg="add mod">
            <ac:chgData name="Zixi Li" userId="7afddd65-cf6f-4657-8c89-fa7101aa5225" providerId="ADAL" clId="{AD783692-7993-4D3B-B21C-7E057EDEB8F3}" dt="2024-04-25T20:39:33.663" v="24272" actId="20577"/>
            <ac:spMkLst>
              <pc:docMk/>
              <pc:sldMasterMk cId="0" sldId="2147483685"/>
              <pc:sldLayoutMk cId="2147678281" sldId="2147483690"/>
              <ac:spMk id="7" creationId="{27D1914D-6F32-8550-32FA-F40149F6383E}"/>
            </ac:spMkLst>
          </pc:spChg>
          <pc:spChg chg="add mod">
            <ac:chgData name="Zixi Li" userId="7afddd65-cf6f-4657-8c89-fa7101aa5225" providerId="ADAL" clId="{AD783692-7993-4D3B-B21C-7E057EDEB8F3}" dt="2024-04-25T20:39:28.484" v="24265" actId="20577"/>
            <ac:spMkLst>
              <pc:docMk/>
              <pc:sldMasterMk cId="0" sldId="2147483685"/>
              <pc:sldLayoutMk cId="2147678281" sldId="2147483690"/>
              <ac:spMk id="8" creationId="{AB98B8E1-DF1B-639C-8BA5-5B6681A4B0CC}"/>
            </ac:spMkLst>
          </pc:spChg>
          <pc:spChg chg="add del">
            <ac:chgData name="Zixi Li" userId="7afddd65-cf6f-4657-8c89-fa7101aa5225" providerId="ADAL" clId="{AD783692-7993-4D3B-B21C-7E057EDEB8F3}" dt="2024-04-25T20:39:45.439" v="24273" actId="11529"/>
            <ac:spMkLst>
              <pc:docMk/>
              <pc:sldMasterMk cId="0" sldId="2147483685"/>
              <pc:sldLayoutMk cId="2147678281" sldId="2147483690"/>
              <ac:spMk id="9" creationId="{013388AD-F0BC-1154-60F5-38C5DA641BAA}"/>
            </ac:spMkLst>
          </pc:spChg>
          <pc:spChg chg="add del mod">
            <ac:chgData name="Zixi Li" userId="7afddd65-cf6f-4657-8c89-fa7101aa5225" providerId="ADAL" clId="{AD783692-7993-4D3B-B21C-7E057EDEB8F3}" dt="2024-04-25T20:40:12.168" v="24276" actId="478"/>
            <ac:spMkLst>
              <pc:docMk/>
              <pc:sldMasterMk cId="0" sldId="2147483685"/>
              <pc:sldLayoutMk cId="2147678281" sldId="2147483690"/>
              <ac:spMk id="10" creationId="{4999CEE6-5591-5BF1-C59C-1B92AAA2509E}"/>
            </ac:spMkLst>
          </pc:spChg>
          <pc:spChg chg="del">
            <ac:chgData name="Zixi Li" userId="7afddd65-cf6f-4657-8c89-fa7101aa5225" providerId="ADAL" clId="{AD783692-7993-4D3B-B21C-7E057EDEB8F3}" dt="2024-04-25T20:39:22.363" v="24262" actId="478"/>
            <ac:spMkLst>
              <pc:docMk/>
              <pc:sldMasterMk cId="0" sldId="2147483685"/>
              <pc:sldLayoutMk cId="2147678281" sldId="2147483690"/>
              <ac:spMk id="97" creationId="{00000000-0000-0000-0000-000000000000}"/>
            </ac:spMkLst>
          </pc:spChg>
          <pc:spChg chg="del">
            <ac:chgData name="Zixi Li" userId="7afddd65-cf6f-4657-8c89-fa7101aa5225" providerId="ADAL" clId="{AD783692-7993-4D3B-B21C-7E057EDEB8F3}" dt="2024-04-25T20:39:22.363" v="24262" actId="478"/>
            <ac:spMkLst>
              <pc:docMk/>
              <pc:sldMasterMk cId="0" sldId="2147483685"/>
              <pc:sldLayoutMk cId="2147678281" sldId="2147483690"/>
              <ac:spMk id="98" creationId="{00000000-0000-0000-0000-000000000000}"/>
            </ac:spMkLst>
          </pc:spChg>
          <pc:spChg chg="del">
            <ac:chgData name="Zixi Li" userId="7afddd65-cf6f-4657-8c89-fa7101aa5225" providerId="ADAL" clId="{AD783692-7993-4D3B-B21C-7E057EDEB8F3}" dt="2024-04-25T20:39:22.363" v="24262" actId="478"/>
            <ac:spMkLst>
              <pc:docMk/>
              <pc:sldMasterMk cId="0" sldId="2147483685"/>
              <pc:sldLayoutMk cId="2147678281" sldId="2147483690"/>
              <ac:spMk id="99" creationId="{00000000-0000-0000-0000-000000000000}"/>
            </ac:spMkLst>
          </pc:spChg>
          <pc:grpChg chg="add mod">
            <ac:chgData name="Zixi Li" userId="7afddd65-cf6f-4657-8c89-fa7101aa5225" providerId="ADAL" clId="{AD783692-7993-4D3B-B21C-7E057EDEB8F3}" dt="2024-04-25T20:39:22.709" v="24263"/>
            <ac:grpSpMkLst>
              <pc:docMk/>
              <pc:sldMasterMk cId="0" sldId="2147483685"/>
              <pc:sldLayoutMk cId="2147678281" sldId="2147483690"/>
              <ac:grpSpMk id="3" creationId="{654DB7FF-AA66-8A2E-D275-C61161C402B2}"/>
            </ac:grpSpMkLst>
          </pc:grpChg>
          <pc:cxnChg chg="mod">
            <ac:chgData name="Zixi Li" userId="7afddd65-cf6f-4657-8c89-fa7101aa5225" providerId="ADAL" clId="{AD783692-7993-4D3B-B21C-7E057EDEB8F3}" dt="2024-04-25T20:39:22.709" v="24263"/>
            <ac:cxnSpMkLst>
              <pc:docMk/>
              <pc:sldMasterMk cId="0" sldId="2147483685"/>
              <pc:sldLayoutMk cId="2147678281" sldId="2147483690"/>
              <ac:cxnSpMk id="5" creationId="{2119B39C-7108-EE4B-7C4D-786706C33284}"/>
            </ac:cxnSpMkLst>
          </pc:cxnChg>
        </pc:sldLayoutChg>
        <pc:sldLayoutChg chg="addSp delSp modSp add mod modTransition">
          <pc:chgData name="Zixi Li" userId="7afddd65-cf6f-4657-8c89-fa7101aa5225" providerId="ADAL" clId="{AD783692-7993-4D3B-B21C-7E057EDEB8F3}" dt="2024-04-25T20:43:35.947" v="24306" actId="121"/>
          <pc:sldLayoutMkLst>
            <pc:docMk/>
            <pc:sldMasterMk cId="0" sldId="2147483685"/>
            <pc:sldLayoutMk cId="2475722683" sldId="2147483691"/>
          </pc:sldLayoutMkLst>
          <pc:spChg chg="mod">
            <ac:chgData name="Zixi Li" userId="7afddd65-cf6f-4657-8c89-fa7101aa5225" providerId="ADAL" clId="{AD783692-7993-4D3B-B21C-7E057EDEB8F3}" dt="2024-04-25T20:40:39.172" v="24279"/>
            <ac:spMkLst>
              <pc:docMk/>
              <pc:sldMasterMk cId="0" sldId="2147483685"/>
              <pc:sldLayoutMk cId="2475722683" sldId="2147483691"/>
              <ac:spMk id="4" creationId="{9051F4E1-318E-CA3A-CCFF-F9E38E2DFF08}"/>
            </ac:spMkLst>
          </pc:spChg>
          <pc:spChg chg="add mod">
            <ac:chgData name="Zixi Li" userId="7afddd65-cf6f-4657-8c89-fa7101aa5225" providerId="ADAL" clId="{AD783692-7993-4D3B-B21C-7E057EDEB8F3}" dt="2024-04-25T20:42:35.345" v="24299" actId="120"/>
            <ac:spMkLst>
              <pc:docMk/>
              <pc:sldMasterMk cId="0" sldId="2147483685"/>
              <pc:sldLayoutMk cId="2475722683" sldId="2147483691"/>
              <ac:spMk id="6" creationId="{2040BD34-91D1-8C69-380F-51F260D3558C}"/>
            </ac:spMkLst>
          </pc:spChg>
          <pc:spChg chg="add del mod">
            <ac:chgData name="Zixi Li" userId="7afddd65-cf6f-4657-8c89-fa7101aa5225" providerId="ADAL" clId="{AD783692-7993-4D3B-B21C-7E057EDEB8F3}" dt="2024-04-25T20:43:26.650" v="24302" actId="478"/>
            <ac:spMkLst>
              <pc:docMk/>
              <pc:sldMasterMk cId="0" sldId="2147483685"/>
              <pc:sldLayoutMk cId="2475722683" sldId="2147483691"/>
              <ac:spMk id="7" creationId="{07F36A9F-1CC9-E9CF-E640-8F4EDBF4DB83}"/>
            </ac:spMkLst>
          </pc:spChg>
          <pc:spChg chg="add mod">
            <ac:chgData name="Zixi Li" userId="7afddd65-cf6f-4657-8c89-fa7101aa5225" providerId="ADAL" clId="{AD783692-7993-4D3B-B21C-7E057EDEB8F3}" dt="2024-04-25T20:41:36.025" v="24287" actId="255"/>
            <ac:spMkLst>
              <pc:docMk/>
              <pc:sldMasterMk cId="0" sldId="2147483685"/>
              <pc:sldLayoutMk cId="2475722683" sldId="2147483691"/>
              <ac:spMk id="8" creationId="{8CEE901A-2E95-DA9B-B044-36B3B95C0B2C}"/>
            </ac:spMkLst>
          </pc:spChg>
          <pc:spChg chg="add mod">
            <ac:chgData name="Zixi Li" userId="7afddd65-cf6f-4657-8c89-fa7101aa5225" providerId="ADAL" clId="{AD783692-7993-4D3B-B21C-7E057EDEB8F3}" dt="2024-04-25T20:43:35.947" v="24306" actId="121"/>
            <ac:spMkLst>
              <pc:docMk/>
              <pc:sldMasterMk cId="0" sldId="2147483685"/>
              <pc:sldLayoutMk cId="2475722683" sldId="2147483691"/>
              <ac:spMk id="9" creationId="{8EC43C7C-D8B0-7B91-8545-2022DB5B9A08}"/>
            </ac:spMkLst>
          </pc:spChg>
          <pc:spChg chg="del">
            <ac:chgData name="Zixi Li" userId="7afddd65-cf6f-4657-8c89-fa7101aa5225" providerId="ADAL" clId="{AD783692-7993-4D3B-B21C-7E057EDEB8F3}" dt="2024-04-25T20:40:38.885" v="24278" actId="478"/>
            <ac:spMkLst>
              <pc:docMk/>
              <pc:sldMasterMk cId="0" sldId="2147483685"/>
              <pc:sldLayoutMk cId="2475722683" sldId="2147483691"/>
              <ac:spMk id="17" creationId="{00000000-0000-0000-0000-000000000000}"/>
            </ac:spMkLst>
          </pc:spChg>
          <pc:spChg chg="del">
            <ac:chgData name="Zixi Li" userId="7afddd65-cf6f-4657-8c89-fa7101aa5225" providerId="ADAL" clId="{AD783692-7993-4D3B-B21C-7E057EDEB8F3}" dt="2024-04-25T20:40:38.885" v="24278" actId="478"/>
            <ac:spMkLst>
              <pc:docMk/>
              <pc:sldMasterMk cId="0" sldId="2147483685"/>
              <pc:sldLayoutMk cId="2475722683" sldId="2147483691"/>
              <ac:spMk id="18" creationId="{00000000-0000-0000-0000-000000000000}"/>
            </ac:spMkLst>
          </pc:spChg>
          <pc:spChg chg="del">
            <ac:chgData name="Zixi Li" userId="7afddd65-cf6f-4657-8c89-fa7101aa5225" providerId="ADAL" clId="{AD783692-7993-4D3B-B21C-7E057EDEB8F3}" dt="2024-04-25T20:40:38.885" v="24278" actId="478"/>
            <ac:spMkLst>
              <pc:docMk/>
              <pc:sldMasterMk cId="0" sldId="2147483685"/>
              <pc:sldLayoutMk cId="2475722683" sldId="2147483691"/>
              <ac:spMk id="19" creationId="{00000000-0000-0000-0000-000000000000}"/>
            </ac:spMkLst>
          </pc:spChg>
          <pc:grpChg chg="add mod">
            <ac:chgData name="Zixi Li" userId="7afddd65-cf6f-4657-8c89-fa7101aa5225" providerId="ADAL" clId="{AD783692-7993-4D3B-B21C-7E057EDEB8F3}" dt="2024-04-25T20:40:39.172" v="24279"/>
            <ac:grpSpMkLst>
              <pc:docMk/>
              <pc:sldMasterMk cId="0" sldId="2147483685"/>
              <pc:sldLayoutMk cId="2475722683" sldId="2147483691"/>
              <ac:grpSpMk id="3" creationId="{D1920C75-AE16-92FD-7D3B-C72BFE4C0B3E}"/>
            </ac:grpSpMkLst>
          </pc:grpChg>
          <pc:cxnChg chg="mod">
            <ac:chgData name="Zixi Li" userId="7afddd65-cf6f-4657-8c89-fa7101aa5225" providerId="ADAL" clId="{AD783692-7993-4D3B-B21C-7E057EDEB8F3}" dt="2024-04-25T20:40:39.172" v="24279"/>
            <ac:cxnSpMkLst>
              <pc:docMk/>
              <pc:sldMasterMk cId="0" sldId="2147483685"/>
              <pc:sldLayoutMk cId="2475722683" sldId="2147483691"/>
              <ac:cxnSpMk id="5" creationId="{FC3585F5-D5EF-FDFF-07BC-BF45FD8CA7A8}"/>
            </ac:cxnSpMkLst>
          </pc:cxnChg>
        </pc:sldLayoutChg>
      </pc:sldMasterChg>
      <pc:sldMasterChg chg="addSp delSp modSp mod modSldLayout">
        <pc:chgData name="Zixi Li" userId="7afddd65-cf6f-4657-8c89-fa7101aa5225" providerId="ADAL" clId="{AD783692-7993-4D3B-B21C-7E057EDEB8F3}" dt="2024-04-30T00:11:24.248" v="28009" actId="478"/>
        <pc:sldMasterMkLst>
          <pc:docMk/>
          <pc:sldMasterMk cId="0" sldId="2147483686"/>
        </pc:sldMasterMkLst>
        <pc:spChg chg="mod">
          <ac:chgData name="Zixi Li" userId="7afddd65-cf6f-4657-8c89-fa7101aa5225" providerId="ADAL" clId="{AD783692-7993-4D3B-B21C-7E057EDEB8F3}" dt="2024-04-30T00:09:39.019" v="27994" actId="2711"/>
          <ac:spMkLst>
            <pc:docMk/>
            <pc:sldMasterMk cId="0" sldId="2147483686"/>
            <ac:spMk id="275" creationId="{00000000-0000-0000-0000-000000000000}"/>
          </ac:spMkLst>
        </pc:spChg>
        <pc:spChg chg="add del mod">
          <ac:chgData name="Zixi Li" userId="7afddd65-cf6f-4657-8c89-fa7101aa5225" providerId="ADAL" clId="{AD783692-7993-4D3B-B21C-7E057EDEB8F3}" dt="2024-04-30T00:11:24.248" v="28009" actId="478"/>
          <ac:spMkLst>
            <pc:docMk/>
            <pc:sldMasterMk cId="0" sldId="2147483686"/>
            <ac:spMk id="276" creationId="{00000000-0000-0000-0000-000000000000}"/>
          </ac:spMkLst>
        </pc:spChg>
        <pc:sldLayoutChg chg="modSp">
          <pc:chgData name="Zixi Li" userId="7afddd65-cf6f-4657-8c89-fa7101aa5225" providerId="ADAL" clId="{AD783692-7993-4D3B-B21C-7E057EDEB8F3}" dt="2024-04-30T00:10:05.772" v="27997" actId="2711"/>
          <pc:sldLayoutMkLst>
            <pc:docMk/>
            <pc:sldMasterMk cId="0" sldId="2147483686"/>
            <pc:sldLayoutMk cId="0" sldId="2147483682"/>
          </pc:sldLayoutMkLst>
          <pc:spChg chg="mod">
            <ac:chgData name="Zixi Li" userId="7afddd65-cf6f-4657-8c89-fa7101aa5225" providerId="ADAL" clId="{AD783692-7993-4D3B-B21C-7E057EDEB8F3}" dt="2024-04-30T00:10:05.772" v="27997" actId="2711"/>
            <ac:spMkLst>
              <pc:docMk/>
              <pc:sldMasterMk cId="0" sldId="2147483686"/>
              <pc:sldLayoutMk cId="0" sldId="2147483682"/>
              <ac:spMk id="279" creationId="{00000000-0000-0000-0000-000000000000}"/>
            </ac:spMkLst>
          </pc:spChg>
        </pc:sldLayoutChg>
      </pc:sldMasterChg>
      <pc:sldMasterChg chg="delSp modSp mod modSldLayout">
        <pc:chgData name="Zixi Li" userId="7afddd65-cf6f-4657-8c89-fa7101aa5225" providerId="ADAL" clId="{AD783692-7993-4D3B-B21C-7E057EDEB8F3}" dt="2024-04-30T00:11:21.694" v="28008" actId="478"/>
        <pc:sldMasterMkLst>
          <pc:docMk/>
          <pc:sldMasterMk cId="0" sldId="2147483687"/>
        </pc:sldMasterMkLst>
        <pc:spChg chg="mod">
          <ac:chgData name="Zixi Li" userId="7afddd65-cf6f-4657-8c89-fa7101aa5225" providerId="ADAL" clId="{AD783692-7993-4D3B-B21C-7E057EDEB8F3}" dt="2024-04-30T00:10:12.113" v="27998" actId="2711"/>
          <ac:spMkLst>
            <pc:docMk/>
            <pc:sldMasterMk cId="0" sldId="2147483687"/>
            <ac:spMk id="281" creationId="{00000000-0000-0000-0000-000000000000}"/>
          </ac:spMkLst>
        </pc:spChg>
        <pc:spChg chg="del mod">
          <ac:chgData name="Zixi Li" userId="7afddd65-cf6f-4657-8c89-fa7101aa5225" providerId="ADAL" clId="{AD783692-7993-4D3B-B21C-7E057EDEB8F3}" dt="2024-04-30T00:11:21.694" v="28008" actId="478"/>
          <ac:spMkLst>
            <pc:docMk/>
            <pc:sldMasterMk cId="0" sldId="2147483687"/>
            <ac:spMk id="282" creationId="{00000000-0000-0000-0000-000000000000}"/>
          </ac:spMkLst>
        </pc:spChg>
        <pc:sldLayoutChg chg="modSp">
          <pc:chgData name="Zixi Li" userId="7afddd65-cf6f-4657-8c89-fa7101aa5225" providerId="ADAL" clId="{AD783692-7993-4D3B-B21C-7E057EDEB8F3}" dt="2024-04-30T00:10:31.902" v="28002" actId="255"/>
          <pc:sldLayoutMkLst>
            <pc:docMk/>
            <pc:sldMasterMk cId="0" sldId="2147483687"/>
            <pc:sldLayoutMk cId="0" sldId="2147483684"/>
          </pc:sldLayoutMkLst>
          <pc:spChg chg="mod">
            <ac:chgData name="Zixi Li" userId="7afddd65-cf6f-4657-8c89-fa7101aa5225" providerId="ADAL" clId="{AD783692-7993-4D3B-B21C-7E057EDEB8F3}" dt="2024-04-30T00:10:31.902" v="28002" actId="255"/>
            <ac:spMkLst>
              <pc:docMk/>
              <pc:sldMasterMk cId="0" sldId="2147483687"/>
              <pc:sldLayoutMk cId="0" sldId="2147483684"/>
              <ac:spMk id="285" creationId="{00000000-0000-0000-0000-000000000000}"/>
            </ac:spMkLst>
          </pc:spChg>
        </pc:sldLayoutChg>
      </pc:sldMasterChg>
      <pc:sldMasterChg chg="modSldLayout">
        <pc:chgData name="Zixi Li" userId="7afddd65-cf6f-4657-8c89-fa7101aa5225" providerId="ADAL" clId="{AD783692-7993-4D3B-B21C-7E057EDEB8F3}" dt="2024-04-25T20:29:05.678" v="24025"/>
        <pc:sldMasterMkLst>
          <pc:docMk/>
          <pc:sldMasterMk cId="2377990558" sldId="2147483689"/>
        </pc:sldMasterMkLst>
        <pc:sldLayoutChg chg="setBg">
          <pc:chgData name="Zixi Li" userId="7afddd65-cf6f-4657-8c89-fa7101aa5225" providerId="ADAL" clId="{AD783692-7993-4D3B-B21C-7E057EDEB8F3}" dt="2024-04-25T20:29:05.678" v="24025"/>
          <pc:sldLayoutMkLst>
            <pc:docMk/>
            <pc:sldMasterMk cId="2377990558" sldId="2147483689"/>
            <pc:sldLayoutMk cId="3387548269" sldId="2147483700"/>
          </pc:sldLayoutMkLst>
        </pc:sldLayoutChg>
      </pc:sldMasterChg>
      <pc:sldMasterChg chg="modSldLayout">
        <pc:chgData name="Zixi Li" userId="7afddd65-cf6f-4657-8c89-fa7101aa5225" providerId="ADAL" clId="{AD783692-7993-4D3B-B21C-7E057EDEB8F3}" dt="2024-04-25T20:29:16.700" v="24026"/>
        <pc:sldMasterMkLst>
          <pc:docMk/>
          <pc:sldMasterMk cId="4262391342" sldId="2147483689"/>
        </pc:sldMasterMkLst>
        <pc:sldLayoutChg chg="setBg">
          <pc:chgData name="Zixi Li" userId="7afddd65-cf6f-4657-8c89-fa7101aa5225" providerId="ADAL" clId="{AD783692-7993-4D3B-B21C-7E057EDEB8F3}" dt="2024-04-25T20:29:16.700" v="24026"/>
          <pc:sldLayoutMkLst>
            <pc:docMk/>
            <pc:sldMasterMk cId="4262391342" sldId="2147483689"/>
            <pc:sldLayoutMk cId="1729083588" sldId="2147483700"/>
          </pc:sldLayoutMkLst>
        </pc:sldLayoutChg>
      </pc:sldMasterChg>
    </pc:docChg>
  </pc:docChgLst>
  <pc:docChgLst>
    <pc:chgData name="Zixi Li" userId="7afddd65-cf6f-4657-8c89-fa7101aa5225" providerId="ADAL" clId="{57C9DD82-578D-A445-AB81-D9D26A385C7A}"/>
    <pc:docChg chg="undo custSel addSld delSld modSld sldOrd modMainMaster addSection delSection modSection">
      <pc:chgData name="Zixi Li" userId="7afddd65-cf6f-4657-8c89-fa7101aa5225" providerId="ADAL" clId="{57C9DD82-578D-A445-AB81-D9D26A385C7A}" dt="2024-05-07T19:09:15.751" v="12281" actId="1076"/>
      <pc:docMkLst>
        <pc:docMk/>
      </pc:docMkLst>
      <pc:sldChg chg="ord replTag delTag">
        <pc:chgData name="Zixi Li" userId="7afddd65-cf6f-4657-8c89-fa7101aa5225" providerId="ADAL" clId="{57C9DD82-578D-A445-AB81-D9D26A385C7A}" dt="2024-05-03T17:20:48.989" v="12142" actId="20578"/>
        <pc:sldMkLst>
          <pc:docMk/>
          <pc:sldMk cId="0" sldId="256"/>
        </pc:sldMkLst>
      </pc:sldChg>
      <pc:sldChg chg="replTag delTag">
        <pc:chgData name="Zixi Li" userId="7afddd65-cf6f-4657-8c89-fa7101aa5225" providerId="ADAL" clId="{57C9DD82-578D-A445-AB81-D9D26A385C7A}" dt="2024-04-24T22:15:13.655" v="4884"/>
        <pc:sldMkLst>
          <pc:docMk/>
          <pc:sldMk cId="0" sldId="257"/>
        </pc:sldMkLst>
      </pc:sldChg>
      <pc:sldChg chg="replTag delTag">
        <pc:chgData name="Zixi Li" userId="7afddd65-cf6f-4657-8c89-fa7101aa5225" providerId="ADAL" clId="{57C9DD82-578D-A445-AB81-D9D26A385C7A}" dt="2024-04-24T22:15:13.655" v="4883"/>
        <pc:sldMkLst>
          <pc:docMk/>
          <pc:sldMk cId="0" sldId="258"/>
        </pc:sldMkLst>
      </pc:sldChg>
      <pc:sldChg chg="replTag delTag">
        <pc:chgData name="Zixi Li" userId="7afddd65-cf6f-4657-8c89-fa7101aa5225" providerId="ADAL" clId="{57C9DD82-578D-A445-AB81-D9D26A385C7A}" dt="2024-04-24T22:15:13.654" v="4882"/>
        <pc:sldMkLst>
          <pc:docMk/>
          <pc:sldMk cId="0" sldId="259"/>
        </pc:sldMkLst>
      </pc:sldChg>
      <pc:sldChg chg="replTag delTag">
        <pc:chgData name="Zixi Li" userId="7afddd65-cf6f-4657-8c89-fa7101aa5225" providerId="ADAL" clId="{57C9DD82-578D-A445-AB81-D9D26A385C7A}" dt="2024-04-24T22:15:13.654" v="4881"/>
        <pc:sldMkLst>
          <pc:docMk/>
          <pc:sldMk cId="0" sldId="260"/>
        </pc:sldMkLst>
      </pc:sldChg>
      <pc:sldChg chg="replTag delTag">
        <pc:chgData name="Zixi Li" userId="7afddd65-cf6f-4657-8c89-fa7101aa5225" providerId="ADAL" clId="{57C9DD82-578D-A445-AB81-D9D26A385C7A}" dt="2024-04-24T22:15:13.654" v="4880"/>
        <pc:sldMkLst>
          <pc:docMk/>
          <pc:sldMk cId="0" sldId="261"/>
        </pc:sldMkLst>
      </pc:sldChg>
      <pc:sldChg chg="replTag delTag">
        <pc:chgData name="Zixi Li" userId="7afddd65-cf6f-4657-8c89-fa7101aa5225" providerId="ADAL" clId="{57C9DD82-578D-A445-AB81-D9D26A385C7A}" dt="2024-04-24T22:15:13.654" v="4879"/>
        <pc:sldMkLst>
          <pc:docMk/>
          <pc:sldMk cId="0" sldId="262"/>
        </pc:sldMkLst>
      </pc:sldChg>
      <pc:sldChg chg="replTag delTag">
        <pc:chgData name="Zixi Li" userId="7afddd65-cf6f-4657-8c89-fa7101aa5225" providerId="ADAL" clId="{57C9DD82-578D-A445-AB81-D9D26A385C7A}" dt="2024-04-24T22:15:13.654" v="4878"/>
        <pc:sldMkLst>
          <pc:docMk/>
          <pc:sldMk cId="0" sldId="263"/>
        </pc:sldMkLst>
      </pc:sldChg>
      <pc:sldChg chg="replTag delTag">
        <pc:chgData name="Zixi Li" userId="7afddd65-cf6f-4657-8c89-fa7101aa5225" providerId="ADAL" clId="{57C9DD82-578D-A445-AB81-D9D26A385C7A}" dt="2024-04-24T22:15:13.654" v="4877"/>
        <pc:sldMkLst>
          <pc:docMk/>
          <pc:sldMk cId="0" sldId="264"/>
        </pc:sldMkLst>
      </pc:sldChg>
      <pc:sldChg chg="replTag delTag">
        <pc:chgData name="Zixi Li" userId="7afddd65-cf6f-4657-8c89-fa7101aa5225" providerId="ADAL" clId="{57C9DD82-578D-A445-AB81-D9D26A385C7A}" dt="2024-04-24T22:15:13.653" v="4876"/>
        <pc:sldMkLst>
          <pc:docMk/>
          <pc:sldMk cId="0" sldId="265"/>
        </pc:sldMkLst>
      </pc:sldChg>
      <pc:sldChg chg="replTag delTag">
        <pc:chgData name="Zixi Li" userId="7afddd65-cf6f-4657-8c89-fa7101aa5225" providerId="ADAL" clId="{57C9DD82-578D-A445-AB81-D9D26A385C7A}" dt="2024-04-24T22:15:13.653" v="4875"/>
        <pc:sldMkLst>
          <pc:docMk/>
          <pc:sldMk cId="0" sldId="266"/>
        </pc:sldMkLst>
      </pc:sldChg>
      <pc:sldChg chg="replTag delTag">
        <pc:chgData name="Zixi Li" userId="7afddd65-cf6f-4657-8c89-fa7101aa5225" providerId="ADAL" clId="{57C9DD82-578D-A445-AB81-D9D26A385C7A}" dt="2024-04-24T22:15:13.653" v="4874"/>
        <pc:sldMkLst>
          <pc:docMk/>
          <pc:sldMk cId="0" sldId="267"/>
        </pc:sldMkLst>
      </pc:sldChg>
      <pc:sldChg chg="replTag delTag">
        <pc:chgData name="Zixi Li" userId="7afddd65-cf6f-4657-8c89-fa7101aa5225" providerId="ADAL" clId="{57C9DD82-578D-A445-AB81-D9D26A385C7A}" dt="2024-04-24T22:15:13.653" v="4873"/>
        <pc:sldMkLst>
          <pc:docMk/>
          <pc:sldMk cId="0" sldId="268"/>
        </pc:sldMkLst>
      </pc:sldChg>
      <pc:sldChg chg="replTag delTag">
        <pc:chgData name="Zixi Li" userId="7afddd65-cf6f-4657-8c89-fa7101aa5225" providerId="ADAL" clId="{57C9DD82-578D-A445-AB81-D9D26A385C7A}" dt="2024-04-24T22:15:13.653" v="4872"/>
        <pc:sldMkLst>
          <pc:docMk/>
          <pc:sldMk cId="0" sldId="269"/>
        </pc:sldMkLst>
      </pc:sldChg>
      <pc:sldChg chg="replTag delTag">
        <pc:chgData name="Zixi Li" userId="7afddd65-cf6f-4657-8c89-fa7101aa5225" providerId="ADAL" clId="{57C9DD82-578D-A445-AB81-D9D26A385C7A}" dt="2024-04-24T22:15:13.653" v="4871"/>
        <pc:sldMkLst>
          <pc:docMk/>
          <pc:sldMk cId="0" sldId="270"/>
        </pc:sldMkLst>
      </pc:sldChg>
      <pc:sldChg chg="replTag delTag">
        <pc:chgData name="Zixi Li" userId="7afddd65-cf6f-4657-8c89-fa7101aa5225" providerId="ADAL" clId="{57C9DD82-578D-A445-AB81-D9D26A385C7A}" dt="2024-04-24T22:15:13.652" v="4870"/>
        <pc:sldMkLst>
          <pc:docMk/>
          <pc:sldMk cId="0" sldId="271"/>
        </pc:sldMkLst>
      </pc:sldChg>
      <pc:sldChg chg="replTag delTag">
        <pc:chgData name="Zixi Li" userId="7afddd65-cf6f-4657-8c89-fa7101aa5225" providerId="ADAL" clId="{57C9DD82-578D-A445-AB81-D9D26A385C7A}" dt="2024-04-24T22:15:13.652" v="4869"/>
        <pc:sldMkLst>
          <pc:docMk/>
          <pc:sldMk cId="0" sldId="272"/>
        </pc:sldMkLst>
      </pc:sldChg>
      <pc:sldChg chg="replTag delTag">
        <pc:chgData name="Zixi Li" userId="7afddd65-cf6f-4657-8c89-fa7101aa5225" providerId="ADAL" clId="{57C9DD82-578D-A445-AB81-D9D26A385C7A}" dt="2024-04-24T22:15:13.652" v="4868"/>
        <pc:sldMkLst>
          <pc:docMk/>
          <pc:sldMk cId="0" sldId="273"/>
        </pc:sldMkLst>
      </pc:sldChg>
      <pc:sldChg chg="replTag delTag">
        <pc:chgData name="Zixi Li" userId="7afddd65-cf6f-4657-8c89-fa7101aa5225" providerId="ADAL" clId="{57C9DD82-578D-A445-AB81-D9D26A385C7A}" dt="2024-04-24T22:15:13.652" v="4867"/>
        <pc:sldMkLst>
          <pc:docMk/>
          <pc:sldMk cId="0" sldId="274"/>
        </pc:sldMkLst>
      </pc:sldChg>
      <pc:sldChg chg="replTag delTag">
        <pc:chgData name="Zixi Li" userId="7afddd65-cf6f-4657-8c89-fa7101aa5225" providerId="ADAL" clId="{57C9DD82-578D-A445-AB81-D9D26A385C7A}" dt="2024-04-24T22:15:13.652" v="4866"/>
        <pc:sldMkLst>
          <pc:docMk/>
          <pc:sldMk cId="0" sldId="275"/>
        </pc:sldMkLst>
      </pc:sldChg>
      <pc:sldChg chg="replTag delTag">
        <pc:chgData name="Zixi Li" userId="7afddd65-cf6f-4657-8c89-fa7101aa5225" providerId="ADAL" clId="{57C9DD82-578D-A445-AB81-D9D26A385C7A}" dt="2024-04-24T22:15:13.651" v="4865"/>
        <pc:sldMkLst>
          <pc:docMk/>
          <pc:sldMk cId="0" sldId="276"/>
        </pc:sldMkLst>
      </pc:sldChg>
      <pc:sldChg chg="replTag delTag">
        <pc:chgData name="Zixi Li" userId="7afddd65-cf6f-4657-8c89-fa7101aa5225" providerId="ADAL" clId="{57C9DD82-578D-A445-AB81-D9D26A385C7A}" dt="2024-04-24T22:15:13.651" v="4864"/>
        <pc:sldMkLst>
          <pc:docMk/>
          <pc:sldMk cId="0" sldId="277"/>
        </pc:sldMkLst>
      </pc:sldChg>
      <pc:sldChg chg="replTag delTag">
        <pc:chgData name="Zixi Li" userId="7afddd65-cf6f-4657-8c89-fa7101aa5225" providerId="ADAL" clId="{57C9DD82-578D-A445-AB81-D9D26A385C7A}" dt="2024-04-24T22:15:13.651" v="4863"/>
        <pc:sldMkLst>
          <pc:docMk/>
          <pc:sldMk cId="0" sldId="278"/>
        </pc:sldMkLst>
      </pc:sldChg>
      <pc:sldChg chg="replTag delTag">
        <pc:chgData name="Zixi Li" userId="7afddd65-cf6f-4657-8c89-fa7101aa5225" providerId="ADAL" clId="{57C9DD82-578D-A445-AB81-D9D26A385C7A}" dt="2024-04-24T22:15:13.651" v="4862"/>
        <pc:sldMkLst>
          <pc:docMk/>
          <pc:sldMk cId="0" sldId="279"/>
        </pc:sldMkLst>
      </pc:sldChg>
      <pc:sldChg chg="replTag delTag">
        <pc:chgData name="Zixi Li" userId="7afddd65-cf6f-4657-8c89-fa7101aa5225" providerId="ADAL" clId="{57C9DD82-578D-A445-AB81-D9D26A385C7A}" dt="2024-04-24T22:15:13.651" v="4861"/>
        <pc:sldMkLst>
          <pc:docMk/>
          <pc:sldMk cId="0" sldId="280"/>
        </pc:sldMkLst>
      </pc:sldChg>
      <pc:sldChg chg="replTag delTag">
        <pc:chgData name="Zixi Li" userId="7afddd65-cf6f-4657-8c89-fa7101aa5225" providerId="ADAL" clId="{57C9DD82-578D-A445-AB81-D9D26A385C7A}" dt="2024-04-24T22:15:13.651" v="4860"/>
        <pc:sldMkLst>
          <pc:docMk/>
          <pc:sldMk cId="0" sldId="281"/>
        </pc:sldMkLst>
      </pc:sldChg>
      <pc:sldChg chg="replTag delTag">
        <pc:chgData name="Zixi Li" userId="7afddd65-cf6f-4657-8c89-fa7101aa5225" providerId="ADAL" clId="{57C9DD82-578D-A445-AB81-D9D26A385C7A}" dt="2024-04-24T22:15:13.651" v="4859"/>
        <pc:sldMkLst>
          <pc:docMk/>
          <pc:sldMk cId="0" sldId="282"/>
        </pc:sldMkLst>
      </pc:sldChg>
      <pc:sldChg chg="replTag delTag">
        <pc:chgData name="Zixi Li" userId="7afddd65-cf6f-4657-8c89-fa7101aa5225" providerId="ADAL" clId="{57C9DD82-578D-A445-AB81-D9D26A385C7A}" dt="2024-04-24T22:15:13.650" v="4858"/>
        <pc:sldMkLst>
          <pc:docMk/>
          <pc:sldMk cId="0" sldId="283"/>
        </pc:sldMkLst>
      </pc:sldChg>
      <pc:sldChg chg="replTag delTag">
        <pc:chgData name="Zixi Li" userId="7afddd65-cf6f-4657-8c89-fa7101aa5225" providerId="ADAL" clId="{57C9DD82-578D-A445-AB81-D9D26A385C7A}" dt="2024-04-24T22:15:13.649" v="4852"/>
        <pc:sldMkLst>
          <pc:docMk/>
          <pc:sldMk cId="0" sldId="284"/>
        </pc:sldMkLst>
      </pc:sldChg>
      <pc:sldChg chg="replTag delTag">
        <pc:chgData name="Zixi Li" userId="7afddd65-cf6f-4657-8c89-fa7101aa5225" providerId="ADAL" clId="{57C9DD82-578D-A445-AB81-D9D26A385C7A}" dt="2024-04-24T22:15:13.649" v="4851"/>
        <pc:sldMkLst>
          <pc:docMk/>
          <pc:sldMk cId="0" sldId="285"/>
        </pc:sldMkLst>
      </pc:sldChg>
      <pc:sldChg chg="replTag delTag">
        <pc:chgData name="Zixi Li" userId="7afddd65-cf6f-4657-8c89-fa7101aa5225" providerId="ADAL" clId="{57C9DD82-578D-A445-AB81-D9D26A385C7A}" dt="2024-04-24T22:15:13.649" v="4850"/>
        <pc:sldMkLst>
          <pc:docMk/>
          <pc:sldMk cId="0" sldId="286"/>
        </pc:sldMkLst>
      </pc:sldChg>
      <pc:sldChg chg="replTag delTag">
        <pc:chgData name="Zixi Li" userId="7afddd65-cf6f-4657-8c89-fa7101aa5225" providerId="ADAL" clId="{57C9DD82-578D-A445-AB81-D9D26A385C7A}" dt="2024-04-24T22:15:13.649" v="4849"/>
        <pc:sldMkLst>
          <pc:docMk/>
          <pc:sldMk cId="0" sldId="287"/>
        </pc:sldMkLst>
      </pc:sldChg>
      <pc:sldChg chg="replTag delTag">
        <pc:chgData name="Zixi Li" userId="7afddd65-cf6f-4657-8c89-fa7101aa5225" providerId="ADAL" clId="{57C9DD82-578D-A445-AB81-D9D26A385C7A}" dt="2024-04-24T22:15:13.649" v="4848"/>
        <pc:sldMkLst>
          <pc:docMk/>
          <pc:sldMk cId="0" sldId="288"/>
        </pc:sldMkLst>
      </pc:sldChg>
      <pc:sldChg chg="replTag delTag">
        <pc:chgData name="Zixi Li" userId="7afddd65-cf6f-4657-8c89-fa7101aa5225" providerId="ADAL" clId="{57C9DD82-578D-A445-AB81-D9D26A385C7A}" dt="2024-04-24T22:15:13.649" v="4847"/>
        <pc:sldMkLst>
          <pc:docMk/>
          <pc:sldMk cId="0" sldId="289"/>
        </pc:sldMkLst>
      </pc:sldChg>
      <pc:sldChg chg="addSp modSp mod replTag delTag">
        <pc:chgData name="Zixi Li" userId="7afddd65-cf6f-4657-8c89-fa7101aa5225" providerId="ADAL" clId="{57C9DD82-578D-A445-AB81-D9D26A385C7A}" dt="2024-05-01T02:55:19.710" v="9799" actId="1076"/>
        <pc:sldMkLst>
          <pc:docMk/>
          <pc:sldMk cId="0" sldId="290"/>
        </pc:sldMkLst>
        <pc:spChg chg="mod">
          <ac:chgData name="Zixi Li" userId="7afddd65-cf6f-4657-8c89-fa7101aa5225" providerId="ADAL" clId="{57C9DD82-578D-A445-AB81-D9D26A385C7A}" dt="2024-05-01T02:54:44.232" v="9787"/>
          <ac:spMkLst>
            <pc:docMk/>
            <pc:sldMk cId="0" sldId="290"/>
            <ac:spMk id="4" creationId="{9157E2E8-A889-BF4E-D97D-F0072A4F4E79}"/>
          </ac:spMkLst>
        </pc:spChg>
        <pc:spChg chg="mod">
          <ac:chgData name="Zixi Li" userId="7afddd65-cf6f-4657-8c89-fa7101aa5225" providerId="ADAL" clId="{57C9DD82-578D-A445-AB81-D9D26A385C7A}" dt="2024-05-01T02:54:44.232" v="9787"/>
          <ac:spMkLst>
            <pc:docMk/>
            <pc:sldMk cId="0" sldId="290"/>
            <ac:spMk id="5" creationId="{05A9C517-6D26-21ED-6A28-85059F1088E7}"/>
          </ac:spMkLst>
        </pc:spChg>
        <pc:spChg chg="mod">
          <ac:chgData name="Zixi Li" userId="7afddd65-cf6f-4657-8c89-fa7101aa5225" providerId="ADAL" clId="{57C9DD82-578D-A445-AB81-D9D26A385C7A}" dt="2024-05-01T02:55:15.767" v="9798" actId="1076"/>
          <ac:spMkLst>
            <pc:docMk/>
            <pc:sldMk cId="0" sldId="290"/>
            <ac:spMk id="4805" creationId="{00000000-0000-0000-0000-000000000000}"/>
          </ac:spMkLst>
        </pc:spChg>
        <pc:grpChg chg="add mod">
          <ac:chgData name="Zixi Li" userId="7afddd65-cf6f-4657-8c89-fa7101aa5225" providerId="ADAL" clId="{57C9DD82-578D-A445-AB81-D9D26A385C7A}" dt="2024-05-01T02:55:19.710" v="9799" actId="1076"/>
          <ac:grpSpMkLst>
            <pc:docMk/>
            <pc:sldMk cId="0" sldId="290"/>
            <ac:grpSpMk id="2" creationId="{BD783EC5-C9EE-11B0-581D-A3823EC8FA4B}"/>
          </ac:grpSpMkLst>
        </pc:grpChg>
        <pc:grpChg chg="mod">
          <ac:chgData name="Zixi Li" userId="7afddd65-cf6f-4657-8c89-fa7101aa5225" providerId="ADAL" clId="{57C9DD82-578D-A445-AB81-D9D26A385C7A}" dt="2024-05-01T02:54:48.827" v="9790" actId="1076"/>
          <ac:grpSpMkLst>
            <pc:docMk/>
            <pc:sldMk cId="0" sldId="290"/>
            <ac:grpSpMk id="4801" creationId="{00000000-0000-0000-0000-000000000000}"/>
          </ac:grpSpMkLst>
        </pc:grpChg>
        <pc:picChg chg="mod">
          <ac:chgData name="Zixi Li" userId="7afddd65-cf6f-4657-8c89-fa7101aa5225" providerId="ADAL" clId="{57C9DD82-578D-A445-AB81-D9D26A385C7A}" dt="2024-05-01T02:54:44.232" v="9787"/>
          <ac:picMkLst>
            <pc:docMk/>
            <pc:sldMk cId="0" sldId="290"/>
            <ac:picMk id="3" creationId="{0A8CCE6F-D6E9-B7CB-3FF1-F0FF45EC0796}"/>
          </ac:picMkLst>
        </pc:picChg>
        <pc:picChg chg="add mod">
          <ac:chgData name="Zixi Li" userId="7afddd65-cf6f-4657-8c89-fa7101aa5225" providerId="ADAL" clId="{57C9DD82-578D-A445-AB81-D9D26A385C7A}" dt="2024-05-01T02:55:19.710" v="9799" actId="1076"/>
          <ac:picMkLst>
            <pc:docMk/>
            <pc:sldMk cId="0" sldId="290"/>
            <ac:picMk id="6" creationId="{F2BADBA8-CE7B-2C9F-3702-5F565DA49C81}"/>
          </ac:picMkLst>
        </pc:picChg>
        <pc:picChg chg="add mod">
          <ac:chgData name="Zixi Li" userId="7afddd65-cf6f-4657-8c89-fa7101aa5225" providerId="ADAL" clId="{57C9DD82-578D-A445-AB81-D9D26A385C7A}" dt="2024-05-01T02:55:19.710" v="9799" actId="1076"/>
          <ac:picMkLst>
            <pc:docMk/>
            <pc:sldMk cId="0" sldId="290"/>
            <ac:picMk id="7" creationId="{753A1A5A-F1EA-2E78-A4A1-79CA2DBA4AD5}"/>
          </ac:picMkLst>
        </pc:picChg>
        <pc:picChg chg="add mod">
          <ac:chgData name="Zixi Li" userId="7afddd65-cf6f-4657-8c89-fa7101aa5225" providerId="ADAL" clId="{57C9DD82-578D-A445-AB81-D9D26A385C7A}" dt="2024-05-01T02:55:19.710" v="9799" actId="1076"/>
          <ac:picMkLst>
            <pc:docMk/>
            <pc:sldMk cId="0" sldId="290"/>
            <ac:picMk id="8" creationId="{8AE0E0C1-C73F-BD39-E112-C4383372D7CD}"/>
          </ac:picMkLst>
        </pc:picChg>
      </pc:sldChg>
      <pc:sldChg chg="replTag delTag">
        <pc:chgData name="Zixi Li" userId="7afddd65-cf6f-4657-8c89-fa7101aa5225" providerId="ADAL" clId="{57C9DD82-578D-A445-AB81-D9D26A385C7A}" dt="2024-04-24T22:15:13.648" v="4845"/>
        <pc:sldMkLst>
          <pc:docMk/>
          <pc:sldMk cId="0" sldId="291"/>
        </pc:sldMkLst>
      </pc:sldChg>
      <pc:sldChg chg="replTag delTag">
        <pc:chgData name="Zixi Li" userId="7afddd65-cf6f-4657-8c89-fa7101aa5225" providerId="ADAL" clId="{57C9DD82-578D-A445-AB81-D9D26A385C7A}" dt="2024-04-24T22:15:13.648" v="4844"/>
        <pc:sldMkLst>
          <pc:docMk/>
          <pc:sldMk cId="0" sldId="292"/>
        </pc:sldMkLst>
      </pc:sldChg>
      <pc:sldChg chg="replTag delTag">
        <pc:chgData name="Zixi Li" userId="7afddd65-cf6f-4657-8c89-fa7101aa5225" providerId="ADAL" clId="{57C9DD82-578D-A445-AB81-D9D26A385C7A}" dt="2024-04-24T22:15:13.648" v="4843"/>
        <pc:sldMkLst>
          <pc:docMk/>
          <pc:sldMk cId="0" sldId="293"/>
        </pc:sldMkLst>
      </pc:sldChg>
      <pc:sldChg chg="replTag delTag">
        <pc:chgData name="Zixi Li" userId="7afddd65-cf6f-4657-8c89-fa7101aa5225" providerId="ADAL" clId="{57C9DD82-578D-A445-AB81-D9D26A385C7A}" dt="2024-04-24T22:15:13.648" v="4842"/>
        <pc:sldMkLst>
          <pc:docMk/>
          <pc:sldMk cId="0" sldId="294"/>
        </pc:sldMkLst>
      </pc:sldChg>
      <pc:sldChg chg="replTag delTag">
        <pc:chgData name="Zixi Li" userId="7afddd65-cf6f-4657-8c89-fa7101aa5225" providerId="ADAL" clId="{57C9DD82-578D-A445-AB81-D9D26A385C7A}" dt="2024-04-24T22:15:13.648" v="4841"/>
        <pc:sldMkLst>
          <pc:docMk/>
          <pc:sldMk cId="0" sldId="295"/>
        </pc:sldMkLst>
      </pc:sldChg>
      <pc:sldChg chg="replTag delTag">
        <pc:chgData name="Zixi Li" userId="7afddd65-cf6f-4657-8c89-fa7101aa5225" providerId="ADAL" clId="{57C9DD82-578D-A445-AB81-D9D26A385C7A}" dt="2024-04-24T22:15:13.647" v="4840"/>
        <pc:sldMkLst>
          <pc:docMk/>
          <pc:sldMk cId="0" sldId="296"/>
        </pc:sldMkLst>
      </pc:sldChg>
      <pc:sldChg chg="replTag delTag">
        <pc:chgData name="Zixi Li" userId="7afddd65-cf6f-4657-8c89-fa7101aa5225" providerId="ADAL" clId="{57C9DD82-578D-A445-AB81-D9D26A385C7A}" dt="2024-04-24T22:15:13.647" v="4839"/>
        <pc:sldMkLst>
          <pc:docMk/>
          <pc:sldMk cId="0" sldId="297"/>
        </pc:sldMkLst>
      </pc:sldChg>
      <pc:sldChg chg="replTag delTag">
        <pc:chgData name="Zixi Li" userId="7afddd65-cf6f-4657-8c89-fa7101aa5225" providerId="ADAL" clId="{57C9DD82-578D-A445-AB81-D9D26A385C7A}" dt="2024-04-24T22:15:13.647" v="4838"/>
        <pc:sldMkLst>
          <pc:docMk/>
          <pc:sldMk cId="0" sldId="298"/>
        </pc:sldMkLst>
      </pc:sldChg>
      <pc:sldChg chg="replTag delTag">
        <pc:chgData name="Zixi Li" userId="7afddd65-cf6f-4657-8c89-fa7101aa5225" providerId="ADAL" clId="{57C9DD82-578D-A445-AB81-D9D26A385C7A}" dt="2024-04-24T22:15:13.647" v="4837"/>
        <pc:sldMkLst>
          <pc:docMk/>
          <pc:sldMk cId="0" sldId="299"/>
        </pc:sldMkLst>
      </pc:sldChg>
      <pc:sldChg chg="replTag delTag">
        <pc:chgData name="Zixi Li" userId="7afddd65-cf6f-4657-8c89-fa7101aa5225" providerId="ADAL" clId="{57C9DD82-578D-A445-AB81-D9D26A385C7A}" dt="2024-04-24T22:15:13.647" v="4836"/>
        <pc:sldMkLst>
          <pc:docMk/>
          <pc:sldMk cId="0" sldId="300"/>
        </pc:sldMkLst>
      </pc:sldChg>
      <pc:sldChg chg="replTag delTag">
        <pc:chgData name="Zixi Li" userId="7afddd65-cf6f-4657-8c89-fa7101aa5225" providerId="ADAL" clId="{57C9DD82-578D-A445-AB81-D9D26A385C7A}" dt="2024-04-24T22:15:13.647" v="4835"/>
        <pc:sldMkLst>
          <pc:docMk/>
          <pc:sldMk cId="0" sldId="301"/>
        </pc:sldMkLst>
      </pc:sldChg>
      <pc:sldChg chg="replTag delTag">
        <pc:chgData name="Zixi Li" userId="7afddd65-cf6f-4657-8c89-fa7101aa5225" providerId="ADAL" clId="{57C9DD82-578D-A445-AB81-D9D26A385C7A}" dt="2024-04-24T22:15:13.646" v="4834"/>
        <pc:sldMkLst>
          <pc:docMk/>
          <pc:sldMk cId="0" sldId="302"/>
        </pc:sldMkLst>
      </pc:sldChg>
      <pc:sldChg chg="replTag delTag">
        <pc:chgData name="Zixi Li" userId="7afddd65-cf6f-4657-8c89-fa7101aa5225" providerId="ADAL" clId="{57C9DD82-578D-A445-AB81-D9D26A385C7A}" dt="2024-04-24T22:15:13.646" v="4833"/>
        <pc:sldMkLst>
          <pc:docMk/>
          <pc:sldMk cId="0" sldId="303"/>
        </pc:sldMkLst>
      </pc:sldChg>
      <pc:sldChg chg="replTag delTag">
        <pc:chgData name="Zixi Li" userId="7afddd65-cf6f-4657-8c89-fa7101aa5225" providerId="ADAL" clId="{57C9DD82-578D-A445-AB81-D9D26A385C7A}" dt="2024-04-24T22:15:13.646" v="4832"/>
        <pc:sldMkLst>
          <pc:docMk/>
          <pc:sldMk cId="0" sldId="304"/>
        </pc:sldMkLst>
      </pc:sldChg>
      <pc:sldChg chg="replTag delTag">
        <pc:chgData name="Zixi Li" userId="7afddd65-cf6f-4657-8c89-fa7101aa5225" providerId="ADAL" clId="{57C9DD82-578D-A445-AB81-D9D26A385C7A}" dt="2024-04-24T22:15:13.646" v="4831"/>
        <pc:sldMkLst>
          <pc:docMk/>
          <pc:sldMk cId="0" sldId="305"/>
        </pc:sldMkLst>
      </pc:sldChg>
      <pc:sldChg chg="replTag delTag">
        <pc:chgData name="Zixi Li" userId="7afddd65-cf6f-4657-8c89-fa7101aa5225" providerId="ADAL" clId="{57C9DD82-578D-A445-AB81-D9D26A385C7A}" dt="2024-04-24T22:15:13.646" v="4830"/>
        <pc:sldMkLst>
          <pc:docMk/>
          <pc:sldMk cId="0" sldId="306"/>
        </pc:sldMkLst>
      </pc:sldChg>
      <pc:sldChg chg="replTag delTag">
        <pc:chgData name="Zixi Li" userId="7afddd65-cf6f-4657-8c89-fa7101aa5225" providerId="ADAL" clId="{57C9DD82-578D-A445-AB81-D9D26A385C7A}" dt="2024-04-24T22:15:13.645" v="4829"/>
        <pc:sldMkLst>
          <pc:docMk/>
          <pc:sldMk cId="0" sldId="307"/>
        </pc:sldMkLst>
      </pc:sldChg>
      <pc:sldChg chg="replTag delTag">
        <pc:chgData name="Zixi Li" userId="7afddd65-cf6f-4657-8c89-fa7101aa5225" providerId="ADAL" clId="{57C9DD82-578D-A445-AB81-D9D26A385C7A}" dt="2024-04-24T22:15:13.645" v="4828"/>
        <pc:sldMkLst>
          <pc:docMk/>
          <pc:sldMk cId="0" sldId="308"/>
        </pc:sldMkLst>
      </pc:sldChg>
      <pc:sldChg chg="replTag delTag">
        <pc:chgData name="Zixi Li" userId="7afddd65-cf6f-4657-8c89-fa7101aa5225" providerId="ADAL" clId="{57C9DD82-578D-A445-AB81-D9D26A385C7A}" dt="2024-04-24T22:15:13.645" v="4827"/>
        <pc:sldMkLst>
          <pc:docMk/>
          <pc:sldMk cId="0" sldId="309"/>
        </pc:sldMkLst>
      </pc:sldChg>
      <pc:sldChg chg="replTag delTag">
        <pc:chgData name="Zixi Li" userId="7afddd65-cf6f-4657-8c89-fa7101aa5225" providerId="ADAL" clId="{57C9DD82-578D-A445-AB81-D9D26A385C7A}" dt="2024-04-24T22:15:13.645" v="4826"/>
        <pc:sldMkLst>
          <pc:docMk/>
          <pc:sldMk cId="0" sldId="310"/>
        </pc:sldMkLst>
      </pc:sldChg>
      <pc:sldChg chg="replTag delTag">
        <pc:chgData name="Zixi Li" userId="7afddd65-cf6f-4657-8c89-fa7101aa5225" providerId="ADAL" clId="{57C9DD82-578D-A445-AB81-D9D26A385C7A}" dt="2024-04-24T22:15:13.645" v="4825"/>
        <pc:sldMkLst>
          <pc:docMk/>
          <pc:sldMk cId="0" sldId="311"/>
        </pc:sldMkLst>
      </pc:sldChg>
      <pc:sldChg chg="replTag delTag">
        <pc:chgData name="Zixi Li" userId="7afddd65-cf6f-4657-8c89-fa7101aa5225" providerId="ADAL" clId="{57C9DD82-578D-A445-AB81-D9D26A385C7A}" dt="2024-04-24T22:15:13.650" v="4853"/>
        <pc:sldMkLst>
          <pc:docMk/>
          <pc:sldMk cId="4010098247" sldId="313"/>
        </pc:sldMkLst>
      </pc:sldChg>
      <pc:sldChg chg="replTag delTag modNotesTx">
        <pc:chgData name="Zixi Li" userId="7afddd65-cf6f-4657-8c89-fa7101aa5225" providerId="ADAL" clId="{57C9DD82-578D-A445-AB81-D9D26A385C7A}" dt="2024-04-25T04:01:49.873" v="7741" actId="20577"/>
        <pc:sldMkLst>
          <pc:docMk/>
          <pc:sldMk cId="1664585221" sldId="314"/>
        </pc:sldMkLst>
      </pc:sldChg>
      <pc:sldChg chg="modSp mod replTag delTag modNotesTx">
        <pc:chgData name="Zixi Li" userId="7afddd65-cf6f-4657-8c89-fa7101aa5225" providerId="ADAL" clId="{57C9DD82-578D-A445-AB81-D9D26A385C7A}" dt="2024-05-01T20:19:26.917" v="10528" actId="14100"/>
        <pc:sldMkLst>
          <pc:docMk/>
          <pc:sldMk cId="3724957734" sldId="316"/>
        </pc:sldMkLst>
        <pc:spChg chg="mod">
          <ac:chgData name="Zixi Li" userId="7afddd65-cf6f-4657-8c89-fa7101aa5225" providerId="ADAL" clId="{57C9DD82-578D-A445-AB81-D9D26A385C7A}" dt="2024-04-25T04:03:55.713" v="8132" actId="20577"/>
          <ac:spMkLst>
            <pc:docMk/>
            <pc:sldMk cId="3724957734" sldId="316"/>
            <ac:spMk id="3" creationId="{0E9BF026-BD04-BB1B-08CD-FCE0AB774500}"/>
          </ac:spMkLst>
        </pc:spChg>
        <pc:picChg chg="mod">
          <ac:chgData name="Zixi Li" userId="7afddd65-cf6f-4657-8c89-fa7101aa5225" providerId="ADAL" clId="{57C9DD82-578D-A445-AB81-D9D26A385C7A}" dt="2024-05-01T20:19:26.917" v="10528" actId="14100"/>
          <ac:picMkLst>
            <pc:docMk/>
            <pc:sldMk cId="3724957734" sldId="316"/>
            <ac:picMk id="6" creationId="{2B186BE7-90B7-E20A-9515-84B3B424A798}"/>
          </ac:picMkLst>
        </pc:picChg>
      </pc:sldChg>
      <pc:sldChg chg="modSp mod replTag delTag modNotesTx">
        <pc:chgData name="Zixi Li" userId="7afddd65-cf6f-4657-8c89-fa7101aa5225" providerId="ADAL" clId="{57C9DD82-578D-A445-AB81-D9D26A385C7A}" dt="2024-05-07T14:34:32.683" v="12175" actId="14100"/>
        <pc:sldMkLst>
          <pc:docMk/>
          <pc:sldMk cId="234383112" sldId="317"/>
        </pc:sldMkLst>
        <pc:spChg chg="mod">
          <ac:chgData name="Zixi Li" userId="7afddd65-cf6f-4657-8c89-fa7101aa5225" providerId="ADAL" clId="{57C9DD82-578D-A445-AB81-D9D26A385C7A}" dt="2024-04-25T04:06:25.642" v="8333" actId="20577"/>
          <ac:spMkLst>
            <pc:docMk/>
            <pc:sldMk cId="234383112" sldId="317"/>
            <ac:spMk id="3" creationId="{0E9BF026-BD04-BB1B-08CD-FCE0AB774500}"/>
          </ac:spMkLst>
        </pc:spChg>
        <pc:spChg chg="mod">
          <ac:chgData name="Zixi Li" userId="7afddd65-cf6f-4657-8c89-fa7101aa5225" providerId="ADAL" clId="{57C9DD82-578D-A445-AB81-D9D26A385C7A}" dt="2024-05-07T14:34:32.683" v="12175" actId="14100"/>
          <ac:spMkLst>
            <pc:docMk/>
            <pc:sldMk cId="234383112" sldId="317"/>
            <ac:spMk id="7" creationId="{8DD40682-61F4-0A84-6EF5-A33BAC4B6C8F}"/>
          </ac:spMkLst>
        </pc:spChg>
      </pc:sldChg>
      <pc:sldChg chg="replTag delTag">
        <pc:chgData name="Zixi Li" userId="7afddd65-cf6f-4657-8c89-fa7101aa5225" providerId="ADAL" clId="{57C9DD82-578D-A445-AB81-D9D26A385C7A}" dt="2024-04-24T22:15:13.661" v="4923"/>
        <pc:sldMkLst>
          <pc:docMk/>
          <pc:sldMk cId="4283578361" sldId="318"/>
        </pc:sldMkLst>
      </pc:sldChg>
      <pc:sldChg chg="modSp add del mod replTag delTag modNotesTx">
        <pc:chgData name="Zixi Li" userId="7afddd65-cf6f-4657-8c89-fa7101aa5225" providerId="ADAL" clId="{57C9DD82-578D-A445-AB81-D9D26A385C7A}" dt="2024-05-01T20:14:13.413" v="10474" actId="20577"/>
        <pc:sldMkLst>
          <pc:docMk/>
          <pc:sldMk cId="3220826753" sldId="323"/>
        </pc:sldMkLst>
        <pc:spChg chg="replST delST">
          <ac:chgData name="Zixi Li" userId="7afddd65-cf6f-4657-8c89-fa7101aa5225" providerId="ADAL" clId="{57C9DD82-578D-A445-AB81-D9D26A385C7A}" dt="2024-04-24T22:15:13.627" v="4719"/>
          <ac:spMkLst>
            <pc:docMk/>
            <pc:sldMk cId="3220826753" sldId="323"/>
            <ac:spMk id="2" creationId="{6799FDB1-8CF5-76FF-0888-5CB00BB29AE1}"/>
          </ac:spMkLst>
        </pc:spChg>
        <pc:spChg chg="replST delST">
          <ac:chgData name="Zixi Li" userId="7afddd65-cf6f-4657-8c89-fa7101aa5225" providerId="ADAL" clId="{57C9DD82-578D-A445-AB81-D9D26A385C7A}" dt="2024-04-24T22:15:13.627" v="4718"/>
          <ac:spMkLst>
            <pc:docMk/>
            <pc:sldMk cId="3220826753" sldId="323"/>
            <ac:spMk id="27" creationId="{5C8621B2-C965-7777-C0DF-5C05AB65233E}"/>
          </ac:spMkLst>
        </pc:spChg>
        <pc:spChg chg="replST delST">
          <ac:chgData name="Zixi Li" userId="7afddd65-cf6f-4657-8c89-fa7101aa5225" providerId="ADAL" clId="{57C9DD82-578D-A445-AB81-D9D26A385C7A}" dt="2024-04-24T22:15:13.627" v="4717"/>
          <ac:spMkLst>
            <pc:docMk/>
            <pc:sldMk cId="3220826753" sldId="323"/>
            <ac:spMk id="28" creationId="{6CA7B706-BEF2-8005-7CBD-ECEF707C4206}"/>
          </ac:spMkLst>
        </pc:spChg>
        <pc:grpChg chg="replST delST">
          <ac:chgData name="Zixi Li" userId="7afddd65-cf6f-4657-8c89-fa7101aa5225" providerId="ADAL" clId="{57C9DD82-578D-A445-AB81-D9D26A385C7A}" dt="2024-04-24T22:15:13.626" v="4716"/>
          <ac:grpSpMkLst>
            <pc:docMk/>
            <pc:sldMk cId="3220826753" sldId="323"/>
            <ac:grpSpMk id="70" creationId="{75B75DEC-035A-327F-D73D-05DFDB557A8A}"/>
          </ac:grpSpMkLst>
        </pc:grpChg>
        <pc:picChg chg="replST delST">
          <ac:chgData name="Zixi Li" userId="7afddd65-cf6f-4657-8c89-fa7101aa5225" providerId="ADAL" clId="{57C9DD82-578D-A445-AB81-D9D26A385C7A}" dt="2024-04-24T22:15:13.626" v="4715"/>
          <ac:picMkLst>
            <pc:docMk/>
            <pc:sldMk cId="3220826753" sldId="323"/>
            <ac:picMk id="93" creationId="{FBD03E4A-BE2F-1734-0A67-B7A29970E814}"/>
          </ac:picMkLst>
        </pc:picChg>
      </pc:sldChg>
      <pc:sldChg chg="del">
        <pc:chgData name="Zixi Li" userId="7afddd65-cf6f-4657-8c89-fa7101aa5225" providerId="ADAL" clId="{57C9DD82-578D-A445-AB81-D9D26A385C7A}" dt="2024-04-19T21:34:05.259" v="76" actId="2696"/>
        <pc:sldMkLst>
          <pc:docMk/>
          <pc:sldMk cId="3151235706" sldId="324"/>
        </pc:sldMkLst>
      </pc:sldChg>
      <pc:sldChg chg="replTag delTag">
        <pc:chgData name="Zixi Li" userId="7afddd65-cf6f-4657-8c89-fa7101aa5225" providerId="ADAL" clId="{57C9DD82-578D-A445-AB81-D9D26A385C7A}" dt="2024-04-24T22:15:13.661" v="4920"/>
        <pc:sldMkLst>
          <pc:docMk/>
          <pc:sldMk cId="1215454683" sldId="325"/>
        </pc:sldMkLst>
      </pc:sldChg>
      <pc:sldChg chg="replTag delTag">
        <pc:chgData name="Zixi Li" userId="7afddd65-cf6f-4657-8c89-fa7101aa5225" providerId="ADAL" clId="{57C9DD82-578D-A445-AB81-D9D26A385C7A}" dt="2024-04-24T22:15:13.650" v="4857"/>
        <pc:sldMkLst>
          <pc:docMk/>
          <pc:sldMk cId="1861105382" sldId="327"/>
        </pc:sldMkLst>
      </pc:sldChg>
      <pc:sldChg chg="replTag delTag">
        <pc:chgData name="Zixi Li" userId="7afddd65-cf6f-4657-8c89-fa7101aa5225" providerId="ADAL" clId="{57C9DD82-578D-A445-AB81-D9D26A385C7A}" dt="2024-04-24T22:15:13.650" v="4856"/>
        <pc:sldMkLst>
          <pc:docMk/>
          <pc:sldMk cId="2551927458" sldId="328"/>
        </pc:sldMkLst>
      </pc:sldChg>
      <pc:sldChg chg="modSp mod replTag delTag modShow">
        <pc:chgData name="Zixi Li" userId="7afddd65-cf6f-4657-8c89-fa7101aa5225" providerId="ADAL" clId="{57C9DD82-578D-A445-AB81-D9D26A385C7A}" dt="2024-04-24T22:15:13.662" v="4928"/>
        <pc:sldMkLst>
          <pc:docMk/>
          <pc:sldMk cId="357629158" sldId="329"/>
        </pc:sldMkLst>
        <pc:spChg chg="mod">
          <ac:chgData name="Zixi Li" userId="7afddd65-cf6f-4657-8c89-fa7101aa5225" providerId="ADAL" clId="{57C9DD82-578D-A445-AB81-D9D26A385C7A}" dt="2024-04-19T20:17:13.230" v="75" actId="20577"/>
          <ac:spMkLst>
            <pc:docMk/>
            <pc:sldMk cId="357629158" sldId="329"/>
            <ac:spMk id="337" creationId="{00000000-0000-0000-0000-000000000000}"/>
          </ac:spMkLst>
        </pc:spChg>
      </pc:sldChg>
      <pc:sldChg chg="mod replTag delTag modShow">
        <pc:chgData name="Zixi Li" userId="7afddd65-cf6f-4657-8c89-fa7101aa5225" providerId="ADAL" clId="{57C9DD82-578D-A445-AB81-D9D26A385C7A}" dt="2024-04-24T22:15:13.661" v="4922"/>
        <pc:sldMkLst>
          <pc:docMk/>
          <pc:sldMk cId="4213964193" sldId="330"/>
        </pc:sldMkLst>
      </pc:sldChg>
      <pc:sldChg chg="replTag delTag">
        <pc:chgData name="Zixi Li" userId="7afddd65-cf6f-4657-8c89-fa7101aa5225" providerId="ADAL" clId="{57C9DD82-578D-A445-AB81-D9D26A385C7A}" dt="2024-04-24T22:15:13.660" v="4917"/>
        <pc:sldMkLst>
          <pc:docMk/>
          <pc:sldMk cId="1629460463" sldId="331"/>
        </pc:sldMkLst>
      </pc:sldChg>
      <pc:sldChg chg="replTag delTag">
        <pc:chgData name="Zixi Li" userId="7afddd65-cf6f-4657-8c89-fa7101aa5225" providerId="ADAL" clId="{57C9DD82-578D-A445-AB81-D9D26A385C7A}" dt="2024-04-24T22:15:13.660" v="4919"/>
        <pc:sldMkLst>
          <pc:docMk/>
          <pc:sldMk cId="1854793375" sldId="332"/>
        </pc:sldMkLst>
      </pc:sldChg>
      <pc:sldChg chg="replTag delTag">
        <pc:chgData name="Zixi Li" userId="7afddd65-cf6f-4657-8c89-fa7101aa5225" providerId="ADAL" clId="{57C9DD82-578D-A445-AB81-D9D26A385C7A}" dt="2024-04-24T22:15:13.650" v="4854"/>
        <pc:sldMkLst>
          <pc:docMk/>
          <pc:sldMk cId="577088827" sldId="333"/>
        </pc:sldMkLst>
      </pc:sldChg>
      <pc:sldChg chg="replTag delTag">
        <pc:chgData name="Zixi Li" userId="7afddd65-cf6f-4657-8c89-fa7101aa5225" providerId="ADAL" clId="{57C9DD82-578D-A445-AB81-D9D26A385C7A}" dt="2024-04-24T22:15:13.650" v="4855"/>
        <pc:sldMkLst>
          <pc:docMk/>
          <pc:sldMk cId="3278818659" sldId="334"/>
        </pc:sldMkLst>
      </pc:sldChg>
      <pc:sldChg chg="modSp add del mod replTag delTag modShow">
        <pc:chgData name="Zixi Li" userId="7afddd65-cf6f-4657-8c89-fa7101aa5225" providerId="ADAL" clId="{57C9DD82-578D-A445-AB81-D9D26A385C7A}" dt="2024-04-24T22:15:13.658" v="4903"/>
        <pc:sldMkLst>
          <pc:docMk/>
          <pc:sldMk cId="805775175" sldId="336"/>
        </pc:sldMkLst>
        <pc:spChg chg="replST delST">
          <ac:chgData name="Zixi Li" userId="7afddd65-cf6f-4657-8c89-fa7101aa5225" providerId="ADAL" clId="{57C9DD82-578D-A445-AB81-D9D26A385C7A}" dt="2024-04-24T22:15:10.782" v="4288"/>
          <ac:spMkLst>
            <pc:docMk/>
            <pc:sldMk cId="805775175" sldId="336"/>
            <ac:spMk id="2" creationId="{AA697C0F-7C35-1B7D-53D9-4E515A5803E4}"/>
          </ac:spMkLst>
        </pc:spChg>
        <pc:spChg chg="replST delST">
          <ac:chgData name="Zixi Li" userId="7afddd65-cf6f-4657-8c89-fa7101aa5225" providerId="ADAL" clId="{57C9DD82-578D-A445-AB81-D9D26A385C7A}" dt="2024-04-24T22:15:10.781" v="4287"/>
          <ac:spMkLst>
            <pc:docMk/>
            <pc:sldMk cId="805775175" sldId="336"/>
            <ac:spMk id="3" creationId="{7DDF0112-3057-FEEF-ACB2-C7172A1E5F2F}"/>
          </ac:spMkLst>
        </pc:spChg>
        <pc:spChg chg="replST delST">
          <ac:chgData name="Zixi Li" userId="7afddd65-cf6f-4657-8c89-fa7101aa5225" providerId="ADAL" clId="{57C9DD82-578D-A445-AB81-D9D26A385C7A}" dt="2024-04-24T22:15:10.781" v="4286"/>
          <ac:spMkLst>
            <pc:docMk/>
            <pc:sldMk cId="805775175" sldId="336"/>
            <ac:spMk id="4" creationId="{25F4D88B-B60C-0E5B-39AA-6F193B8948E4}"/>
          </ac:spMkLst>
        </pc:spChg>
        <pc:spChg chg="replST delST">
          <ac:chgData name="Zixi Li" userId="7afddd65-cf6f-4657-8c89-fa7101aa5225" providerId="ADAL" clId="{57C9DD82-578D-A445-AB81-D9D26A385C7A}" dt="2024-04-24T22:15:10.781" v="4285"/>
          <ac:spMkLst>
            <pc:docMk/>
            <pc:sldMk cId="805775175" sldId="336"/>
            <ac:spMk id="5" creationId="{7893DF01-7F21-EA16-497A-9E8A82C19625}"/>
          </ac:spMkLst>
        </pc:spChg>
      </pc:sldChg>
      <pc:sldChg chg="modSp add del mod replTag delTag">
        <pc:chgData name="Zixi Li" userId="7afddd65-cf6f-4657-8c89-fa7101aa5225" providerId="ADAL" clId="{57C9DD82-578D-A445-AB81-D9D26A385C7A}" dt="2024-04-25T03:08:42.562" v="5588" actId="2696"/>
        <pc:sldMkLst>
          <pc:docMk/>
          <pc:sldMk cId="1890180295" sldId="337"/>
        </pc:sldMkLst>
        <pc:spChg chg="replST delST">
          <ac:chgData name="Zixi Li" userId="7afddd65-cf6f-4657-8c89-fa7101aa5225" providerId="ADAL" clId="{57C9DD82-578D-A445-AB81-D9D26A385C7A}" dt="2024-04-24T22:15:10.683" v="4261"/>
          <ac:spMkLst>
            <pc:docMk/>
            <pc:sldMk cId="1890180295" sldId="337"/>
            <ac:spMk id="2" creationId="{3E654DE0-90DC-D5C3-5480-00CBD981B36E}"/>
          </ac:spMkLst>
        </pc:spChg>
        <pc:spChg chg="replST delST">
          <ac:chgData name="Zixi Li" userId="7afddd65-cf6f-4657-8c89-fa7101aa5225" providerId="ADAL" clId="{57C9DD82-578D-A445-AB81-D9D26A385C7A}" dt="2024-04-24T22:15:10.683" v="4260"/>
          <ac:spMkLst>
            <pc:docMk/>
            <pc:sldMk cId="1890180295" sldId="337"/>
            <ac:spMk id="3" creationId="{7AB06E65-413A-C752-8223-B73731815B8D}"/>
          </ac:spMkLst>
        </pc:spChg>
        <pc:spChg chg="replST delST">
          <ac:chgData name="Zixi Li" userId="7afddd65-cf6f-4657-8c89-fa7101aa5225" providerId="ADAL" clId="{57C9DD82-578D-A445-AB81-D9D26A385C7A}" dt="2024-04-24T22:15:10.683" v="4259"/>
          <ac:spMkLst>
            <pc:docMk/>
            <pc:sldMk cId="1890180295" sldId="337"/>
            <ac:spMk id="4" creationId="{B7A87D5A-6A2A-2BB1-AEDF-C764BC95B003}"/>
          </ac:spMkLst>
        </pc:spChg>
        <pc:grpChg chg="replST delST">
          <ac:chgData name="Zixi Li" userId="7afddd65-cf6f-4657-8c89-fa7101aa5225" providerId="ADAL" clId="{57C9DD82-578D-A445-AB81-D9D26A385C7A}" dt="2024-04-24T22:15:10.682" v="4256"/>
          <ac:grpSpMkLst>
            <pc:docMk/>
            <pc:sldMk cId="1890180295" sldId="337"/>
            <ac:grpSpMk id="10" creationId="{27C38D9D-7CD4-9698-BC3F-DEF121CB39A8}"/>
          </ac:grpSpMkLst>
        </pc:grpChg>
        <pc:picChg chg="replST delST">
          <ac:chgData name="Zixi Li" userId="7afddd65-cf6f-4657-8c89-fa7101aa5225" providerId="ADAL" clId="{57C9DD82-578D-A445-AB81-D9D26A385C7A}" dt="2024-04-24T22:15:10.683" v="4258"/>
          <ac:picMkLst>
            <pc:docMk/>
            <pc:sldMk cId="1890180295" sldId="337"/>
            <ac:picMk id="7" creationId="{4FC64581-57BE-0DA0-9A17-01306FD71718}"/>
          </ac:picMkLst>
        </pc:picChg>
        <pc:picChg chg="replST delST">
          <ac:chgData name="Zixi Li" userId="7afddd65-cf6f-4657-8c89-fa7101aa5225" providerId="ADAL" clId="{57C9DD82-578D-A445-AB81-D9D26A385C7A}" dt="2024-04-24T22:15:10.683" v="4257"/>
          <ac:picMkLst>
            <pc:docMk/>
            <pc:sldMk cId="1890180295" sldId="337"/>
            <ac:picMk id="9" creationId="{F2D69590-A324-7EC5-7261-1226AC2A8EBA}"/>
          </ac:picMkLst>
        </pc:picChg>
      </pc:sldChg>
      <pc:sldChg chg="add">
        <pc:chgData name="Zixi Li" userId="7afddd65-cf6f-4657-8c89-fa7101aa5225" providerId="ADAL" clId="{57C9DD82-578D-A445-AB81-D9D26A385C7A}" dt="2024-04-25T03:08:47.537" v="5589"/>
        <pc:sldMkLst>
          <pc:docMk/>
          <pc:sldMk cId="2588960676" sldId="337"/>
        </pc:sldMkLst>
      </pc:sldChg>
      <pc:sldChg chg="replTag delTag modNotesTx">
        <pc:chgData name="Zixi Li" userId="7afddd65-cf6f-4657-8c89-fa7101aa5225" providerId="ADAL" clId="{57C9DD82-578D-A445-AB81-D9D26A385C7A}" dt="2024-04-25T03:41:20.243" v="7612" actId="20577"/>
        <pc:sldMkLst>
          <pc:docMk/>
          <pc:sldMk cId="173549881" sldId="338"/>
        </pc:sldMkLst>
      </pc:sldChg>
      <pc:sldChg chg="modSp add del mod replTag delTag">
        <pc:chgData name="Zixi Li" userId="7afddd65-cf6f-4657-8c89-fa7101aa5225" providerId="ADAL" clId="{57C9DD82-578D-A445-AB81-D9D26A385C7A}" dt="2024-05-02T20:44:47.134" v="11780" actId="20577"/>
        <pc:sldMkLst>
          <pc:docMk/>
          <pc:sldMk cId="2911024051" sldId="340"/>
        </pc:sldMkLst>
        <pc:spChg chg="replST delST">
          <ac:chgData name="Zixi Li" userId="7afddd65-cf6f-4657-8c89-fa7101aa5225" providerId="ADAL" clId="{57C9DD82-578D-A445-AB81-D9D26A385C7A}" dt="2024-04-24T22:15:13.565" v="4704"/>
          <ac:spMkLst>
            <pc:docMk/>
            <pc:sldMk cId="2911024051" sldId="340"/>
            <ac:spMk id="2" creationId="{692587B9-7AA0-FE50-2226-998100052B06}"/>
          </ac:spMkLst>
        </pc:spChg>
        <pc:spChg chg="replST delST">
          <ac:chgData name="Zixi Li" userId="7afddd65-cf6f-4657-8c89-fa7101aa5225" providerId="ADAL" clId="{57C9DD82-578D-A445-AB81-D9D26A385C7A}" dt="2024-04-24T22:15:13.566" v="4709"/>
          <ac:spMkLst>
            <pc:docMk/>
            <pc:sldMk cId="2911024051" sldId="340"/>
            <ac:spMk id="3" creationId="{16D067E1-0C11-1B93-6D05-A0D0E25886D8}"/>
          </ac:spMkLst>
        </pc:spChg>
        <pc:spChg chg="replST delST">
          <ac:chgData name="Zixi Li" userId="7afddd65-cf6f-4657-8c89-fa7101aa5225" providerId="ADAL" clId="{57C9DD82-578D-A445-AB81-D9D26A385C7A}" dt="2024-04-24T22:15:13.565" v="4703"/>
          <ac:spMkLst>
            <pc:docMk/>
            <pc:sldMk cId="2911024051" sldId="340"/>
            <ac:spMk id="4" creationId="{899882B6-F8A9-66BF-9CEC-18C916908D9D}"/>
          </ac:spMkLst>
        </pc:spChg>
        <pc:spChg chg="replST delST">
          <ac:chgData name="Zixi Li" userId="7afddd65-cf6f-4657-8c89-fa7101aa5225" providerId="ADAL" clId="{57C9DD82-578D-A445-AB81-D9D26A385C7A}" dt="2024-04-24T22:15:13.564" v="4702"/>
          <ac:spMkLst>
            <pc:docMk/>
            <pc:sldMk cId="2911024051" sldId="340"/>
            <ac:spMk id="5" creationId="{77EB5FCD-5FC4-8E87-CD1E-B06C15FFFD35}"/>
          </ac:spMkLst>
        </pc:spChg>
        <pc:spChg chg="replST delST">
          <ac:chgData name="Zixi Li" userId="7afddd65-cf6f-4657-8c89-fa7101aa5225" providerId="ADAL" clId="{57C9DD82-578D-A445-AB81-D9D26A385C7A}" dt="2024-04-24T22:15:13.564" v="4701"/>
          <ac:spMkLst>
            <pc:docMk/>
            <pc:sldMk cId="2911024051" sldId="340"/>
            <ac:spMk id="6" creationId="{3F0B52B9-C977-8BC3-C3FC-6C12EDFFA4EB}"/>
          </ac:spMkLst>
        </pc:spChg>
        <pc:spChg chg="replST delST">
          <ac:chgData name="Zixi Li" userId="7afddd65-cf6f-4657-8c89-fa7101aa5225" providerId="ADAL" clId="{57C9DD82-578D-A445-AB81-D9D26A385C7A}" dt="2024-04-24T22:15:13.565" v="4708"/>
          <ac:spMkLst>
            <pc:docMk/>
            <pc:sldMk cId="2911024051" sldId="340"/>
            <ac:spMk id="10" creationId="{28D77B62-C5BA-A272-2283-6DDD99C920C4}"/>
          </ac:spMkLst>
        </pc:spChg>
        <pc:spChg chg="replST delST">
          <ac:chgData name="Zixi Li" userId="7afddd65-cf6f-4657-8c89-fa7101aa5225" providerId="ADAL" clId="{57C9DD82-578D-A445-AB81-D9D26A385C7A}" dt="2024-04-24T22:15:13.565" v="4707"/>
          <ac:spMkLst>
            <pc:docMk/>
            <pc:sldMk cId="2911024051" sldId="340"/>
            <ac:spMk id="11" creationId="{69CC67EF-1EF9-1591-EFB3-2F22FF452418}"/>
          </ac:spMkLst>
        </pc:spChg>
        <pc:spChg chg="mod replST delST">
          <ac:chgData name="Zixi Li" userId="7afddd65-cf6f-4657-8c89-fa7101aa5225" providerId="ADAL" clId="{57C9DD82-578D-A445-AB81-D9D26A385C7A}" dt="2024-05-02T20:44:47.134" v="11780" actId="20577"/>
          <ac:spMkLst>
            <pc:docMk/>
            <pc:sldMk cId="2911024051" sldId="340"/>
            <ac:spMk id="12" creationId="{4780BDDA-EE83-8AE3-8185-0B8CEDC301F2}"/>
          </ac:spMkLst>
        </pc:spChg>
        <pc:spChg chg="replST delST">
          <ac:chgData name="Zixi Li" userId="7afddd65-cf6f-4657-8c89-fa7101aa5225" providerId="ADAL" clId="{57C9DD82-578D-A445-AB81-D9D26A385C7A}" dt="2024-04-24T22:15:13.564" v="4699"/>
          <ac:spMkLst>
            <pc:docMk/>
            <pc:sldMk cId="2911024051" sldId="340"/>
            <ac:spMk id="16" creationId="{0DF2A5AA-BD85-5C98-529D-E6D037CA9CAB}"/>
          </ac:spMkLst>
        </pc:spChg>
        <pc:picChg chg="replST delST">
          <ac:chgData name="Zixi Li" userId="7afddd65-cf6f-4657-8c89-fa7101aa5225" providerId="ADAL" clId="{57C9DD82-578D-A445-AB81-D9D26A385C7A}" dt="2024-04-24T22:15:13.565" v="4705"/>
          <ac:picMkLst>
            <pc:docMk/>
            <pc:sldMk cId="2911024051" sldId="340"/>
            <ac:picMk id="7" creationId="{DB256296-E31E-1A6A-E54A-A7B517FEFF6C}"/>
          </ac:picMkLst>
        </pc:picChg>
        <pc:picChg chg="replST delST">
          <ac:chgData name="Zixi Li" userId="7afddd65-cf6f-4657-8c89-fa7101aa5225" providerId="ADAL" clId="{57C9DD82-578D-A445-AB81-D9D26A385C7A}" dt="2024-04-24T22:15:13.564" v="4700"/>
          <ac:picMkLst>
            <pc:docMk/>
            <pc:sldMk cId="2911024051" sldId="340"/>
            <ac:picMk id="15" creationId="{60083EB3-3536-867F-CD92-0326BE402C44}"/>
          </ac:picMkLst>
        </pc:picChg>
      </pc:sldChg>
      <pc:sldChg chg="modSp add del mod replTag delTag">
        <pc:chgData name="Zixi Li" userId="7afddd65-cf6f-4657-8c89-fa7101aa5225" providerId="ADAL" clId="{57C9DD82-578D-A445-AB81-D9D26A385C7A}" dt="2024-04-24T22:15:13.658" v="4902"/>
        <pc:sldMkLst>
          <pc:docMk/>
          <pc:sldMk cId="916093373" sldId="342"/>
        </pc:sldMkLst>
        <pc:spChg chg="replST delST">
          <ac:chgData name="Zixi Li" userId="7afddd65-cf6f-4657-8c89-fa7101aa5225" providerId="ADAL" clId="{57C9DD82-578D-A445-AB81-D9D26A385C7A}" dt="2024-04-24T22:15:10.748" v="4275"/>
          <ac:spMkLst>
            <pc:docMk/>
            <pc:sldMk cId="916093373" sldId="342"/>
            <ac:spMk id="2" creationId="{3CA06F65-517E-191D-C0C5-70AED22C452C}"/>
          </ac:spMkLst>
        </pc:spChg>
        <pc:spChg chg="replST delST">
          <ac:chgData name="Zixi Li" userId="7afddd65-cf6f-4657-8c89-fa7101aa5225" providerId="ADAL" clId="{57C9DD82-578D-A445-AB81-D9D26A385C7A}" dt="2024-04-24T22:15:10.748" v="4274"/>
          <ac:spMkLst>
            <pc:docMk/>
            <pc:sldMk cId="916093373" sldId="342"/>
            <ac:spMk id="3" creationId="{FE4E7D4E-8592-1165-B89D-AB0548504201}"/>
          </ac:spMkLst>
        </pc:spChg>
        <pc:spChg chg="replST delST">
          <ac:chgData name="Zixi Li" userId="7afddd65-cf6f-4657-8c89-fa7101aa5225" providerId="ADAL" clId="{57C9DD82-578D-A445-AB81-D9D26A385C7A}" dt="2024-04-24T22:15:10.748" v="4273"/>
          <ac:spMkLst>
            <pc:docMk/>
            <pc:sldMk cId="916093373" sldId="342"/>
            <ac:spMk id="4" creationId="{A1A8580E-EDC2-2131-5157-66B5A58A7155}"/>
          </ac:spMkLst>
        </pc:spChg>
        <pc:spChg chg="replST delST">
          <ac:chgData name="Zixi Li" userId="7afddd65-cf6f-4657-8c89-fa7101aa5225" providerId="ADAL" clId="{57C9DD82-578D-A445-AB81-D9D26A385C7A}" dt="2024-04-24T22:15:10.748" v="4272"/>
          <ac:spMkLst>
            <pc:docMk/>
            <pc:sldMk cId="916093373" sldId="342"/>
            <ac:spMk id="5" creationId="{D40B447C-79C8-3585-5E92-188A87FCE07F}"/>
          </ac:spMkLst>
        </pc:spChg>
      </pc:sldChg>
      <pc:sldChg chg="modSp add del mod replTag delTag">
        <pc:chgData name="Zixi Li" userId="7afddd65-cf6f-4657-8c89-fa7101aa5225" providerId="ADAL" clId="{57C9DD82-578D-A445-AB81-D9D26A385C7A}" dt="2024-04-24T22:15:13.655" v="4887"/>
        <pc:sldMkLst>
          <pc:docMk/>
          <pc:sldMk cId="360375015" sldId="343"/>
        </pc:sldMkLst>
        <pc:spChg chg="replST delST">
          <ac:chgData name="Zixi Li" userId="7afddd65-cf6f-4657-8c89-fa7101aa5225" providerId="ADAL" clId="{57C9DD82-578D-A445-AB81-D9D26A385C7A}" dt="2024-04-24T22:15:10.649" v="4250"/>
          <ac:spMkLst>
            <pc:docMk/>
            <pc:sldMk cId="360375015" sldId="343"/>
            <ac:spMk id="2" creationId="{4901D27D-5FEC-B4D7-C27D-179B06C2FCAC}"/>
          </ac:spMkLst>
        </pc:spChg>
        <pc:spChg chg="replST delST">
          <ac:chgData name="Zixi Li" userId="7afddd65-cf6f-4657-8c89-fa7101aa5225" providerId="ADAL" clId="{57C9DD82-578D-A445-AB81-D9D26A385C7A}" dt="2024-04-24T22:15:10.649" v="4249"/>
          <ac:spMkLst>
            <pc:docMk/>
            <pc:sldMk cId="360375015" sldId="343"/>
            <ac:spMk id="3" creationId="{0D22D6A4-070B-A034-3A68-07995ACA9D67}"/>
          </ac:spMkLst>
        </pc:spChg>
        <pc:spChg chg="replST delST">
          <ac:chgData name="Zixi Li" userId="7afddd65-cf6f-4657-8c89-fa7101aa5225" providerId="ADAL" clId="{57C9DD82-578D-A445-AB81-D9D26A385C7A}" dt="2024-04-24T22:15:10.649" v="4248"/>
          <ac:spMkLst>
            <pc:docMk/>
            <pc:sldMk cId="360375015" sldId="343"/>
            <ac:spMk id="4" creationId="{DD70C300-D5F2-6352-F4B0-3B39BED68DA2}"/>
          </ac:spMkLst>
        </pc:spChg>
        <pc:spChg chg="replST delST">
          <ac:chgData name="Zixi Li" userId="7afddd65-cf6f-4657-8c89-fa7101aa5225" providerId="ADAL" clId="{57C9DD82-578D-A445-AB81-D9D26A385C7A}" dt="2024-04-24T22:15:10.649" v="4247"/>
          <ac:spMkLst>
            <pc:docMk/>
            <pc:sldMk cId="360375015" sldId="343"/>
            <ac:spMk id="5" creationId="{A0CB4701-DA6B-43AC-ADEA-A4011AA6C239}"/>
          </ac:spMkLst>
        </pc:spChg>
        <pc:picChg chg="replST delST">
          <ac:chgData name="Zixi Li" userId="7afddd65-cf6f-4657-8c89-fa7101aa5225" providerId="ADAL" clId="{57C9DD82-578D-A445-AB81-D9D26A385C7A}" dt="2024-04-24T22:15:10.649" v="4246"/>
          <ac:picMkLst>
            <pc:docMk/>
            <pc:sldMk cId="360375015" sldId="343"/>
            <ac:picMk id="1026" creationId="{DA30BFA2-53DF-07E4-C57E-084EB08FBCC1}"/>
          </ac:picMkLst>
        </pc:picChg>
        <pc:picChg chg="replST delST">
          <ac:chgData name="Zixi Li" userId="7afddd65-cf6f-4657-8c89-fa7101aa5225" providerId="ADAL" clId="{57C9DD82-578D-A445-AB81-D9D26A385C7A}" dt="2024-04-24T22:15:10.648" v="4245"/>
          <ac:picMkLst>
            <pc:docMk/>
            <pc:sldMk cId="360375015" sldId="343"/>
            <ac:picMk id="1028" creationId="{73D37651-71D9-7213-9265-AB5B49212D73}"/>
          </ac:picMkLst>
        </pc:picChg>
      </pc:sldChg>
      <pc:sldChg chg="replTag delTag">
        <pc:chgData name="Zixi Li" userId="7afddd65-cf6f-4657-8c89-fa7101aa5225" providerId="ADAL" clId="{57C9DD82-578D-A445-AB81-D9D26A385C7A}" dt="2024-04-24T22:15:13.657" v="4900"/>
        <pc:sldMkLst>
          <pc:docMk/>
          <pc:sldMk cId="3493303762" sldId="344"/>
        </pc:sldMkLst>
      </pc:sldChg>
      <pc:sldChg chg="modSp mod replTag delTag">
        <pc:chgData name="Zixi Li" userId="7afddd65-cf6f-4657-8c89-fa7101aa5225" providerId="ADAL" clId="{57C9DD82-578D-A445-AB81-D9D26A385C7A}" dt="2024-05-07T15:32:21.013" v="12183" actId="20577"/>
        <pc:sldMkLst>
          <pc:docMk/>
          <pc:sldMk cId="2130289169" sldId="345"/>
        </pc:sldMkLst>
        <pc:spChg chg="mod">
          <ac:chgData name="Zixi Li" userId="7afddd65-cf6f-4657-8c89-fa7101aa5225" providerId="ADAL" clId="{57C9DD82-578D-A445-AB81-D9D26A385C7A}" dt="2024-05-07T15:32:21.013" v="12183" actId="20577"/>
          <ac:spMkLst>
            <pc:docMk/>
            <pc:sldMk cId="2130289169" sldId="345"/>
            <ac:spMk id="2" creationId="{9C390795-52CA-7EF7-BD27-B2411914928A}"/>
          </ac:spMkLst>
        </pc:spChg>
      </pc:sldChg>
      <pc:sldChg chg="modSp mod replTag delTag">
        <pc:chgData name="Zixi Li" userId="7afddd65-cf6f-4657-8c89-fa7101aa5225" providerId="ADAL" clId="{57C9DD82-578D-A445-AB81-D9D26A385C7A}" dt="2024-05-07T15:07:45.108" v="12176" actId="20577"/>
        <pc:sldMkLst>
          <pc:docMk/>
          <pc:sldMk cId="641323184" sldId="346"/>
        </pc:sldMkLst>
        <pc:spChg chg="mod">
          <ac:chgData name="Zixi Li" userId="7afddd65-cf6f-4657-8c89-fa7101aa5225" providerId="ADAL" clId="{57C9DD82-578D-A445-AB81-D9D26A385C7A}" dt="2024-05-07T15:07:45.108" v="12176" actId="20577"/>
          <ac:spMkLst>
            <pc:docMk/>
            <pc:sldMk cId="641323184" sldId="346"/>
            <ac:spMk id="3" creationId="{FD1F2A87-F73B-0AAE-C5A7-85D2FADA0012}"/>
          </ac:spMkLst>
        </pc:spChg>
      </pc:sldChg>
      <pc:sldChg chg="modSp mod replTag delTag">
        <pc:chgData name="Zixi Li" userId="7afddd65-cf6f-4657-8c89-fa7101aa5225" providerId="ADAL" clId="{57C9DD82-578D-A445-AB81-D9D26A385C7A}" dt="2024-04-30T14:58:39.561" v="8543" actId="20577"/>
        <pc:sldMkLst>
          <pc:docMk/>
          <pc:sldMk cId="3559399226" sldId="347"/>
        </pc:sldMkLst>
        <pc:spChg chg="mod">
          <ac:chgData name="Zixi Li" userId="7afddd65-cf6f-4657-8c89-fa7101aa5225" providerId="ADAL" clId="{57C9DD82-578D-A445-AB81-D9D26A385C7A}" dt="2024-04-30T14:58:39.561" v="8543" actId="20577"/>
          <ac:spMkLst>
            <pc:docMk/>
            <pc:sldMk cId="3559399226" sldId="347"/>
            <ac:spMk id="343" creationId="{00000000-0000-0000-0000-000000000000}"/>
          </ac:spMkLst>
        </pc:spChg>
      </pc:sldChg>
      <pc:sldChg chg="replTag delTag">
        <pc:chgData name="Zixi Li" userId="7afddd65-cf6f-4657-8c89-fa7101aa5225" providerId="ADAL" clId="{57C9DD82-578D-A445-AB81-D9D26A385C7A}" dt="2024-04-24T22:15:13.656" v="4890"/>
        <pc:sldMkLst>
          <pc:docMk/>
          <pc:sldMk cId="3670692516" sldId="349"/>
        </pc:sldMkLst>
      </pc:sldChg>
      <pc:sldChg chg="modSp mod modAnim replTag delTag">
        <pc:chgData name="Zixi Li" userId="7afddd65-cf6f-4657-8c89-fa7101aa5225" providerId="ADAL" clId="{57C9DD82-578D-A445-AB81-D9D26A385C7A}" dt="2024-05-07T17:59:13.735" v="12217" actId="20577"/>
        <pc:sldMkLst>
          <pc:docMk/>
          <pc:sldMk cId="3509152921" sldId="351"/>
        </pc:sldMkLst>
        <pc:spChg chg="mod">
          <ac:chgData name="Zixi Li" userId="7afddd65-cf6f-4657-8c89-fa7101aa5225" providerId="ADAL" clId="{57C9DD82-578D-A445-AB81-D9D26A385C7A}" dt="2024-05-07T17:59:13.735" v="12217" actId="20577"/>
          <ac:spMkLst>
            <pc:docMk/>
            <pc:sldMk cId="3509152921" sldId="351"/>
            <ac:spMk id="6" creationId="{123F6516-29B6-553B-5719-39A69D1FC33B}"/>
          </ac:spMkLst>
        </pc:spChg>
      </pc:sldChg>
      <pc:sldChg chg="addSp delSp modSp new mod modClrScheme replTag delTag chgLayout">
        <pc:chgData name="Zixi Li" userId="7afddd65-cf6f-4657-8c89-fa7101aa5225" providerId="ADAL" clId="{57C9DD82-578D-A445-AB81-D9D26A385C7A}" dt="2024-04-24T22:15:13.655" v="4888"/>
        <pc:sldMkLst>
          <pc:docMk/>
          <pc:sldMk cId="366528238" sldId="352"/>
        </pc:sldMkLst>
        <pc:spChg chg="mod ord">
          <ac:chgData name="Zixi Li" userId="7afddd65-cf6f-4657-8c89-fa7101aa5225" providerId="ADAL" clId="{57C9DD82-578D-A445-AB81-D9D26A385C7A}" dt="2024-04-16T14:27:26.131" v="74" actId="700"/>
          <ac:spMkLst>
            <pc:docMk/>
            <pc:sldMk cId="366528238" sldId="352"/>
            <ac:spMk id="2" creationId="{D9766CC5-EF77-79B6-78EC-45A41A5A3141}"/>
          </ac:spMkLst>
        </pc:spChg>
        <pc:spChg chg="del mod ord">
          <ac:chgData name="Zixi Li" userId="7afddd65-cf6f-4657-8c89-fa7101aa5225" providerId="ADAL" clId="{57C9DD82-578D-A445-AB81-D9D26A385C7A}" dt="2024-04-16T14:27:26.131" v="74" actId="700"/>
          <ac:spMkLst>
            <pc:docMk/>
            <pc:sldMk cId="366528238" sldId="352"/>
            <ac:spMk id="3" creationId="{6E913330-BBB4-AA86-8345-A479DED3AFA9}"/>
          </ac:spMkLst>
        </pc:spChg>
        <pc:spChg chg="del mod ord">
          <ac:chgData name="Zixi Li" userId="7afddd65-cf6f-4657-8c89-fa7101aa5225" providerId="ADAL" clId="{57C9DD82-578D-A445-AB81-D9D26A385C7A}" dt="2024-04-16T14:27:26.131" v="74" actId="700"/>
          <ac:spMkLst>
            <pc:docMk/>
            <pc:sldMk cId="366528238" sldId="352"/>
            <ac:spMk id="4" creationId="{CB6EDC83-D5B3-1DF8-36A1-05404C9AE260}"/>
          </ac:spMkLst>
        </pc:spChg>
        <pc:spChg chg="add del">
          <ac:chgData name="Zixi Li" userId="7afddd65-cf6f-4657-8c89-fa7101aa5225" providerId="ADAL" clId="{57C9DD82-578D-A445-AB81-D9D26A385C7A}" dt="2024-04-16T14:21:30.206" v="40" actId="478"/>
          <ac:spMkLst>
            <pc:docMk/>
            <pc:sldMk cId="366528238" sldId="352"/>
            <ac:spMk id="5" creationId="{9BFED64C-DB2D-6AB1-0C62-43BA04F58089}"/>
          </ac:spMkLst>
        </pc:spChg>
        <pc:spChg chg="add mod ord">
          <ac:chgData name="Zixi Li" userId="7afddd65-cf6f-4657-8c89-fa7101aa5225" providerId="ADAL" clId="{57C9DD82-578D-A445-AB81-D9D26A385C7A}" dt="2024-04-16T14:27:26.131" v="74" actId="700"/>
          <ac:spMkLst>
            <pc:docMk/>
            <pc:sldMk cId="366528238" sldId="352"/>
            <ac:spMk id="6" creationId="{46C0BE87-668D-1FC2-060A-7D45FB6D39C9}"/>
          </ac:spMkLst>
        </pc:spChg>
        <pc:spChg chg="add mod ord">
          <ac:chgData name="Zixi Li" userId="7afddd65-cf6f-4657-8c89-fa7101aa5225" providerId="ADAL" clId="{57C9DD82-578D-A445-AB81-D9D26A385C7A}" dt="2024-04-16T14:27:26.131" v="74" actId="700"/>
          <ac:spMkLst>
            <pc:docMk/>
            <pc:sldMk cId="366528238" sldId="352"/>
            <ac:spMk id="7" creationId="{1B9E68E8-C676-8BAB-CD5D-979C3F28AA6C}"/>
          </ac:spMkLst>
        </pc:spChg>
      </pc:sldChg>
      <pc:sldChg chg="addSp delSp modSp add mod modClrScheme replTag delTag chgLayout">
        <pc:chgData name="Zixi Li" userId="7afddd65-cf6f-4657-8c89-fa7101aa5225" providerId="ADAL" clId="{57C9DD82-578D-A445-AB81-D9D26A385C7A}" dt="2024-04-24T22:15:13.655" v="4885"/>
        <pc:sldMkLst>
          <pc:docMk/>
          <pc:sldMk cId="3013947311" sldId="353"/>
        </pc:sldMkLst>
        <pc:spChg chg="del mod ord">
          <ac:chgData name="Zixi Li" userId="7afddd65-cf6f-4657-8c89-fa7101aa5225" providerId="ADAL" clId="{57C9DD82-578D-A445-AB81-D9D26A385C7A}" dt="2024-04-16T14:24:54.195" v="59" actId="700"/>
          <ac:spMkLst>
            <pc:docMk/>
            <pc:sldMk cId="3013947311" sldId="353"/>
            <ac:spMk id="2" creationId="{D9766CC5-EF77-79B6-78EC-45A41A5A3141}"/>
          </ac:spMkLst>
        </pc:spChg>
        <pc:spChg chg="del mod ord">
          <ac:chgData name="Zixi Li" userId="7afddd65-cf6f-4657-8c89-fa7101aa5225" providerId="ADAL" clId="{57C9DD82-578D-A445-AB81-D9D26A385C7A}" dt="2024-04-16T14:24:54.195" v="59" actId="700"/>
          <ac:spMkLst>
            <pc:docMk/>
            <pc:sldMk cId="3013947311" sldId="353"/>
            <ac:spMk id="3" creationId="{6E913330-BBB4-AA86-8345-A479DED3AFA9}"/>
          </ac:spMkLst>
        </pc:spChg>
        <pc:spChg chg="del mod ord">
          <ac:chgData name="Zixi Li" userId="7afddd65-cf6f-4657-8c89-fa7101aa5225" providerId="ADAL" clId="{57C9DD82-578D-A445-AB81-D9D26A385C7A}" dt="2024-04-16T14:24:54.195" v="59" actId="700"/>
          <ac:spMkLst>
            <pc:docMk/>
            <pc:sldMk cId="3013947311" sldId="353"/>
            <ac:spMk id="4" creationId="{CB6EDC83-D5B3-1DF8-36A1-05404C9AE260}"/>
          </ac:spMkLst>
        </pc:spChg>
        <pc:spChg chg="add mod ord">
          <ac:chgData name="Zixi Li" userId="7afddd65-cf6f-4657-8c89-fa7101aa5225" providerId="ADAL" clId="{57C9DD82-578D-A445-AB81-D9D26A385C7A}" dt="2024-04-16T14:24:54.195" v="59" actId="700"/>
          <ac:spMkLst>
            <pc:docMk/>
            <pc:sldMk cId="3013947311" sldId="353"/>
            <ac:spMk id="5" creationId="{74902FBB-D95C-EC66-F679-1C3CAD3B9A20}"/>
          </ac:spMkLst>
        </pc:spChg>
        <pc:spChg chg="add mod ord">
          <ac:chgData name="Zixi Li" userId="7afddd65-cf6f-4657-8c89-fa7101aa5225" providerId="ADAL" clId="{57C9DD82-578D-A445-AB81-D9D26A385C7A}" dt="2024-04-16T14:24:54.195" v="59" actId="700"/>
          <ac:spMkLst>
            <pc:docMk/>
            <pc:sldMk cId="3013947311" sldId="353"/>
            <ac:spMk id="6" creationId="{42C85EFD-B0CF-4531-0AA0-4FBB367250F5}"/>
          </ac:spMkLst>
        </pc:spChg>
        <pc:spChg chg="add mod ord">
          <ac:chgData name="Zixi Li" userId="7afddd65-cf6f-4657-8c89-fa7101aa5225" providerId="ADAL" clId="{57C9DD82-578D-A445-AB81-D9D26A385C7A}" dt="2024-04-16T14:24:54.195" v="59" actId="700"/>
          <ac:spMkLst>
            <pc:docMk/>
            <pc:sldMk cId="3013947311" sldId="353"/>
            <ac:spMk id="7" creationId="{C4900E42-B919-5596-FA87-1B8FC0076AB8}"/>
          </ac:spMkLst>
        </pc:spChg>
      </pc:sldChg>
      <pc:sldChg chg="replTag delTag">
        <pc:chgData name="Zixi Li" userId="7afddd65-cf6f-4657-8c89-fa7101aa5225" providerId="ADAL" clId="{57C9DD82-578D-A445-AB81-D9D26A385C7A}" dt="2024-04-24T22:15:13.661" v="4924"/>
        <pc:sldMkLst>
          <pc:docMk/>
          <pc:sldMk cId="1905256500" sldId="354"/>
        </pc:sldMkLst>
      </pc:sldChg>
      <pc:sldChg chg="replTag delTag">
        <pc:chgData name="Zixi Li" userId="7afddd65-cf6f-4657-8c89-fa7101aa5225" providerId="ADAL" clId="{57C9DD82-578D-A445-AB81-D9D26A385C7A}" dt="2024-04-24T22:15:13.660" v="4918"/>
        <pc:sldMkLst>
          <pc:docMk/>
          <pc:sldMk cId="1554057959" sldId="355"/>
        </pc:sldMkLst>
      </pc:sldChg>
      <pc:sldChg chg="modSp mod replTag delTag">
        <pc:chgData name="Zixi Li" userId="7afddd65-cf6f-4657-8c89-fa7101aa5225" providerId="ADAL" clId="{57C9DD82-578D-A445-AB81-D9D26A385C7A}" dt="2024-05-07T18:09:44.621" v="12225" actId="6549"/>
        <pc:sldMkLst>
          <pc:docMk/>
          <pc:sldMk cId="103766747" sldId="356"/>
        </pc:sldMkLst>
        <pc:spChg chg="mod">
          <ac:chgData name="Zixi Li" userId="7afddd65-cf6f-4657-8c89-fa7101aa5225" providerId="ADAL" clId="{57C9DD82-578D-A445-AB81-D9D26A385C7A}" dt="2024-05-07T18:09:44.621" v="12225" actId="6549"/>
          <ac:spMkLst>
            <pc:docMk/>
            <pc:sldMk cId="103766747" sldId="356"/>
            <ac:spMk id="3" creationId="{8C3800D0-59AC-3144-7ADA-A676E444326E}"/>
          </ac:spMkLst>
        </pc:spChg>
        <pc:spChg chg="mod">
          <ac:chgData name="Zixi Li" userId="7afddd65-cf6f-4657-8c89-fa7101aa5225" providerId="ADAL" clId="{57C9DD82-578D-A445-AB81-D9D26A385C7A}" dt="2024-05-02T20:45:17.672" v="11816" actId="20577"/>
          <ac:spMkLst>
            <pc:docMk/>
            <pc:sldMk cId="103766747" sldId="356"/>
            <ac:spMk id="5" creationId="{D2B10ACC-9462-2F84-2FA5-2EBE346EAD1A}"/>
          </ac:spMkLst>
        </pc:spChg>
        <pc:picChg chg="mod">
          <ac:chgData name="Zixi Li" userId="7afddd65-cf6f-4657-8c89-fa7101aa5225" providerId="ADAL" clId="{57C9DD82-578D-A445-AB81-D9D26A385C7A}" dt="2024-05-02T21:13:53.484" v="11836" actId="14100"/>
          <ac:picMkLst>
            <pc:docMk/>
            <pc:sldMk cId="103766747" sldId="356"/>
            <ac:picMk id="9" creationId="{F37A3F54-B5BB-8D5B-D99D-D189B73CAE8C}"/>
          </ac:picMkLst>
        </pc:picChg>
        <pc:picChg chg="mod">
          <ac:chgData name="Zixi Li" userId="7afddd65-cf6f-4657-8c89-fa7101aa5225" providerId="ADAL" clId="{57C9DD82-578D-A445-AB81-D9D26A385C7A}" dt="2024-05-02T21:13:45.811" v="11834" actId="14100"/>
          <ac:picMkLst>
            <pc:docMk/>
            <pc:sldMk cId="103766747" sldId="356"/>
            <ac:picMk id="12" creationId="{BC6A426B-8570-75F4-9315-85B492B28201}"/>
          </ac:picMkLst>
        </pc:picChg>
      </pc:sldChg>
      <pc:sldChg chg="modSp mod modAnim replTag delTag">
        <pc:chgData name="Zixi Li" userId="7afddd65-cf6f-4657-8c89-fa7101aa5225" providerId="ADAL" clId="{57C9DD82-578D-A445-AB81-D9D26A385C7A}" dt="2024-05-02T21:11:23.792" v="11833" actId="20577"/>
        <pc:sldMkLst>
          <pc:docMk/>
          <pc:sldMk cId="3184459395" sldId="357"/>
        </pc:sldMkLst>
        <pc:spChg chg="mod">
          <ac:chgData name="Zixi Li" userId="7afddd65-cf6f-4657-8c89-fa7101aa5225" providerId="ADAL" clId="{57C9DD82-578D-A445-AB81-D9D26A385C7A}" dt="2024-05-02T19:12:37.040" v="11768" actId="20577"/>
          <ac:spMkLst>
            <pc:docMk/>
            <pc:sldMk cId="3184459395" sldId="357"/>
            <ac:spMk id="3" creationId="{3AB810F6-7D3B-A966-63A0-4ADB33DED7F4}"/>
          </ac:spMkLst>
        </pc:spChg>
        <pc:spChg chg="mod">
          <ac:chgData name="Zixi Li" userId="7afddd65-cf6f-4657-8c89-fa7101aa5225" providerId="ADAL" clId="{57C9DD82-578D-A445-AB81-D9D26A385C7A}" dt="2024-05-02T21:11:23.792" v="11833" actId="20577"/>
          <ac:spMkLst>
            <pc:docMk/>
            <pc:sldMk cId="3184459395" sldId="357"/>
            <ac:spMk id="5" creationId="{CFF382DB-B721-D911-66AD-24D5C039D27A}"/>
          </ac:spMkLst>
        </pc:spChg>
      </pc:sldChg>
      <pc:sldChg chg="replTag delTag">
        <pc:chgData name="Zixi Li" userId="7afddd65-cf6f-4657-8c89-fa7101aa5225" providerId="ADAL" clId="{57C9DD82-578D-A445-AB81-D9D26A385C7A}" dt="2024-04-24T22:15:13.659" v="4912"/>
        <pc:sldMkLst>
          <pc:docMk/>
          <pc:sldMk cId="4247221370" sldId="359"/>
        </pc:sldMkLst>
      </pc:sldChg>
      <pc:sldChg chg="replTag delTag modNotesTx">
        <pc:chgData name="Zixi Li" userId="7afddd65-cf6f-4657-8c89-fa7101aa5225" providerId="ADAL" clId="{57C9DD82-578D-A445-AB81-D9D26A385C7A}" dt="2024-04-24T22:15:13.659" v="4911"/>
        <pc:sldMkLst>
          <pc:docMk/>
          <pc:sldMk cId="3409668052" sldId="360"/>
        </pc:sldMkLst>
      </pc:sldChg>
      <pc:sldChg chg="modSp add del mod replTag delTag modNotesTx">
        <pc:chgData name="Zixi Li" userId="7afddd65-cf6f-4657-8c89-fa7101aa5225" providerId="ADAL" clId="{57C9DD82-578D-A445-AB81-D9D26A385C7A}" dt="2024-05-07T17:55:25.028" v="12187" actId="1038"/>
        <pc:sldMkLst>
          <pc:docMk/>
          <pc:sldMk cId="1632226413" sldId="361"/>
        </pc:sldMkLst>
        <pc:spChg chg="mod replST delST">
          <ac:chgData name="Zixi Li" userId="7afddd65-cf6f-4657-8c89-fa7101aa5225" providerId="ADAL" clId="{57C9DD82-578D-A445-AB81-D9D26A385C7A}" dt="2024-05-02T04:14:14.580" v="11123"/>
          <ac:spMkLst>
            <pc:docMk/>
            <pc:sldMk cId="1632226413" sldId="361"/>
            <ac:spMk id="3" creationId="{CF398913-6884-E761-0BF6-CF312AD2FA96}"/>
          </ac:spMkLst>
        </pc:spChg>
        <pc:spChg chg="mod replST delST">
          <ac:chgData name="Zixi Li" userId="7afddd65-cf6f-4657-8c89-fa7101aa5225" providerId="ADAL" clId="{57C9DD82-578D-A445-AB81-D9D26A385C7A}" dt="2024-05-02T03:10:06.482" v="10916" actId="20577"/>
          <ac:spMkLst>
            <pc:docMk/>
            <pc:sldMk cId="1632226413" sldId="361"/>
            <ac:spMk id="26" creationId="{36395634-4BC8-18E5-F704-E4D1492AF842}"/>
          </ac:spMkLst>
        </pc:spChg>
        <pc:spChg chg="mod">
          <ac:chgData name="Zixi Li" userId="7afddd65-cf6f-4657-8c89-fa7101aa5225" providerId="ADAL" clId="{57C9DD82-578D-A445-AB81-D9D26A385C7A}" dt="2024-05-07T17:55:25.028" v="12187" actId="1038"/>
          <ac:spMkLst>
            <pc:docMk/>
            <pc:sldMk cId="1632226413" sldId="361"/>
            <ac:spMk id="52" creationId="{A12937EF-8E4F-C8A7-45E9-EEB7F2A7A12F}"/>
          </ac:spMkLst>
        </pc:spChg>
        <pc:spChg chg="replST delST">
          <ac:chgData name="Zixi Li" userId="7afddd65-cf6f-4657-8c89-fa7101aa5225" providerId="ADAL" clId="{57C9DD82-578D-A445-AB81-D9D26A385C7A}" dt="2024-04-24T22:15:13.326" v="4624"/>
          <ac:spMkLst>
            <pc:docMk/>
            <pc:sldMk cId="1632226413" sldId="361"/>
            <ac:spMk id="148" creationId="{43870ADB-B6F6-9C47-C591-71B7A797379C}"/>
          </ac:spMkLst>
        </pc:spChg>
        <pc:spChg chg="mod">
          <ac:chgData name="Zixi Li" userId="7afddd65-cf6f-4657-8c89-fa7101aa5225" providerId="ADAL" clId="{57C9DD82-578D-A445-AB81-D9D26A385C7A}" dt="2024-04-24T03:05:44.508" v="745" actId="14100"/>
          <ac:spMkLst>
            <pc:docMk/>
            <pc:sldMk cId="1632226413" sldId="361"/>
            <ac:spMk id="152" creationId="{F48E66AF-05FB-5DDA-D8D8-20E04FA9FDF6}"/>
          </ac:spMkLst>
        </pc:spChg>
        <pc:spChg chg="replST delST">
          <ac:chgData name="Zixi Li" userId="7afddd65-cf6f-4657-8c89-fa7101aa5225" providerId="ADAL" clId="{57C9DD82-578D-A445-AB81-D9D26A385C7A}" dt="2024-04-24T22:15:13.326" v="4622"/>
          <ac:spMkLst>
            <pc:docMk/>
            <pc:sldMk cId="1632226413" sldId="361"/>
            <ac:spMk id="154" creationId="{37E0CD96-2AB5-926A-7B69-D6B86BBB8839}"/>
          </ac:spMkLst>
        </pc:spChg>
        <pc:grpChg chg="replST delST">
          <ac:chgData name="Zixi Li" userId="7afddd65-cf6f-4657-8c89-fa7101aa5225" providerId="ADAL" clId="{57C9DD82-578D-A445-AB81-D9D26A385C7A}" dt="2024-04-24T22:15:13.327" v="4628"/>
          <ac:grpSpMkLst>
            <pc:docMk/>
            <pc:sldMk cId="1632226413" sldId="361"/>
            <ac:grpSpMk id="37" creationId="{E01FD65C-7A79-AFD2-E859-B514C739E200}"/>
          </ac:grpSpMkLst>
        </pc:grpChg>
        <pc:grpChg chg="replST delST">
          <ac:chgData name="Zixi Li" userId="7afddd65-cf6f-4657-8c89-fa7101aa5225" providerId="ADAL" clId="{57C9DD82-578D-A445-AB81-D9D26A385C7A}" dt="2024-04-24T22:15:13.327" v="4627"/>
          <ac:grpSpMkLst>
            <pc:docMk/>
            <pc:sldMk cId="1632226413" sldId="361"/>
            <ac:grpSpMk id="45" creationId="{5080EC0E-EF4E-704B-69F7-F0515FFD923B}"/>
          </ac:grpSpMkLst>
        </pc:grpChg>
        <pc:grpChg chg="replST delST">
          <ac:chgData name="Zixi Li" userId="7afddd65-cf6f-4657-8c89-fa7101aa5225" providerId="ADAL" clId="{57C9DD82-578D-A445-AB81-D9D26A385C7A}" dt="2024-04-24T22:15:13.327" v="4626"/>
          <ac:grpSpMkLst>
            <pc:docMk/>
            <pc:sldMk cId="1632226413" sldId="361"/>
            <ac:grpSpMk id="55" creationId="{B576414B-C4B5-670C-FE28-5956C6A88D45}"/>
          </ac:grpSpMkLst>
        </pc:grpChg>
        <pc:grpChg chg="replST delST">
          <ac:chgData name="Zixi Li" userId="7afddd65-cf6f-4657-8c89-fa7101aa5225" providerId="ADAL" clId="{57C9DD82-578D-A445-AB81-D9D26A385C7A}" dt="2024-04-24T22:15:13.326" v="4625"/>
          <ac:grpSpMkLst>
            <pc:docMk/>
            <pc:sldMk cId="1632226413" sldId="361"/>
            <ac:grpSpMk id="147" creationId="{EF61DEDC-B0CA-F803-C37E-F6F2CFE7EF17}"/>
          </ac:grpSpMkLst>
        </pc:grpChg>
        <pc:grpChg chg="replST delST">
          <ac:chgData name="Zixi Li" userId="7afddd65-cf6f-4657-8c89-fa7101aa5225" providerId="ADAL" clId="{57C9DD82-578D-A445-AB81-D9D26A385C7A}" dt="2024-04-24T22:15:13.326" v="4623"/>
          <ac:grpSpMkLst>
            <pc:docMk/>
            <pc:sldMk cId="1632226413" sldId="361"/>
            <ac:grpSpMk id="153" creationId="{710313F0-21D6-0838-3A62-FAA06E91010D}"/>
          </ac:grpSpMkLst>
        </pc:grpChg>
        <pc:grpChg chg="replST delST">
          <ac:chgData name="Zixi Li" userId="7afddd65-cf6f-4657-8c89-fa7101aa5225" providerId="ADAL" clId="{57C9DD82-578D-A445-AB81-D9D26A385C7A}" dt="2024-04-24T22:15:13.328" v="4631"/>
          <ac:grpSpMkLst>
            <pc:docMk/>
            <pc:sldMk cId="1632226413" sldId="361"/>
            <ac:grpSpMk id="156" creationId="{461FA9CC-927D-B70F-C473-95EAAC4C78E8}"/>
          </ac:grpSpMkLst>
        </pc:grpChg>
        <pc:picChg chg="replST delST">
          <ac:chgData name="Zixi Li" userId="7afddd65-cf6f-4657-8c89-fa7101aa5225" providerId="ADAL" clId="{57C9DD82-578D-A445-AB81-D9D26A385C7A}" dt="2024-04-24T22:15:13.328" v="4633"/>
          <ac:picMkLst>
            <pc:docMk/>
            <pc:sldMk cId="1632226413" sldId="361"/>
            <ac:picMk id="5" creationId="{7F392F71-50AD-11BF-792B-B325117B3F72}"/>
          </ac:picMkLst>
        </pc:picChg>
        <pc:picChg chg="replST delST">
          <ac:chgData name="Zixi Li" userId="7afddd65-cf6f-4657-8c89-fa7101aa5225" providerId="ADAL" clId="{57C9DD82-578D-A445-AB81-D9D26A385C7A}" dt="2024-04-24T22:15:13.327" v="4629"/>
          <ac:picMkLst>
            <pc:docMk/>
            <pc:sldMk cId="1632226413" sldId="361"/>
            <ac:picMk id="29" creationId="{53986C5E-7DC5-DC09-F284-01A640A865B4}"/>
          </ac:picMkLst>
        </pc:picChg>
      </pc:sldChg>
      <pc:sldChg chg="modSp mod ord modAnim replTag delTag">
        <pc:chgData name="Zixi Li" userId="7afddd65-cf6f-4657-8c89-fa7101aa5225" providerId="ADAL" clId="{57C9DD82-578D-A445-AB81-D9D26A385C7A}" dt="2024-05-02T04:13:43.213" v="11112"/>
        <pc:sldMkLst>
          <pc:docMk/>
          <pc:sldMk cId="1725292975" sldId="362"/>
        </pc:sldMkLst>
        <pc:spChg chg="mod">
          <ac:chgData name="Zixi Li" userId="7afddd65-cf6f-4657-8c89-fa7101aa5225" providerId="ADAL" clId="{57C9DD82-578D-A445-AB81-D9D26A385C7A}" dt="2024-05-02T03:24:05.813" v="11110" actId="113"/>
          <ac:spMkLst>
            <pc:docMk/>
            <pc:sldMk cId="1725292975" sldId="362"/>
            <ac:spMk id="2" creationId="{94A00C07-1BD0-89B6-70E5-8A13494E38A8}"/>
          </ac:spMkLst>
        </pc:spChg>
        <pc:spChg chg="mod">
          <ac:chgData name="Zixi Li" userId="7afddd65-cf6f-4657-8c89-fa7101aa5225" providerId="ADAL" clId="{57C9DD82-578D-A445-AB81-D9D26A385C7A}" dt="2024-05-02T03:09:34.926" v="10853" actId="20577"/>
          <ac:spMkLst>
            <pc:docMk/>
            <pc:sldMk cId="1725292975" sldId="362"/>
            <ac:spMk id="3" creationId="{95BD0070-FAC9-9A8C-922A-F544E6E27328}"/>
          </ac:spMkLst>
        </pc:spChg>
      </pc:sldChg>
      <pc:sldChg chg="modSp add del mod replTag delTag modNotesTx">
        <pc:chgData name="Zixi Li" userId="7afddd65-cf6f-4657-8c89-fa7101aa5225" providerId="ADAL" clId="{57C9DD82-578D-A445-AB81-D9D26A385C7A}" dt="2024-05-02T04:14:09.515" v="11122" actId="20577"/>
        <pc:sldMkLst>
          <pc:docMk/>
          <pc:sldMk cId="3795463003" sldId="363"/>
        </pc:sldMkLst>
        <pc:spChg chg="mod replST delST">
          <ac:chgData name="Zixi Li" userId="7afddd65-cf6f-4657-8c89-fa7101aa5225" providerId="ADAL" clId="{57C9DD82-578D-A445-AB81-D9D26A385C7A}" dt="2024-05-02T04:14:09.515" v="11122" actId="20577"/>
          <ac:spMkLst>
            <pc:docMk/>
            <pc:sldMk cId="3795463003" sldId="363"/>
            <ac:spMk id="3" creationId="{CF398913-6884-E761-0BF6-CF312AD2FA96}"/>
          </ac:spMkLst>
        </pc:spChg>
        <pc:spChg chg="replST delST">
          <ac:chgData name="Zixi Li" userId="7afddd65-cf6f-4657-8c89-fa7101aa5225" providerId="ADAL" clId="{57C9DD82-578D-A445-AB81-D9D26A385C7A}" dt="2024-04-24T22:15:13.531" v="4687"/>
          <ac:spMkLst>
            <pc:docMk/>
            <pc:sldMk cId="3795463003" sldId="363"/>
            <ac:spMk id="8" creationId="{BA7C6601-6FA2-6A56-BF33-1CD7698C1F17}"/>
          </ac:spMkLst>
        </pc:spChg>
        <pc:spChg chg="replST delST">
          <ac:chgData name="Zixi Li" userId="7afddd65-cf6f-4657-8c89-fa7101aa5225" providerId="ADAL" clId="{57C9DD82-578D-A445-AB81-D9D26A385C7A}" dt="2024-04-24T22:15:13.531" v="4686"/>
          <ac:spMkLst>
            <pc:docMk/>
            <pc:sldMk cId="3795463003" sldId="363"/>
            <ac:spMk id="9" creationId="{BB39CD78-0913-03EA-4F76-8F2E9267BB23}"/>
          </ac:spMkLst>
        </pc:spChg>
        <pc:spChg chg="replST delST">
          <ac:chgData name="Zixi Li" userId="7afddd65-cf6f-4657-8c89-fa7101aa5225" providerId="ADAL" clId="{57C9DD82-578D-A445-AB81-D9D26A385C7A}" dt="2024-04-24T22:15:13.531" v="4685"/>
          <ac:spMkLst>
            <pc:docMk/>
            <pc:sldMk cId="3795463003" sldId="363"/>
            <ac:spMk id="10" creationId="{5379D776-E77E-9027-6D34-9372784EA341}"/>
          </ac:spMkLst>
        </pc:spChg>
        <pc:spChg chg="replST delST">
          <ac:chgData name="Zixi Li" userId="7afddd65-cf6f-4657-8c89-fa7101aa5225" providerId="ADAL" clId="{57C9DD82-578D-A445-AB81-D9D26A385C7A}" dt="2024-04-24T22:15:13.530" v="4684"/>
          <ac:spMkLst>
            <pc:docMk/>
            <pc:sldMk cId="3795463003" sldId="363"/>
            <ac:spMk id="12" creationId="{7C05627C-520C-2F25-E23A-3005F181A1B1}"/>
          </ac:spMkLst>
        </pc:spChg>
        <pc:spChg chg="replST delST">
          <ac:chgData name="Zixi Li" userId="7afddd65-cf6f-4657-8c89-fa7101aa5225" providerId="ADAL" clId="{57C9DD82-578D-A445-AB81-D9D26A385C7A}" dt="2024-04-24T22:15:13.530" v="4683"/>
          <ac:spMkLst>
            <pc:docMk/>
            <pc:sldMk cId="3795463003" sldId="363"/>
            <ac:spMk id="13" creationId="{07BE5A29-2A10-9207-CB89-E76A4EBBB078}"/>
          </ac:spMkLst>
        </pc:spChg>
        <pc:spChg chg="replST delST">
          <ac:chgData name="Zixi Li" userId="7afddd65-cf6f-4657-8c89-fa7101aa5225" providerId="ADAL" clId="{57C9DD82-578D-A445-AB81-D9D26A385C7A}" dt="2024-04-24T22:15:13.530" v="4682"/>
          <ac:spMkLst>
            <pc:docMk/>
            <pc:sldMk cId="3795463003" sldId="363"/>
            <ac:spMk id="14" creationId="{C56C87E5-A00A-54BB-4275-25401262FA0E}"/>
          </ac:spMkLst>
        </pc:spChg>
        <pc:spChg chg="replST delST">
          <ac:chgData name="Zixi Li" userId="7afddd65-cf6f-4657-8c89-fa7101aa5225" providerId="ADAL" clId="{57C9DD82-578D-A445-AB81-D9D26A385C7A}" dt="2024-04-24T22:15:13.530" v="4681"/>
          <ac:spMkLst>
            <pc:docMk/>
            <pc:sldMk cId="3795463003" sldId="363"/>
            <ac:spMk id="15" creationId="{8547FA63-DDE0-C1B4-A02C-036ACDEE385E}"/>
          </ac:spMkLst>
        </pc:spChg>
        <pc:spChg chg="replST delST">
          <ac:chgData name="Zixi Li" userId="7afddd65-cf6f-4657-8c89-fa7101aa5225" providerId="ADAL" clId="{57C9DD82-578D-A445-AB81-D9D26A385C7A}" dt="2024-04-24T22:15:13.530" v="4680"/>
          <ac:spMkLst>
            <pc:docMk/>
            <pc:sldMk cId="3795463003" sldId="363"/>
            <ac:spMk id="16" creationId="{613FCA69-0D91-FD72-5BF6-2A0EE3887992}"/>
          </ac:spMkLst>
        </pc:spChg>
        <pc:spChg chg="replST delST">
          <ac:chgData name="Zixi Li" userId="7afddd65-cf6f-4657-8c89-fa7101aa5225" providerId="ADAL" clId="{57C9DD82-578D-A445-AB81-D9D26A385C7A}" dt="2024-04-24T22:15:13.530" v="4679"/>
          <ac:spMkLst>
            <pc:docMk/>
            <pc:sldMk cId="3795463003" sldId="363"/>
            <ac:spMk id="17" creationId="{8A9E6B21-A1AC-8CC3-E1DB-30F60C0BCF56}"/>
          </ac:spMkLst>
        </pc:spChg>
        <pc:spChg chg="replST delST">
          <ac:chgData name="Zixi Li" userId="7afddd65-cf6f-4657-8c89-fa7101aa5225" providerId="ADAL" clId="{57C9DD82-578D-A445-AB81-D9D26A385C7A}" dt="2024-04-24T22:15:13.529" v="4678"/>
          <ac:spMkLst>
            <pc:docMk/>
            <pc:sldMk cId="3795463003" sldId="363"/>
            <ac:spMk id="18" creationId="{B2AA9580-C89C-16E1-7956-55B5B6715529}"/>
          </ac:spMkLst>
        </pc:spChg>
        <pc:spChg chg="replST delST">
          <ac:chgData name="Zixi Li" userId="7afddd65-cf6f-4657-8c89-fa7101aa5225" providerId="ADAL" clId="{57C9DD82-578D-A445-AB81-D9D26A385C7A}" dt="2024-04-24T22:15:13.529" v="4677"/>
          <ac:spMkLst>
            <pc:docMk/>
            <pc:sldMk cId="3795463003" sldId="363"/>
            <ac:spMk id="19" creationId="{89C7B3EA-D851-A786-6792-E77E8AE4CAFF}"/>
          </ac:spMkLst>
        </pc:spChg>
        <pc:spChg chg="replST delST">
          <ac:chgData name="Zixi Li" userId="7afddd65-cf6f-4657-8c89-fa7101aa5225" providerId="ADAL" clId="{57C9DD82-578D-A445-AB81-D9D26A385C7A}" dt="2024-04-24T22:15:13.529" v="4676"/>
          <ac:spMkLst>
            <pc:docMk/>
            <pc:sldMk cId="3795463003" sldId="363"/>
            <ac:spMk id="20" creationId="{1EDFB1E6-5FB7-39FD-1E6A-99224ED92CEE}"/>
          </ac:spMkLst>
        </pc:spChg>
        <pc:spChg chg="replST delST">
          <ac:chgData name="Zixi Li" userId="7afddd65-cf6f-4657-8c89-fa7101aa5225" providerId="ADAL" clId="{57C9DD82-578D-A445-AB81-D9D26A385C7A}" dt="2024-04-24T22:15:13.529" v="4675"/>
          <ac:spMkLst>
            <pc:docMk/>
            <pc:sldMk cId="3795463003" sldId="363"/>
            <ac:spMk id="21" creationId="{AB8B0E8B-938F-02EE-A803-C215663240AD}"/>
          </ac:spMkLst>
        </pc:spChg>
        <pc:spChg chg="replST delST">
          <ac:chgData name="Zixi Li" userId="7afddd65-cf6f-4657-8c89-fa7101aa5225" providerId="ADAL" clId="{57C9DD82-578D-A445-AB81-D9D26A385C7A}" dt="2024-04-24T22:15:13.529" v="4674"/>
          <ac:spMkLst>
            <pc:docMk/>
            <pc:sldMk cId="3795463003" sldId="363"/>
            <ac:spMk id="22" creationId="{AB714FDB-69B4-0AB4-3D9B-38D061DAFDF3}"/>
          </ac:spMkLst>
        </pc:spChg>
        <pc:spChg chg="replST delST">
          <ac:chgData name="Zixi Li" userId="7afddd65-cf6f-4657-8c89-fa7101aa5225" providerId="ADAL" clId="{57C9DD82-578D-A445-AB81-D9D26A385C7A}" dt="2024-04-24T22:15:13.529" v="4673"/>
          <ac:spMkLst>
            <pc:docMk/>
            <pc:sldMk cId="3795463003" sldId="363"/>
            <ac:spMk id="23" creationId="{E4A24147-BC0B-3376-D515-5E761020C436}"/>
          </ac:spMkLst>
        </pc:spChg>
        <pc:spChg chg="replST delST">
          <ac:chgData name="Zixi Li" userId="7afddd65-cf6f-4657-8c89-fa7101aa5225" providerId="ADAL" clId="{57C9DD82-578D-A445-AB81-D9D26A385C7A}" dt="2024-04-24T22:15:13.528" v="4672"/>
          <ac:spMkLst>
            <pc:docMk/>
            <pc:sldMk cId="3795463003" sldId="363"/>
            <ac:spMk id="24" creationId="{2D2BD994-A2F8-6561-0DF6-D5081ADC9A44}"/>
          </ac:spMkLst>
        </pc:spChg>
        <pc:spChg chg="mod replST delST">
          <ac:chgData name="Zixi Li" userId="7afddd65-cf6f-4657-8c89-fa7101aa5225" providerId="ADAL" clId="{57C9DD82-578D-A445-AB81-D9D26A385C7A}" dt="2024-05-02T03:10:00.521" v="10912" actId="113"/>
          <ac:spMkLst>
            <pc:docMk/>
            <pc:sldMk cId="3795463003" sldId="363"/>
            <ac:spMk id="26" creationId="{36395634-4BC8-18E5-F704-E4D1492AF842}"/>
          </ac:spMkLst>
        </pc:spChg>
        <pc:picChg chg="replST delST">
          <ac:chgData name="Zixi Li" userId="7afddd65-cf6f-4657-8c89-fa7101aa5225" providerId="ADAL" clId="{57C9DD82-578D-A445-AB81-D9D26A385C7A}" dt="2024-04-24T22:15:13.531" v="4688"/>
          <ac:picMkLst>
            <pc:docMk/>
            <pc:sldMk cId="3795463003" sldId="363"/>
            <ac:picMk id="5" creationId="{7F392F71-50AD-11BF-792B-B325117B3F72}"/>
          </ac:picMkLst>
        </pc:picChg>
      </pc:sldChg>
      <pc:sldChg chg="modSp add del mod replTag delTag">
        <pc:chgData name="Zixi Li" userId="7afddd65-cf6f-4657-8c89-fa7101aa5225" providerId="ADAL" clId="{57C9DD82-578D-A445-AB81-D9D26A385C7A}" dt="2024-04-24T22:15:13.658" v="4904"/>
        <pc:sldMkLst>
          <pc:docMk/>
          <pc:sldMk cId="2578374043" sldId="364"/>
        </pc:sldMkLst>
        <pc:spChg chg="replST delST">
          <ac:chgData name="Zixi Li" userId="7afddd65-cf6f-4657-8c89-fa7101aa5225" providerId="ADAL" clId="{57C9DD82-578D-A445-AB81-D9D26A385C7A}" dt="2024-04-24T22:15:10.813" v="4294"/>
          <ac:spMkLst>
            <pc:docMk/>
            <pc:sldMk cId="2578374043" sldId="364"/>
            <ac:spMk id="2" creationId="{65C013C5-3E20-1E94-B5D7-E7CC94123E77}"/>
          </ac:spMkLst>
        </pc:spChg>
        <pc:spChg chg="replST delST">
          <ac:chgData name="Zixi Li" userId="7afddd65-cf6f-4657-8c89-fa7101aa5225" providerId="ADAL" clId="{57C9DD82-578D-A445-AB81-D9D26A385C7A}" dt="2024-04-24T22:15:10.813" v="4293"/>
          <ac:spMkLst>
            <pc:docMk/>
            <pc:sldMk cId="2578374043" sldId="364"/>
            <ac:spMk id="4" creationId="{E62A5D37-BB2C-4B1E-524D-EC36AE007E28}"/>
          </ac:spMkLst>
        </pc:spChg>
        <pc:grpChg chg="replST delST">
          <ac:chgData name="Zixi Li" userId="7afddd65-cf6f-4657-8c89-fa7101aa5225" providerId="ADAL" clId="{57C9DD82-578D-A445-AB81-D9D26A385C7A}" dt="2024-04-24T22:15:10.812" v="4291"/>
          <ac:grpSpMkLst>
            <pc:docMk/>
            <pc:sldMk cId="2578374043" sldId="364"/>
            <ac:grpSpMk id="861" creationId="{54115830-D359-7BA6-7324-3A73E511DE83}"/>
          </ac:grpSpMkLst>
        </pc:grpChg>
        <pc:grpChg chg="replST delST">
          <ac:chgData name="Zixi Li" userId="7afddd65-cf6f-4657-8c89-fa7101aa5225" providerId="ADAL" clId="{57C9DD82-578D-A445-AB81-D9D26A385C7A}" dt="2024-04-24T22:15:10.813" v="4292"/>
          <ac:grpSpMkLst>
            <pc:docMk/>
            <pc:sldMk cId="2578374043" sldId="364"/>
            <ac:grpSpMk id="947" creationId="{A34D2CB2-FA72-57AA-6542-BB33A0DFC099}"/>
          </ac:grpSpMkLst>
        </pc:grpChg>
      </pc:sldChg>
      <pc:sldChg chg="delSp modSp add del mod delAnim replTag delTag">
        <pc:chgData name="Zixi Li" userId="7afddd65-cf6f-4657-8c89-fa7101aa5225" providerId="ADAL" clId="{57C9DD82-578D-A445-AB81-D9D26A385C7A}" dt="2024-05-02T04:15:08.398" v="11223" actId="20577"/>
        <pc:sldMkLst>
          <pc:docMk/>
          <pc:sldMk cId="840760053" sldId="365"/>
        </pc:sldMkLst>
        <pc:spChg chg="mod replST delST">
          <ac:chgData name="Zixi Li" userId="7afddd65-cf6f-4657-8c89-fa7101aa5225" providerId="ADAL" clId="{57C9DD82-578D-A445-AB81-D9D26A385C7A}" dt="2024-04-24T22:15:12.127" v="4361"/>
          <ac:spMkLst>
            <pc:docMk/>
            <pc:sldMk cId="840760053" sldId="365"/>
            <ac:spMk id="3" creationId="{CF398913-6884-E761-0BF6-CF312AD2FA96}"/>
          </ac:spMkLst>
        </pc:spChg>
        <pc:spChg chg="replST delST">
          <ac:chgData name="Zixi Li" userId="7afddd65-cf6f-4657-8c89-fa7101aa5225" providerId="ADAL" clId="{57C9DD82-578D-A445-AB81-D9D26A385C7A}" dt="2024-04-24T22:15:12.126" v="4354"/>
          <ac:spMkLst>
            <pc:docMk/>
            <pc:sldMk cId="840760053" sldId="365"/>
            <ac:spMk id="16" creationId="{6D404A00-307E-8759-C4A8-89A5C44B392C}"/>
          </ac:spMkLst>
        </pc:spChg>
        <pc:spChg chg="mod replST delST">
          <ac:chgData name="Zixi Li" userId="7afddd65-cf6f-4657-8c89-fa7101aa5225" providerId="ADAL" clId="{57C9DD82-578D-A445-AB81-D9D26A385C7A}" dt="2024-05-02T04:15:08.398" v="11223" actId="20577"/>
          <ac:spMkLst>
            <pc:docMk/>
            <pc:sldMk cId="840760053" sldId="365"/>
            <ac:spMk id="26" creationId="{36395634-4BC8-18E5-F704-E4D1492AF842}"/>
          </ac:spMkLst>
        </pc:spChg>
        <pc:spChg chg="del">
          <ac:chgData name="Zixi Li" userId="7afddd65-cf6f-4657-8c89-fa7101aa5225" providerId="ADAL" clId="{57C9DD82-578D-A445-AB81-D9D26A385C7A}" dt="2024-04-24T03:26:28.942" v="1279" actId="478"/>
          <ac:spMkLst>
            <pc:docMk/>
            <pc:sldMk cId="840760053" sldId="365"/>
            <ac:spMk id="148" creationId="{43870ADB-B6F6-9C47-C591-71B7A797379C}"/>
          </ac:spMkLst>
        </pc:spChg>
        <pc:spChg chg="del">
          <ac:chgData name="Zixi Li" userId="7afddd65-cf6f-4657-8c89-fa7101aa5225" providerId="ADAL" clId="{57C9DD82-578D-A445-AB81-D9D26A385C7A}" dt="2024-04-24T03:26:28.942" v="1279" actId="478"/>
          <ac:spMkLst>
            <pc:docMk/>
            <pc:sldMk cId="840760053" sldId="365"/>
            <ac:spMk id="154" creationId="{37E0CD96-2AB5-926A-7B69-D6B86BBB8839}"/>
          </ac:spMkLst>
        </pc:spChg>
        <pc:grpChg chg="del">
          <ac:chgData name="Zixi Li" userId="7afddd65-cf6f-4657-8c89-fa7101aa5225" providerId="ADAL" clId="{57C9DD82-578D-A445-AB81-D9D26A385C7A}" dt="2024-04-24T03:26:20.793" v="1276" actId="478"/>
          <ac:grpSpMkLst>
            <pc:docMk/>
            <pc:sldMk cId="840760053" sldId="365"/>
            <ac:grpSpMk id="37" creationId="{E01FD65C-7A79-AFD2-E859-B514C739E200}"/>
          </ac:grpSpMkLst>
        </pc:grpChg>
        <pc:grpChg chg="del">
          <ac:chgData name="Zixi Li" userId="7afddd65-cf6f-4657-8c89-fa7101aa5225" providerId="ADAL" clId="{57C9DD82-578D-A445-AB81-D9D26A385C7A}" dt="2024-04-24T03:26:24.855" v="1277" actId="478"/>
          <ac:grpSpMkLst>
            <pc:docMk/>
            <pc:sldMk cId="840760053" sldId="365"/>
            <ac:grpSpMk id="45" creationId="{5080EC0E-EF4E-704B-69F7-F0515FFD923B}"/>
          </ac:grpSpMkLst>
        </pc:grpChg>
        <pc:grpChg chg="del">
          <ac:chgData name="Zixi Li" userId="7afddd65-cf6f-4657-8c89-fa7101aa5225" providerId="ADAL" clId="{57C9DD82-578D-A445-AB81-D9D26A385C7A}" dt="2024-04-24T03:26:24.855" v="1277" actId="478"/>
          <ac:grpSpMkLst>
            <pc:docMk/>
            <pc:sldMk cId="840760053" sldId="365"/>
            <ac:grpSpMk id="55" creationId="{B576414B-C4B5-670C-FE28-5956C6A88D45}"/>
          </ac:grpSpMkLst>
        </pc:grpChg>
        <pc:grpChg chg="del">
          <ac:chgData name="Zixi Li" userId="7afddd65-cf6f-4657-8c89-fa7101aa5225" providerId="ADAL" clId="{57C9DD82-578D-A445-AB81-D9D26A385C7A}" dt="2024-04-24T03:26:28.942" v="1279" actId="478"/>
          <ac:grpSpMkLst>
            <pc:docMk/>
            <pc:sldMk cId="840760053" sldId="365"/>
            <ac:grpSpMk id="147" creationId="{EF61DEDC-B0CA-F803-C37E-F6F2CFE7EF17}"/>
          </ac:grpSpMkLst>
        </pc:grpChg>
        <pc:grpChg chg="del">
          <ac:chgData name="Zixi Li" userId="7afddd65-cf6f-4657-8c89-fa7101aa5225" providerId="ADAL" clId="{57C9DD82-578D-A445-AB81-D9D26A385C7A}" dt="2024-04-24T03:26:28.942" v="1279" actId="478"/>
          <ac:grpSpMkLst>
            <pc:docMk/>
            <pc:sldMk cId="840760053" sldId="365"/>
            <ac:grpSpMk id="153" creationId="{710313F0-21D6-0838-3A62-FAA06E91010D}"/>
          </ac:grpSpMkLst>
        </pc:grpChg>
        <pc:grpChg chg="del">
          <ac:chgData name="Zixi Li" userId="7afddd65-cf6f-4657-8c89-fa7101aa5225" providerId="ADAL" clId="{57C9DD82-578D-A445-AB81-D9D26A385C7A}" dt="2024-04-24T03:26:28.942" v="1279" actId="478"/>
          <ac:grpSpMkLst>
            <pc:docMk/>
            <pc:sldMk cId="840760053" sldId="365"/>
            <ac:grpSpMk id="156" creationId="{461FA9CC-927D-B70F-C473-95EAAC4C78E8}"/>
          </ac:grpSpMkLst>
        </pc:grpChg>
        <pc:picChg chg="del">
          <ac:chgData name="Zixi Li" userId="7afddd65-cf6f-4657-8c89-fa7101aa5225" providerId="ADAL" clId="{57C9DD82-578D-A445-AB81-D9D26A385C7A}" dt="2024-04-24T03:26:26.607" v="1278" actId="478"/>
          <ac:picMkLst>
            <pc:docMk/>
            <pc:sldMk cId="840760053" sldId="365"/>
            <ac:picMk id="5" creationId="{7F392F71-50AD-11BF-792B-B325117B3F72}"/>
          </ac:picMkLst>
        </pc:picChg>
        <pc:picChg chg="replST delST">
          <ac:chgData name="Zixi Li" userId="7afddd65-cf6f-4657-8c89-fa7101aa5225" providerId="ADAL" clId="{57C9DD82-578D-A445-AB81-D9D26A385C7A}" dt="2024-04-24T22:15:12.127" v="4359"/>
          <ac:picMkLst>
            <pc:docMk/>
            <pc:sldMk cId="840760053" sldId="365"/>
            <ac:picMk id="7" creationId="{33330E2C-0D98-F3AD-2B42-1BF5B4579D6E}"/>
          </ac:picMkLst>
        </pc:picChg>
        <pc:picChg chg="replST delST">
          <ac:chgData name="Zixi Li" userId="7afddd65-cf6f-4657-8c89-fa7101aa5225" providerId="ADAL" clId="{57C9DD82-578D-A445-AB81-D9D26A385C7A}" dt="2024-04-24T22:15:12.127" v="4358"/>
          <ac:picMkLst>
            <pc:docMk/>
            <pc:sldMk cId="840760053" sldId="365"/>
            <ac:picMk id="9" creationId="{46B01599-1174-7A46-0A97-AF7F049997B6}"/>
          </ac:picMkLst>
        </pc:picChg>
        <pc:picChg chg="replST delST">
          <ac:chgData name="Zixi Li" userId="7afddd65-cf6f-4657-8c89-fa7101aa5225" providerId="ADAL" clId="{57C9DD82-578D-A445-AB81-D9D26A385C7A}" dt="2024-04-24T22:15:12.127" v="4357"/>
          <ac:picMkLst>
            <pc:docMk/>
            <pc:sldMk cId="840760053" sldId="365"/>
            <ac:picMk id="11" creationId="{15699D68-840C-7427-2502-CD4F4888A864}"/>
          </ac:picMkLst>
        </pc:picChg>
        <pc:picChg chg="replST delST">
          <ac:chgData name="Zixi Li" userId="7afddd65-cf6f-4657-8c89-fa7101aa5225" providerId="ADAL" clId="{57C9DD82-578D-A445-AB81-D9D26A385C7A}" dt="2024-04-24T22:15:12.127" v="4356"/>
          <ac:picMkLst>
            <pc:docMk/>
            <pc:sldMk cId="840760053" sldId="365"/>
            <ac:picMk id="13" creationId="{1B865E4B-8398-8C9E-F975-818535A8DE7E}"/>
          </ac:picMkLst>
        </pc:picChg>
        <pc:picChg chg="replST delST">
          <ac:chgData name="Zixi Li" userId="7afddd65-cf6f-4657-8c89-fa7101aa5225" providerId="ADAL" clId="{57C9DD82-578D-A445-AB81-D9D26A385C7A}" dt="2024-04-24T22:15:12.126" v="4355"/>
          <ac:picMkLst>
            <pc:docMk/>
            <pc:sldMk cId="840760053" sldId="365"/>
            <ac:picMk id="15" creationId="{6737FF23-EE6D-5CC5-A7BB-76C892B1CB3E}"/>
          </ac:picMkLst>
        </pc:picChg>
        <pc:picChg chg="del">
          <ac:chgData name="Zixi Li" userId="7afddd65-cf6f-4657-8c89-fa7101aa5225" providerId="ADAL" clId="{57C9DD82-578D-A445-AB81-D9D26A385C7A}" dt="2024-04-24T03:26:24.855" v="1277" actId="478"/>
          <ac:picMkLst>
            <pc:docMk/>
            <pc:sldMk cId="840760053" sldId="365"/>
            <ac:picMk id="29" creationId="{53986C5E-7DC5-DC09-F284-01A640A865B4}"/>
          </ac:picMkLst>
        </pc:picChg>
      </pc:sldChg>
      <pc:sldChg chg="modSp mod modAnim replTag delTag">
        <pc:chgData name="Zixi Li" userId="7afddd65-cf6f-4657-8c89-fa7101aa5225" providerId="ADAL" clId="{57C9DD82-578D-A445-AB81-D9D26A385C7A}" dt="2024-05-02T15:34:51.710" v="11679" actId="20578"/>
        <pc:sldMkLst>
          <pc:docMk/>
          <pc:sldMk cId="3415360911" sldId="366"/>
        </pc:sldMkLst>
        <pc:spChg chg="mod">
          <ac:chgData name="Zixi Li" userId="7afddd65-cf6f-4657-8c89-fa7101aa5225" providerId="ADAL" clId="{57C9DD82-578D-A445-AB81-D9D26A385C7A}" dt="2024-05-02T15:34:48.669" v="11678" actId="20578"/>
          <ac:spMkLst>
            <pc:docMk/>
            <pc:sldMk cId="3415360911" sldId="366"/>
            <ac:spMk id="4" creationId="{E335231B-02AC-36ED-69B7-198ABCB25AD8}"/>
          </ac:spMkLst>
        </pc:spChg>
      </pc:sldChg>
      <pc:sldChg chg="modSp add del mod replTag delTag modNotesTx">
        <pc:chgData name="Zixi Li" userId="7afddd65-cf6f-4657-8c89-fa7101aa5225" providerId="ADAL" clId="{57C9DD82-578D-A445-AB81-D9D26A385C7A}" dt="2024-05-02T04:14:17.894" v="11124"/>
        <pc:sldMkLst>
          <pc:docMk/>
          <pc:sldMk cId="1017360898" sldId="367"/>
        </pc:sldMkLst>
        <pc:spChg chg="mod replST delST">
          <ac:chgData name="Zixi Li" userId="7afddd65-cf6f-4657-8c89-fa7101aa5225" providerId="ADAL" clId="{57C9DD82-578D-A445-AB81-D9D26A385C7A}" dt="2024-05-02T03:10:30.693" v="10922" actId="1076"/>
          <ac:spMkLst>
            <pc:docMk/>
            <pc:sldMk cId="1017360898" sldId="367"/>
            <ac:spMk id="2" creationId="{33F0EE9A-21E8-939F-B38A-0BBCB0AD7E58}"/>
          </ac:spMkLst>
        </pc:spChg>
        <pc:spChg chg="mod replST delST">
          <ac:chgData name="Zixi Li" userId="7afddd65-cf6f-4657-8c89-fa7101aa5225" providerId="ADAL" clId="{57C9DD82-578D-A445-AB81-D9D26A385C7A}" dt="2024-05-02T04:14:17.894" v="11124"/>
          <ac:spMkLst>
            <pc:docMk/>
            <pc:sldMk cId="1017360898" sldId="367"/>
            <ac:spMk id="3" creationId="{CF398913-6884-E761-0BF6-CF312AD2FA96}"/>
          </ac:spMkLst>
        </pc:spChg>
        <pc:spChg chg="replST delST">
          <ac:chgData name="Zixi Li" userId="7afddd65-cf6f-4657-8c89-fa7101aa5225" providerId="ADAL" clId="{57C9DD82-578D-A445-AB81-D9D26A385C7A}" dt="2024-04-24T22:15:12.804" v="4550"/>
          <ac:spMkLst>
            <pc:docMk/>
            <pc:sldMk cId="1017360898" sldId="367"/>
            <ac:spMk id="4" creationId="{FAE310D7-50E7-F944-8B59-5AFC6043F45C}"/>
          </ac:spMkLst>
        </pc:spChg>
        <pc:spChg chg="replST delST">
          <ac:chgData name="Zixi Li" userId="7afddd65-cf6f-4657-8c89-fa7101aa5225" providerId="ADAL" clId="{57C9DD82-578D-A445-AB81-D9D26A385C7A}" dt="2024-04-24T22:15:12.804" v="4549"/>
          <ac:spMkLst>
            <pc:docMk/>
            <pc:sldMk cId="1017360898" sldId="367"/>
            <ac:spMk id="6" creationId="{4EB54690-D550-B4AC-D2ED-855D0AFF845B}"/>
          </ac:spMkLst>
        </pc:spChg>
        <pc:spChg chg="replST delST">
          <ac:chgData name="Zixi Li" userId="7afddd65-cf6f-4657-8c89-fa7101aa5225" providerId="ADAL" clId="{57C9DD82-578D-A445-AB81-D9D26A385C7A}" dt="2024-04-24T22:15:12.804" v="4548"/>
          <ac:spMkLst>
            <pc:docMk/>
            <pc:sldMk cId="1017360898" sldId="367"/>
            <ac:spMk id="7" creationId="{4FAA273A-59F0-915C-AA43-1216D4BD2FF2}"/>
          </ac:spMkLst>
        </pc:spChg>
        <pc:spChg chg="replST delST">
          <ac:chgData name="Zixi Li" userId="7afddd65-cf6f-4657-8c89-fa7101aa5225" providerId="ADAL" clId="{57C9DD82-578D-A445-AB81-D9D26A385C7A}" dt="2024-04-24T22:15:12.802" v="4536"/>
          <ac:spMkLst>
            <pc:docMk/>
            <pc:sldMk cId="1017360898" sldId="367"/>
            <ac:spMk id="8" creationId="{6411C309-4684-EE7B-0636-7EE21E55F6ED}"/>
          </ac:spMkLst>
        </pc:spChg>
        <pc:spChg chg="replST delST">
          <ac:chgData name="Zixi Li" userId="7afddd65-cf6f-4657-8c89-fa7101aa5225" providerId="ADAL" clId="{57C9DD82-578D-A445-AB81-D9D26A385C7A}" dt="2024-04-24T22:15:12.805" v="4557"/>
          <ac:spMkLst>
            <pc:docMk/>
            <pc:sldMk cId="1017360898" sldId="367"/>
            <ac:spMk id="9" creationId="{BB39CD78-0913-03EA-4F76-8F2E9267BB23}"/>
          </ac:spMkLst>
        </pc:spChg>
        <pc:spChg chg="replST delST">
          <ac:chgData name="Zixi Li" userId="7afddd65-cf6f-4657-8c89-fa7101aa5225" providerId="ADAL" clId="{57C9DD82-578D-A445-AB81-D9D26A385C7A}" dt="2024-04-24T22:15:12.802" v="4535"/>
          <ac:spMkLst>
            <pc:docMk/>
            <pc:sldMk cId="1017360898" sldId="367"/>
            <ac:spMk id="10" creationId="{3ABF1E8D-7D83-D1BF-42BF-18ABA5315E67}"/>
          </ac:spMkLst>
        </pc:spChg>
        <pc:spChg chg="mod replST delST">
          <ac:chgData name="Zixi Li" userId="7afddd65-cf6f-4657-8c89-fa7101aa5225" providerId="ADAL" clId="{57C9DD82-578D-A445-AB81-D9D26A385C7A}" dt="2024-05-02T03:10:27.158" v="10921" actId="1076"/>
          <ac:spMkLst>
            <pc:docMk/>
            <pc:sldMk cId="1017360898" sldId="367"/>
            <ac:spMk id="11" creationId="{FCF7C24C-758D-3DD1-A256-3F49B476ACAF}"/>
          </ac:spMkLst>
        </pc:spChg>
        <pc:spChg chg="mod replST delST">
          <ac:chgData name="Zixi Li" userId="7afddd65-cf6f-4657-8c89-fa7101aa5225" providerId="ADAL" clId="{57C9DD82-578D-A445-AB81-D9D26A385C7A}" dt="2024-05-02T03:10:49.101" v="10925" actId="1076"/>
          <ac:spMkLst>
            <pc:docMk/>
            <pc:sldMk cId="1017360898" sldId="367"/>
            <ac:spMk id="12" creationId="{294F8F02-BEC5-BE04-7B2B-14047F76731C}"/>
          </ac:spMkLst>
        </pc:spChg>
        <pc:spChg chg="replST delST">
          <ac:chgData name="Zixi Li" userId="7afddd65-cf6f-4657-8c89-fa7101aa5225" providerId="ADAL" clId="{57C9DD82-578D-A445-AB81-D9D26A385C7A}" dt="2024-04-24T22:15:12.805" v="4556"/>
          <ac:spMkLst>
            <pc:docMk/>
            <pc:sldMk cId="1017360898" sldId="367"/>
            <ac:spMk id="15" creationId="{8547FA63-DDE0-C1B4-A02C-036ACDEE385E}"/>
          </ac:spMkLst>
        </pc:spChg>
        <pc:spChg chg="replST delST">
          <ac:chgData name="Zixi Li" userId="7afddd65-cf6f-4657-8c89-fa7101aa5225" providerId="ADAL" clId="{57C9DD82-578D-A445-AB81-D9D26A385C7A}" dt="2024-04-24T22:15:12.805" v="4555"/>
          <ac:spMkLst>
            <pc:docMk/>
            <pc:sldMk cId="1017360898" sldId="367"/>
            <ac:spMk id="18" creationId="{B2AA9580-C89C-16E1-7956-55B5B6715529}"/>
          </ac:spMkLst>
        </pc:spChg>
        <pc:spChg chg="replST delST">
          <ac:chgData name="Zixi Li" userId="7afddd65-cf6f-4657-8c89-fa7101aa5225" providerId="ADAL" clId="{57C9DD82-578D-A445-AB81-D9D26A385C7A}" dt="2024-04-24T22:15:12.805" v="4554"/>
          <ac:spMkLst>
            <pc:docMk/>
            <pc:sldMk cId="1017360898" sldId="367"/>
            <ac:spMk id="19" creationId="{89C7B3EA-D851-A786-6792-E77E8AE4CAFF}"/>
          </ac:spMkLst>
        </pc:spChg>
        <pc:spChg chg="replST delST">
          <ac:chgData name="Zixi Li" userId="7afddd65-cf6f-4657-8c89-fa7101aa5225" providerId="ADAL" clId="{57C9DD82-578D-A445-AB81-D9D26A385C7A}" dt="2024-04-24T22:15:12.805" v="4553"/>
          <ac:spMkLst>
            <pc:docMk/>
            <pc:sldMk cId="1017360898" sldId="367"/>
            <ac:spMk id="20" creationId="{1EDFB1E6-5FB7-39FD-1E6A-99224ED92CEE}"/>
          </ac:spMkLst>
        </pc:spChg>
        <pc:spChg chg="replST delST">
          <ac:chgData name="Zixi Li" userId="7afddd65-cf6f-4657-8c89-fa7101aa5225" providerId="ADAL" clId="{57C9DD82-578D-A445-AB81-D9D26A385C7A}" dt="2024-04-24T22:15:12.804" v="4552"/>
          <ac:spMkLst>
            <pc:docMk/>
            <pc:sldMk cId="1017360898" sldId="367"/>
            <ac:spMk id="23" creationId="{E4A24147-BC0B-3376-D515-5E761020C436}"/>
          </ac:spMkLst>
        </pc:spChg>
        <pc:spChg chg="mod replST delST">
          <ac:chgData name="Zixi Li" userId="7afddd65-cf6f-4657-8c89-fa7101aa5225" providerId="ADAL" clId="{57C9DD82-578D-A445-AB81-D9D26A385C7A}" dt="2024-05-02T03:10:20.853" v="10920" actId="20577"/>
          <ac:spMkLst>
            <pc:docMk/>
            <pc:sldMk cId="1017360898" sldId="367"/>
            <ac:spMk id="26" creationId="{36395634-4BC8-18E5-F704-E4D1492AF842}"/>
          </ac:spMkLst>
        </pc:spChg>
        <pc:spChg chg="replST delST">
          <ac:chgData name="Zixi Li" userId="7afddd65-cf6f-4657-8c89-fa7101aa5225" providerId="ADAL" clId="{57C9DD82-578D-A445-AB81-D9D26A385C7A}" dt="2024-04-24T22:15:12.803" v="4544"/>
          <ac:spMkLst>
            <pc:docMk/>
            <pc:sldMk cId="1017360898" sldId="367"/>
            <ac:spMk id="31" creationId="{13C6D04A-24AF-C387-B2C2-4D06DA2C3CBC}"/>
          </ac:spMkLst>
        </pc:spChg>
        <pc:spChg chg="replST delST">
          <ac:chgData name="Zixi Li" userId="7afddd65-cf6f-4657-8c89-fa7101aa5225" providerId="ADAL" clId="{57C9DD82-578D-A445-AB81-D9D26A385C7A}" dt="2024-04-24T22:15:12.803" v="4543"/>
          <ac:spMkLst>
            <pc:docMk/>
            <pc:sldMk cId="1017360898" sldId="367"/>
            <ac:spMk id="32" creationId="{379F314F-D33F-E6F1-C1AF-00B1CA596E55}"/>
          </ac:spMkLst>
        </pc:spChg>
        <pc:spChg chg="mod replST delST">
          <ac:chgData name="Zixi Li" userId="7afddd65-cf6f-4657-8c89-fa7101aa5225" providerId="ADAL" clId="{57C9DD82-578D-A445-AB81-D9D26A385C7A}" dt="2024-05-02T03:10:42.536" v="10924" actId="1076"/>
          <ac:spMkLst>
            <pc:docMk/>
            <pc:sldMk cId="1017360898" sldId="367"/>
            <ac:spMk id="33" creationId="{C2AE12EE-D400-0240-E1D0-452E8BB14494}"/>
          </ac:spMkLst>
        </pc:spChg>
        <pc:spChg chg="replST delST">
          <ac:chgData name="Zixi Li" userId="7afddd65-cf6f-4657-8c89-fa7101aa5225" providerId="ADAL" clId="{57C9DD82-578D-A445-AB81-D9D26A385C7A}" dt="2024-04-24T22:15:12.802" v="4539"/>
          <ac:spMkLst>
            <pc:docMk/>
            <pc:sldMk cId="1017360898" sldId="367"/>
            <ac:spMk id="39" creationId="{1B27BDFD-89BA-24A7-B67D-6B7F9F6520B1}"/>
          </ac:spMkLst>
        </pc:spChg>
        <pc:spChg chg="replST delST">
          <ac:chgData name="Zixi Li" userId="7afddd65-cf6f-4657-8c89-fa7101aa5225" providerId="ADAL" clId="{57C9DD82-578D-A445-AB81-D9D26A385C7A}" dt="2024-04-24T22:15:12.802" v="4538"/>
          <ac:spMkLst>
            <pc:docMk/>
            <pc:sldMk cId="1017360898" sldId="367"/>
            <ac:spMk id="40" creationId="{86E21D99-45D2-60F9-C3E2-1C9F52794233}"/>
          </ac:spMkLst>
        </pc:spChg>
        <pc:spChg chg="replST delST">
          <ac:chgData name="Zixi Li" userId="7afddd65-cf6f-4657-8c89-fa7101aa5225" providerId="ADAL" clId="{57C9DD82-578D-A445-AB81-D9D26A385C7A}" dt="2024-04-24T22:15:12.802" v="4537"/>
          <ac:spMkLst>
            <pc:docMk/>
            <pc:sldMk cId="1017360898" sldId="367"/>
            <ac:spMk id="41" creationId="{E220C9E2-AFD8-73B3-6494-62D055065D1F}"/>
          </ac:spMkLst>
        </pc:spChg>
        <pc:picChg chg="replST delST">
          <ac:chgData name="Zixi Li" userId="7afddd65-cf6f-4657-8c89-fa7101aa5225" providerId="ADAL" clId="{57C9DD82-578D-A445-AB81-D9D26A385C7A}" dt="2024-04-24T22:15:12.805" v="4558"/>
          <ac:picMkLst>
            <pc:docMk/>
            <pc:sldMk cId="1017360898" sldId="367"/>
            <ac:picMk id="5" creationId="{7F392F71-50AD-11BF-792B-B325117B3F72}"/>
          </ac:picMkLst>
        </pc:picChg>
        <pc:cxnChg chg="replST delST">
          <ac:chgData name="Zixi Li" userId="7afddd65-cf6f-4657-8c89-fa7101aa5225" providerId="ADAL" clId="{57C9DD82-578D-A445-AB81-D9D26A385C7A}" dt="2024-04-24T22:15:12.801" v="4532"/>
          <ac:cxnSpMkLst>
            <pc:docMk/>
            <pc:sldMk cId="1017360898" sldId="367"/>
            <ac:cxnSpMk id="14" creationId="{E3F39609-179E-3F2E-0E4B-77DB81EC0869}"/>
          </ac:cxnSpMkLst>
        </pc:cxnChg>
        <pc:cxnChg chg="replST delST">
          <ac:chgData name="Zixi Li" userId="7afddd65-cf6f-4657-8c89-fa7101aa5225" providerId="ADAL" clId="{57C9DD82-578D-A445-AB81-D9D26A385C7A}" dt="2024-04-24T22:15:12.801" v="4531"/>
          <ac:cxnSpMkLst>
            <pc:docMk/>
            <pc:sldMk cId="1017360898" sldId="367"/>
            <ac:cxnSpMk id="16" creationId="{350C4589-3A8B-A6B7-60FB-35E3620BB3E3}"/>
          </ac:cxnSpMkLst>
        </pc:cxnChg>
        <pc:cxnChg chg="replST delST">
          <ac:chgData name="Zixi Li" userId="7afddd65-cf6f-4657-8c89-fa7101aa5225" providerId="ADAL" clId="{57C9DD82-578D-A445-AB81-D9D26A385C7A}" dt="2024-04-24T22:15:12.804" v="4547"/>
          <ac:cxnSpMkLst>
            <pc:docMk/>
            <pc:sldMk cId="1017360898" sldId="367"/>
            <ac:cxnSpMk id="25" creationId="{13960620-3AF1-4C96-C1ED-05D7596ED6A1}"/>
          </ac:cxnSpMkLst>
        </pc:cxnChg>
        <pc:cxnChg chg="replST delST">
          <ac:chgData name="Zixi Li" userId="7afddd65-cf6f-4657-8c89-fa7101aa5225" providerId="ADAL" clId="{57C9DD82-578D-A445-AB81-D9D26A385C7A}" dt="2024-04-24T22:15:12.803" v="4546"/>
          <ac:cxnSpMkLst>
            <pc:docMk/>
            <pc:sldMk cId="1017360898" sldId="367"/>
            <ac:cxnSpMk id="27" creationId="{94ADBAC5-A1EE-929A-2FA6-2E2F0EAD4683}"/>
          </ac:cxnSpMkLst>
        </pc:cxnChg>
        <pc:cxnChg chg="replST delST">
          <ac:chgData name="Zixi Li" userId="7afddd65-cf6f-4657-8c89-fa7101aa5225" providerId="ADAL" clId="{57C9DD82-578D-A445-AB81-D9D26A385C7A}" dt="2024-04-24T22:15:12.803" v="4545"/>
          <ac:cxnSpMkLst>
            <pc:docMk/>
            <pc:sldMk cId="1017360898" sldId="367"/>
            <ac:cxnSpMk id="29" creationId="{33780F35-260C-BCD6-1F40-45DD9B78FA42}"/>
          </ac:cxnSpMkLst>
        </pc:cxnChg>
        <pc:cxnChg chg="replST delST">
          <ac:chgData name="Zixi Li" userId="7afddd65-cf6f-4657-8c89-fa7101aa5225" providerId="ADAL" clId="{57C9DD82-578D-A445-AB81-D9D26A385C7A}" dt="2024-04-24T22:15:12.803" v="4541"/>
          <ac:cxnSpMkLst>
            <pc:docMk/>
            <pc:sldMk cId="1017360898" sldId="367"/>
            <ac:cxnSpMk id="35" creationId="{B4AB5790-7386-7EA5-AC41-CB1E861B8190}"/>
          </ac:cxnSpMkLst>
        </pc:cxnChg>
        <pc:cxnChg chg="replST delST">
          <ac:chgData name="Zixi Li" userId="7afddd65-cf6f-4657-8c89-fa7101aa5225" providerId="ADAL" clId="{57C9DD82-578D-A445-AB81-D9D26A385C7A}" dt="2024-04-24T22:15:12.802" v="4540"/>
          <ac:cxnSpMkLst>
            <pc:docMk/>
            <pc:sldMk cId="1017360898" sldId="367"/>
            <ac:cxnSpMk id="36" creationId="{BACB91F1-F2B3-BDA2-882F-6900D946C4D3}"/>
          </ac:cxnSpMkLst>
        </pc:cxnChg>
      </pc:sldChg>
      <pc:sldChg chg="replTag delTag">
        <pc:chgData name="Zixi Li" userId="7afddd65-cf6f-4657-8c89-fa7101aa5225" providerId="ADAL" clId="{57C9DD82-578D-A445-AB81-D9D26A385C7A}" dt="2024-04-24T22:15:13.657" v="4897"/>
        <pc:sldMkLst>
          <pc:docMk/>
          <pc:sldMk cId="2625952006" sldId="368"/>
        </pc:sldMkLst>
      </pc:sldChg>
      <pc:sldChg chg="replTag delTag">
        <pc:chgData name="Zixi Li" userId="7afddd65-cf6f-4657-8c89-fa7101aa5225" providerId="ADAL" clId="{57C9DD82-578D-A445-AB81-D9D26A385C7A}" dt="2024-04-24T22:15:13.657" v="4896"/>
        <pc:sldMkLst>
          <pc:docMk/>
          <pc:sldMk cId="481413716" sldId="369"/>
        </pc:sldMkLst>
      </pc:sldChg>
      <pc:sldChg chg="modSp mod modTransition replTag delTag">
        <pc:chgData name="Zixi Li" userId="7afddd65-cf6f-4657-8c89-fa7101aa5225" providerId="ADAL" clId="{57C9DD82-578D-A445-AB81-D9D26A385C7A}" dt="2024-05-07T15:08:28.690" v="12177" actId="20577"/>
        <pc:sldMkLst>
          <pc:docMk/>
          <pc:sldMk cId="3540460152" sldId="370"/>
        </pc:sldMkLst>
        <pc:spChg chg="mod">
          <ac:chgData name="Zixi Li" userId="7afddd65-cf6f-4657-8c89-fa7101aa5225" providerId="ADAL" clId="{57C9DD82-578D-A445-AB81-D9D26A385C7A}" dt="2024-05-07T15:08:28.690" v="12177" actId="20577"/>
          <ac:spMkLst>
            <pc:docMk/>
            <pc:sldMk cId="3540460152" sldId="370"/>
            <ac:spMk id="6" creationId="{C1F0C1B1-ACB5-9AD3-1A74-1EFF84AD14A0}"/>
          </ac:spMkLst>
        </pc:spChg>
      </pc:sldChg>
      <pc:sldChg chg="modTransition replTag delTag">
        <pc:chgData name="Zixi Li" userId="7afddd65-cf6f-4657-8c89-fa7101aa5225" providerId="ADAL" clId="{57C9DD82-578D-A445-AB81-D9D26A385C7A}" dt="2024-04-24T22:16:50.115" v="4930"/>
        <pc:sldMkLst>
          <pc:docMk/>
          <pc:sldMk cId="3432295748" sldId="371"/>
        </pc:sldMkLst>
      </pc:sldChg>
      <pc:sldChg chg="addSp modSp mod modTransition replTag delTag">
        <pc:chgData name="Zixi Li" userId="7afddd65-cf6f-4657-8c89-fa7101aa5225" providerId="ADAL" clId="{57C9DD82-578D-A445-AB81-D9D26A385C7A}" dt="2024-05-07T19:07:42.227" v="12266" actId="1076"/>
        <pc:sldMkLst>
          <pc:docMk/>
          <pc:sldMk cId="234736047" sldId="373"/>
        </pc:sldMkLst>
        <pc:spChg chg="add mod">
          <ac:chgData name="Zixi Li" userId="7afddd65-cf6f-4657-8c89-fa7101aa5225" providerId="ADAL" clId="{57C9DD82-578D-A445-AB81-D9D26A385C7A}" dt="2024-05-07T19:07:13.434" v="12256" actId="1038"/>
          <ac:spMkLst>
            <pc:docMk/>
            <pc:sldMk cId="234736047" sldId="373"/>
            <ac:spMk id="3" creationId="{71665E6F-165B-46CF-B1F4-625BE3DE8994}"/>
          </ac:spMkLst>
        </pc:spChg>
        <pc:spChg chg="add mod">
          <ac:chgData name="Zixi Li" userId="7afddd65-cf6f-4657-8c89-fa7101aa5225" providerId="ADAL" clId="{57C9DD82-578D-A445-AB81-D9D26A385C7A}" dt="2024-05-07T19:07:11.090" v="12254" actId="1038"/>
          <ac:spMkLst>
            <pc:docMk/>
            <pc:sldMk cId="234736047" sldId="373"/>
            <ac:spMk id="5" creationId="{0C359CFA-1C29-8479-D2BA-87FA9EBD874E}"/>
          </ac:spMkLst>
        </pc:spChg>
        <pc:spChg chg="add mod">
          <ac:chgData name="Zixi Li" userId="7afddd65-cf6f-4657-8c89-fa7101aa5225" providerId="ADAL" clId="{57C9DD82-578D-A445-AB81-D9D26A385C7A}" dt="2024-05-07T19:06:58.401" v="12249" actId="1038"/>
          <ac:spMkLst>
            <pc:docMk/>
            <pc:sldMk cId="234736047" sldId="373"/>
            <ac:spMk id="7" creationId="{8EA15ACA-F3B8-C46C-B479-9AA9FDAEC494}"/>
          </ac:spMkLst>
        </pc:spChg>
        <pc:spChg chg="add mod">
          <ac:chgData name="Zixi Li" userId="7afddd65-cf6f-4657-8c89-fa7101aa5225" providerId="ADAL" clId="{57C9DD82-578D-A445-AB81-D9D26A385C7A}" dt="2024-05-07T19:07:03.130" v="12251" actId="1076"/>
          <ac:spMkLst>
            <pc:docMk/>
            <pc:sldMk cId="234736047" sldId="373"/>
            <ac:spMk id="8" creationId="{F37D9B06-175C-5C5E-7543-9A52302B8C8C}"/>
          </ac:spMkLst>
        </pc:spChg>
        <pc:spChg chg="add mod">
          <ac:chgData name="Zixi Li" userId="7afddd65-cf6f-4657-8c89-fa7101aa5225" providerId="ADAL" clId="{57C9DD82-578D-A445-AB81-D9D26A385C7A}" dt="2024-05-07T19:07:28.581" v="12259" actId="14100"/>
          <ac:spMkLst>
            <pc:docMk/>
            <pc:sldMk cId="234736047" sldId="373"/>
            <ac:spMk id="9" creationId="{0EADA813-0E3B-AE30-0D1E-3D32D2B04C89}"/>
          </ac:spMkLst>
        </pc:spChg>
        <pc:spChg chg="add mod">
          <ac:chgData name="Zixi Li" userId="7afddd65-cf6f-4657-8c89-fa7101aa5225" providerId="ADAL" clId="{57C9DD82-578D-A445-AB81-D9D26A385C7A}" dt="2024-05-07T19:07:32.777" v="12261" actId="1076"/>
          <ac:spMkLst>
            <pc:docMk/>
            <pc:sldMk cId="234736047" sldId="373"/>
            <ac:spMk id="10" creationId="{0F21E098-2652-3FB4-E659-0852935D6B84}"/>
          </ac:spMkLst>
        </pc:spChg>
        <pc:spChg chg="add mod">
          <ac:chgData name="Zixi Li" userId="7afddd65-cf6f-4657-8c89-fa7101aa5225" providerId="ADAL" clId="{57C9DD82-578D-A445-AB81-D9D26A385C7A}" dt="2024-05-07T19:07:35.227" v="12263" actId="1076"/>
          <ac:spMkLst>
            <pc:docMk/>
            <pc:sldMk cId="234736047" sldId="373"/>
            <ac:spMk id="11" creationId="{8BD58767-E060-7917-0D2D-6D86C446929C}"/>
          </ac:spMkLst>
        </pc:spChg>
        <pc:spChg chg="add mod">
          <ac:chgData name="Zixi Li" userId="7afddd65-cf6f-4657-8c89-fa7101aa5225" providerId="ADAL" clId="{57C9DD82-578D-A445-AB81-D9D26A385C7A}" dt="2024-05-07T19:07:42.227" v="12266" actId="1076"/>
          <ac:spMkLst>
            <pc:docMk/>
            <pc:sldMk cId="234736047" sldId="373"/>
            <ac:spMk id="12" creationId="{6279476A-6F75-9FFE-7CE1-F8F374153BF8}"/>
          </ac:spMkLst>
        </pc:spChg>
      </pc:sldChg>
      <pc:sldChg chg="addSp modSp mod modTransition replTag delTag">
        <pc:chgData name="Zixi Li" userId="7afddd65-cf6f-4657-8c89-fa7101aa5225" providerId="ADAL" clId="{57C9DD82-578D-A445-AB81-D9D26A385C7A}" dt="2024-05-07T19:09:15.751" v="12281" actId="1076"/>
        <pc:sldMkLst>
          <pc:docMk/>
          <pc:sldMk cId="369268103" sldId="374"/>
        </pc:sldMkLst>
        <pc:spChg chg="add mod">
          <ac:chgData name="Zixi Li" userId="7afddd65-cf6f-4657-8c89-fa7101aa5225" providerId="ADAL" clId="{57C9DD82-578D-A445-AB81-D9D26A385C7A}" dt="2024-05-07T19:08:53.719" v="12269" actId="14100"/>
          <ac:spMkLst>
            <pc:docMk/>
            <pc:sldMk cId="369268103" sldId="374"/>
            <ac:spMk id="3" creationId="{D8B5672D-77FE-5C51-1A93-F245606AE43D}"/>
          </ac:spMkLst>
        </pc:spChg>
        <pc:spChg chg="add mod">
          <ac:chgData name="Zixi Li" userId="7afddd65-cf6f-4657-8c89-fa7101aa5225" providerId="ADAL" clId="{57C9DD82-578D-A445-AB81-D9D26A385C7A}" dt="2024-05-07T19:08:57.294" v="12271" actId="1076"/>
          <ac:spMkLst>
            <pc:docMk/>
            <pc:sldMk cId="369268103" sldId="374"/>
            <ac:spMk id="5" creationId="{81471872-119F-1B93-C84D-AC3B072956E6}"/>
          </ac:spMkLst>
        </pc:spChg>
        <pc:spChg chg="add mod">
          <ac:chgData name="Zixi Li" userId="7afddd65-cf6f-4657-8c89-fa7101aa5225" providerId="ADAL" clId="{57C9DD82-578D-A445-AB81-D9D26A385C7A}" dt="2024-05-07T19:09:08.471" v="12278" actId="1036"/>
          <ac:spMkLst>
            <pc:docMk/>
            <pc:sldMk cId="369268103" sldId="374"/>
            <ac:spMk id="7" creationId="{5287659D-B9EF-E294-0324-E428D9FEE742}"/>
          </ac:spMkLst>
        </pc:spChg>
        <pc:spChg chg="add mod">
          <ac:chgData name="Zixi Li" userId="7afddd65-cf6f-4657-8c89-fa7101aa5225" providerId="ADAL" clId="{57C9DD82-578D-A445-AB81-D9D26A385C7A}" dt="2024-05-07T19:09:15.751" v="12281" actId="1076"/>
          <ac:spMkLst>
            <pc:docMk/>
            <pc:sldMk cId="369268103" sldId="374"/>
            <ac:spMk id="8" creationId="{D655F3A2-60FD-CB13-E54E-65370E6304FE}"/>
          </ac:spMkLst>
        </pc:spChg>
      </pc:sldChg>
      <pc:sldChg chg="modTransition replTag delTag">
        <pc:chgData name="Zixi Li" userId="7afddd65-cf6f-4657-8c89-fa7101aa5225" providerId="ADAL" clId="{57C9DD82-578D-A445-AB81-D9D26A385C7A}" dt="2024-04-24T22:17:04.180" v="4931"/>
        <pc:sldMkLst>
          <pc:docMk/>
          <pc:sldMk cId="3239376158" sldId="375"/>
        </pc:sldMkLst>
      </pc:sldChg>
      <pc:sldChg chg="addSp delSp add del mod modTransition addAnim delAnim modAnim replTag delTag">
        <pc:chgData name="Zixi Li" userId="7afddd65-cf6f-4657-8c89-fa7101aa5225" providerId="ADAL" clId="{57C9DD82-578D-A445-AB81-D9D26A385C7A}" dt="2024-04-24T22:15:13.626" v="4714" actId="2890"/>
        <pc:sldMkLst>
          <pc:docMk/>
          <pc:sldMk cId="1618971544" sldId="376"/>
        </pc:sldMkLst>
        <pc:picChg chg="add del">
          <ac:chgData name="Zixi Li" userId="7afddd65-cf6f-4657-8c89-fa7101aa5225" providerId="ADAL" clId="{57C9DD82-578D-A445-AB81-D9D26A385C7A}" dt="2024-04-24T22:15:13.576" v="4712" actId="478"/>
          <ac:picMkLst>
            <pc:docMk/>
            <pc:sldMk cId="1618971544" sldId="376"/>
            <ac:picMk id="93" creationId="{FBD03E4A-BE2F-1734-0A67-B7A29970E814}"/>
          </ac:picMkLst>
        </pc:picChg>
      </pc:sldChg>
      <pc:sldChg chg="modSp new mod">
        <pc:chgData name="Zixi Li" userId="7afddd65-cf6f-4657-8c89-fa7101aa5225" providerId="ADAL" clId="{57C9DD82-578D-A445-AB81-D9D26A385C7A}" dt="2024-05-03T03:31:03.076" v="12140" actId="20577"/>
        <pc:sldMkLst>
          <pc:docMk/>
          <pc:sldMk cId="3213341345" sldId="376"/>
        </pc:sldMkLst>
        <pc:spChg chg="mod">
          <ac:chgData name="Zixi Li" userId="7afddd65-cf6f-4657-8c89-fa7101aa5225" providerId="ADAL" clId="{57C9DD82-578D-A445-AB81-D9D26A385C7A}" dt="2024-04-25T02:57:19.147" v="4955" actId="20577"/>
          <ac:spMkLst>
            <pc:docMk/>
            <pc:sldMk cId="3213341345" sldId="376"/>
            <ac:spMk id="2" creationId="{CF7E9D58-6B9E-B4F3-7C9D-65821A533ED6}"/>
          </ac:spMkLst>
        </pc:spChg>
        <pc:spChg chg="mod">
          <ac:chgData name="Zixi Li" userId="7afddd65-cf6f-4657-8c89-fa7101aa5225" providerId="ADAL" clId="{57C9DD82-578D-A445-AB81-D9D26A385C7A}" dt="2024-05-03T03:31:03.076" v="12140" actId="20577"/>
          <ac:spMkLst>
            <pc:docMk/>
            <pc:sldMk cId="3213341345" sldId="376"/>
            <ac:spMk id="3" creationId="{F2969E00-6E7E-8152-F8D4-48DF595FB5F8}"/>
          </ac:spMkLst>
        </pc:spChg>
      </pc:sldChg>
      <pc:sldChg chg="add del modTransition modAnim replTag delTag">
        <pc:chgData name="Zixi Li" userId="7afddd65-cf6f-4657-8c89-fa7101aa5225" providerId="ADAL" clId="{57C9DD82-578D-A445-AB81-D9D26A385C7A}" dt="2024-04-24T22:15:13.602" v="4713" actId="2890"/>
        <pc:sldMkLst>
          <pc:docMk/>
          <pc:sldMk cId="1057120811" sldId="377"/>
        </pc:sldMkLst>
      </pc:sldChg>
      <pc:sldChg chg="modSp new mod ord">
        <pc:chgData name="Zixi Li" userId="7afddd65-cf6f-4657-8c89-fa7101aa5225" providerId="ADAL" clId="{57C9DD82-578D-A445-AB81-D9D26A385C7A}" dt="2024-04-25T03:39:21.984" v="7334" actId="20577"/>
        <pc:sldMkLst>
          <pc:docMk/>
          <pc:sldMk cId="2578661085" sldId="377"/>
        </pc:sldMkLst>
        <pc:spChg chg="mod">
          <ac:chgData name="Zixi Li" userId="7afddd65-cf6f-4657-8c89-fa7101aa5225" providerId="ADAL" clId="{57C9DD82-578D-A445-AB81-D9D26A385C7A}" dt="2024-04-25T02:59:34.422" v="4970" actId="20577"/>
          <ac:spMkLst>
            <pc:docMk/>
            <pc:sldMk cId="2578661085" sldId="377"/>
            <ac:spMk id="2" creationId="{7B01C6EF-D47B-7C08-9499-812E657151CC}"/>
          </ac:spMkLst>
        </pc:spChg>
        <pc:spChg chg="mod">
          <ac:chgData name="Zixi Li" userId="7afddd65-cf6f-4657-8c89-fa7101aa5225" providerId="ADAL" clId="{57C9DD82-578D-A445-AB81-D9D26A385C7A}" dt="2024-04-25T02:59:38.289" v="4971" actId="20577"/>
          <ac:spMkLst>
            <pc:docMk/>
            <pc:sldMk cId="2578661085" sldId="377"/>
            <ac:spMk id="3" creationId="{88D68E0C-3646-42B6-1BBB-16BCA12CBAEA}"/>
          </ac:spMkLst>
        </pc:spChg>
        <pc:spChg chg="mod">
          <ac:chgData name="Zixi Li" userId="7afddd65-cf6f-4657-8c89-fa7101aa5225" providerId="ADAL" clId="{57C9DD82-578D-A445-AB81-D9D26A385C7A}" dt="2024-04-25T03:39:21.984" v="7334" actId="20577"/>
          <ac:spMkLst>
            <pc:docMk/>
            <pc:sldMk cId="2578661085" sldId="377"/>
            <ac:spMk id="4" creationId="{8A87C715-53C1-7E75-2B8D-32980EE4A07D}"/>
          </ac:spMkLst>
        </pc:spChg>
      </pc:sldChg>
      <pc:sldChg chg="addSp delSp modSp new mod">
        <pc:chgData name="Zixi Li" userId="7afddd65-cf6f-4657-8c89-fa7101aa5225" providerId="ADAL" clId="{57C9DD82-578D-A445-AB81-D9D26A385C7A}" dt="2024-04-25T03:25:30.474" v="6596" actId="1076"/>
        <pc:sldMkLst>
          <pc:docMk/>
          <pc:sldMk cId="2160469266" sldId="378"/>
        </pc:sldMkLst>
        <pc:spChg chg="mod">
          <ac:chgData name="Zixi Li" userId="7afddd65-cf6f-4657-8c89-fa7101aa5225" providerId="ADAL" clId="{57C9DD82-578D-A445-AB81-D9D26A385C7A}" dt="2024-04-25T03:08:56.049" v="5603" actId="20577"/>
          <ac:spMkLst>
            <pc:docMk/>
            <pc:sldMk cId="2160469266" sldId="378"/>
            <ac:spMk id="2" creationId="{D30C01A1-171C-BC29-C296-7A36A07A4E35}"/>
          </ac:spMkLst>
        </pc:spChg>
        <pc:spChg chg="mod">
          <ac:chgData name="Zixi Li" userId="7afddd65-cf6f-4657-8c89-fa7101aa5225" providerId="ADAL" clId="{57C9DD82-578D-A445-AB81-D9D26A385C7A}" dt="2024-04-25T03:24:49.085" v="6533" actId="20577"/>
          <ac:spMkLst>
            <pc:docMk/>
            <pc:sldMk cId="2160469266" sldId="378"/>
            <ac:spMk id="3" creationId="{10210DFE-49FC-81A5-F14B-FD97D51EBF49}"/>
          </ac:spMkLst>
        </pc:spChg>
        <pc:spChg chg="add mod">
          <ac:chgData name="Zixi Li" userId="7afddd65-cf6f-4657-8c89-fa7101aa5225" providerId="ADAL" clId="{57C9DD82-578D-A445-AB81-D9D26A385C7A}" dt="2024-04-25T03:19:36.532" v="6447" actId="208"/>
          <ac:spMkLst>
            <pc:docMk/>
            <pc:sldMk cId="2160469266" sldId="378"/>
            <ac:spMk id="6" creationId="{A8A7D36C-3D7A-3E77-2265-254ADD203CCE}"/>
          </ac:spMkLst>
        </pc:spChg>
        <pc:spChg chg="add mod">
          <ac:chgData name="Zixi Li" userId="7afddd65-cf6f-4657-8c89-fa7101aa5225" providerId="ADAL" clId="{57C9DD82-578D-A445-AB81-D9D26A385C7A}" dt="2024-04-25T03:19:52.315" v="6462" actId="1038"/>
          <ac:spMkLst>
            <pc:docMk/>
            <pc:sldMk cId="2160469266" sldId="378"/>
            <ac:spMk id="7" creationId="{5710B76D-59B0-21E5-EBC3-013D55CF200B}"/>
          </ac:spMkLst>
        </pc:spChg>
        <pc:spChg chg="add mod">
          <ac:chgData name="Zixi Li" userId="7afddd65-cf6f-4657-8c89-fa7101aa5225" providerId="ADAL" clId="{57C9DD82-578D-A445-AB81-D9D26A385C7A}" dt="2024-04-25T03:25:06.924" v="6555" actId="1076"/>
          <ac:spMkLst>
            <pc:docMk/>
            <pc:sldMk cId="2160469266" sldId="378"/>
            <ac:spMk id="8" creationId="{D86EEB6A-F59F-9FAF-2430-D36660EE935C}"/>
          </ac:spMkLst>
        </pc:spChg>
        <pc:spChg chg="add mod">
          <ac:chgData name="Zixi Li" userId="7afddd65-cf6f-4657-8c89-fa7101aa5225" providerId="ADAL" clId="{57C9DD82-578D-A445-AB81-D9D26A385C7A}" dt="2024-04-25T03:25:30.474" v="6596" actId="1076"/>
          <ac:spMkLst>
            <pc:docMk/>
            <pc:sldMk cId="2160469266" sldId="378"/>
            <ac:spMk id="16" creationId="{DB692D27-B261-037E-5677-17A8E0D1425C}"/>
          </ac:spMkLst>
        </pc:spChg>
        <pc:picChg chg="add mod">
          <ac:chgData name="Zixi Li" userId="7afddd65-cf6f-4657-8c89-fa7101aa5225" providerId="ADAL" clId="{57C9DD82-578D-A445-AB81-D9D26A385C7A}" dt="2024-04-25T03:19:00.681" v="6440" actId="1076"/>
          <ac:picMkLst>
            <pc:docMk/>
            <pc:sldMk cId="2160469266" sldId="378"/>
            <ac:picMk id="4" creationId="{BFEEFDDF-051C-D860-F446-93459E2F52C4}"/>
          </ac:picMkLst>
        </pc:picChg>
        <pc:picChg chg="add mod">
          <ac:chgData name="Zixi Li" userId="7afddd65-cf6f-4657-8c89-fa7101aa5225" providerId="ADAL" clId="{57C9DD82-578D-A445-AB81-D9D26A385C7A}" dt="2024-04-25T03:19:11.446" v="6444" actId="1076"/>
          <ac:picMkLst>
            <pc:docMk/>
            <pc:sldMk cId="2160469266" sldId="378"/>
            <ac:picMk id="5" creationId="{D68483D2-18D0-1A33-9676-5F16FF7E0BB6}"/>
          </ac:picMkLst>
        </pc:picChg>
        <pc:picChg chg="add mod">
          <ac:chgData name="Zixi Li" userId="7afddd65-cf6f-4657-8c89-fa7101aa5225" providerId="ADAL" clId="{57C9DD82-578D-A445-AB81-D9D26A385C7A}" dt="2024-04-25T03:24:40.774" v="6528" actId="1076"/>
          <ac:picMkLst>
            <pc:docMk/>
            <pc:sldMk cId="2160469266" sldId="378"/>
            <ac:picMk id="15" creationId="{777B252E-A38F-5DAD-65D0-56B06178F009}"/>
          </ac:picMkLst>
        </pc:picChg>
        <pc:cxnChg chg="add del">
          <ac:chgData name="Zixi Li" userId="7afddd65-cf6f-4657-8c89-fa7101aa5225" providerId="ADAL" clId="{57C9DD82-578D-A445-AB81-D9D26A385C7A}" dt="2024-04-25T03:25:04.575" v="6554" actId="478"/>
          <ac:cxnSpMkLst>
            <pc:docMk/>
            <pc:sldMk cId="2160469266" sldId="378"/>
            <ac:cxnSpMk id="10" creationId="{52D2B40F-A9A8-1B94-5D23-BE2615534610}"/>
          </ac:cxnSpMkLst>
        </pc:cxnChg>
        <pc:cxnChg chg="add del mod">
          <ac:chgData name="Zixi Li" userId="7afddd65-cf6f-4657-8c89-fa7101aa5225" providerId="ADAL" clId="{57C9DD82-578D-A445-AB81-D9D26A385C7A}" dt="2024-04-25T03:25:03.270" v="6553" actId="478"/>
          <ac:cxnSpMkLst>
            <pc:docMk/>
            <pc:sldMk cId="2160469266" sldId="378"/>
            <ac:cxnSpMk id="11" creationId="{F6FF25BB-717B-A657-C19F-327C5465E7C6}"/>
          </ac:cxnSpMkLst>
        </pc:cxnChg>
      </pc:sldChg>
      <pc:sldChg chg="addSp delSp add del mod modTransition addAnim delAnim modAnim replTag delTag">
        <pc:chgData name="Zixi Li" userId="7afddd65-cf6f-4657-8c89-fa7101aa5225" providerId="ADAL" clId="{57C9DD82-578D-A445-AB81-D9D26A385C7A}" dt="2024-04-24T22:15:13.564" v="4698" actId="2890"/>
        <pc:sldMkLst>
          <pc:docMk/>
          <pc:sldMk cId="3844995951" sldId="378"/>
        </pc:sldMkLst>
        <pc:spChg chg="add del">
          <ac:chgData name="Zixi Li" userId="7afddd65-cf6f-4657-8c89-fa7101aa5225" providerId="ADAL" clId="{57C9DD82-578D-A445-AB81-D9D26A385C7A}" dt="2024-04-24T22:15:13.542" v="4694" actId="478"/>
          <ac:spMkLst>
            <pc:docMk/>
            <pc:sldMk cId="3844995951" sldId="378"/>
            <ac:spMk id="2" creationId="{692587B9-7AA0-FE50-2226-998100052B06}"/>
          </ac:spMkLst>
        </pc:spChg>
        <pc:spChg chg="add del">
          <ac:chgData name="Zixi Li" userId="7afddd65-cf6f-4657-8c89-fa7101aa5225" providerId="ADAL" clId="{57C9DD82-578D-A445-AB81-D9D26A385C7A}" dt="2024-04-24T22:15:13.543" v="4695" actId="478"/>
          <ac:spMkLst>
            <pc:docMk/>
            <pc:sldMk cId="3844995951" sldId="378"/>
            <ac:spMk id="4" creationId="{899882B6-F8A9-66BF-9CEC-18C916908D9D}"/>
          </ac:spMkLst>
        </pc:spChg>
        <pc:spChg chg="add del">
          <ac:chgData name="Zixi Li" userId="7afddd65-cf6f-4657-8c89-fa7101aa5225" providerId="ADAL" clId="{57C9DD82-578D-A445-AB81-D9D26A385C7A}" dt="2024-04-24T22:15:13.542" v="4693" actId="478"/>
          <ac:spMkLst>
            <pc:docMk/>
            <pc:sldMk cId="3844995951" sldId="378"/>
            <ac:spMk id="5" creationId="{77EB5FCD-5FC4-8E87-CD1E-B06C15FFFD35}"/>
          </ac:spMkLst>
        </pc:spChg>
        <pc:spChg chg="add del">
          <ac:chgData name="Zixi Li" userId="7afddd65-cf6f-4657-8c89-fa7101aa5225" providerId="ADAL" clId="{57C9DD82-578D-A445-AB81-D9D26A385C7A}" dt="2024-04-24T22:15:13.543" v="4696" actId="478"/>
          <ac:spMkLst>
            <pc:docMk/>
            <pc:sldMk cId="3844995951" sldId="378"/>
            <ac:spMk id="6" creationId="{3F0B52B9-C977-8BC3-C3FC-6C12EDFFA4EB}"/>
          </ac:spMkLst>
        </pc:spChg>
      </pc:sldChg>
      <pc:sldChg chg="add del modTransition modAnim replTag delTag">
        <pc:chgData name="Zixi Li" userId="7afddd65-cf6f-4657-8c89-fa7101aa5225" providerId="ADAL" clId="{57C9DD82-578D-A445-AB81-D9D26A385C7A}" dt="2024-04-24T22:15:13.553" v="4697" actId="2890"/>
        <pc:sldMkLst>
          <pc:docMk/>
          <pc:sldMk cId="185582847" sldId="379"/>
        </pc:sldMkLst>
      </pc:sldChg>
      <pc:sldChg chg="delSp modSp add mod">
        <pc:chgData name="Zixi Li" userId="7afddd65-cf6f-4657-8c89-fa7101aa5225" providerId="ADAL" clId="{57C9DD82-578D-A445-AB81-D9D26A385C7A}" dt="2024-04-25T03:18:49.775" v="6439" actId="20577"/>
        <pc:sldMkLst>
          <pc:docMk/>
          <pc:sldMk cId="2027354412" sldId="379"/>
        </pc:sldMkLst>
        <pc:spChg chg="mod">
          <ac:chgData name="Zixi Li" userId="7afddd65-cf6f-4657-8c89-fa7101aa5225" providerId="ADAL" clId="{57C9DD82-578D-A445-AB81-D9D26A385C7A}" dt="2024-04-25T03:18:49.775" v="6439" actId="20577"/>
          <ac:spMkLst>
            <pc:docMk/>
            <pc:sldMk cId="2027354412" sldId="379"/>
            <ac:spMk id="3" creationId="{10210DFE-49FC-81A5-F14B-FD97D51EBF49}"/>
          </ac:spMkLst>
        </pc:spChg>
        <pc:picChg chg="del">
          <ac:chgData name="Zixi Li" userId="7afddd65-cf6f-4657-8c89-fa7101aa5225" providerId="ADAL" clId="{57C9DD82-578D-A445-AB81-D9D26A385C7A}" dt="2024-04-25T03:12:43.640" v="6026" actId="478"/>
          <ac:picMkLst>
            <pc:docMk/>
            <pc:sldMk cId="2027354412" sldId="379"/>
            <ac:picMk id="4" creationId="{BFEEFDDF-051C-D860-F446-93459E2F52C4}"/>
          </ac:picMkLst>
        </pc:picChg>
      </pc:sldChg>
      <pc:sldChg chg="addSp delSp add del mod modTransition addAnim delAnim modAnim replTag delTag">
        <pc:chgData name="Zixi Li" userId="7afddd65-cf6f-4657-8c89-fa7101aa5225" providerId="ADAL" clId="{57C9DD82-578D-A445-AB81-D9D26A385C7A}" dt="2024-04-24T22:15:13.528" v="4671" actId="2890"/>
        <pc:sldMkLst>
          <pc:docMk/>
          <pc:sldMk cId="833882640" sldId="380"/>
        </pc:sldMkLst>
        <pc:spChg chg="add del">
          <ac:chgData name="Zixi Li" userId="7afddd65-cf6f-4657-8c89-fa7101aa5225" providerId="ADAL" clId="{57C9DD82-578D-A445-AB81-D9D26A385C7A}" dt="2024-04-24T22:15:13.359" v="4657" actId="478"/>
          <ac:spMkLst>
            <pc:docMk/>
            <pc:sldMk cId="833882640" sldId="380"/>
            <ac:spMk id="8" creationId="{BA7C6601-6FA2-6A56-BF33-1CD7698C1F17}"/>
          </ac:spMkLst>
        </pc:spChg>
        <pc:spChg chg="add del">
          <ac:chgData name="Zixi Li" userId="7afddd65-cf6f-4657-8c89-fa7101aa5225" providerId="ADAL" clId="{57C9DD82-578D-A445-AB81-D9D26A385C7A}" dt="2024-04-24T22:15:13.361" v="4660" actId="478"/>
          <ac:spMkLst>
            <pc:docMk/>
            <pc:sldMk cId="833882640" sldId="380"/>
            <ac:spMk id="9" creationId="{BB39CD78-0913-03EA-4F76-8F2E9267BB23}"/>
          </ac:spMkLst>
        </pc:spChg>
        <pc:spChg chg="add del">
          <ac:chgData name="Zixi Li" userId="7afddd65-cf6f-4657-8c89-fa7101aa5225" providerId="ADAL" clId="{57C9DD82-578D-A445-AB81-D9D26A385C7A}" dt="2024-04-24T22:15:13.360" v="4659" actId="478"/>
          <ac:spMkLst>
            <pc:docMk/>
            <pc:sldMk cId="833882640" sldId="380"/>
            <ac:spMk id="10" creationId="{5379D776-E77E-9027-6D34-9372784EA341}"/>
          </ac:spMkLst>
        </pc:spChg>
        <pc:spChg chg="add del">
          <ac:chgData name="Zixi Li" userId="7afddd65-cf6f-4657-8c89-fa7101aa5225" providerId="ADAL" clId="{57C9DD82-578D-A445-AB81-D9D26A385C7A}" dt="2024-04-24T22:15:13.359" v="4658" actId="478"/>
          <ac:spMkLst>
            <pc:docMk/>
            <pc:sldMk cId="833882640" sldId="380"/>
            <ac:spMk id="12" creationId="{7C05627C-520C-2F25-E23A-3005F181A1B1}"/>
          </ac:spMkLst>
        </pc:spChg>
        <pc:spChg chg="add del">
          <ac:chgData name="Zixi Li" userId="7afddd65-cf6f-4657-8c89-fa7101aa5225" providerId="ADAL" clId="{57C9DD82-578D-A445-AB81-D9D26A385C7A}" dt="2024-04-24T22:15:13.359" v="4656" actId="478"/>
          <ac:spMkLst>
            <pc:docMk/>
            <pc:sldMk cId="833882640" sldId="380"/>
            <ac:spMk id="13" creationId="{07BE5A29-2A10-9207-CB89-E76A4EBBB078}"/>
          </ac:spMkLst>
        </pc:spChg>
        <pc:spChg chg="add del">
          <ac:chgData name="Zixi Li" userId="7afddd65-cf6f-4657-8c89-fa7101aa5225" providerId="ADAL" clId="{57C9DD82-578D-A445-AB81-D9D26A385C7A}" dt="2024-04-24T22:15:13.357" v="4653" actId="478"/>
          <ac:spMkLst>
            <pc:docMk/>
            <pc:sldMk cId="833882640" sldId="380"/>
            <ac:spMk id="14" creationId="{C56C87E5-A00A-54BB-4275-25401262FA0E}"/>
          </ac:spMkLst>
        </pc:spChg>
        <pc:spChg chg="add del">
          <ac:chgData name="Zixi Li" userId="7afddd65-cf6f-4657-8c89-fa7101aa5225" providerId="ADAL" clId="{57C9DD82-578D-A445-AB81-D9D26A385C7A}" dt="2024-04-24T22:15:13.358" v="4654" actId="478"/>
          <ac:spMkLst>
            <pc:docMk/>
            <pc:sldMk cId="833882640" sldId="380"/>
            <ac:spMk id="15" creationId="{8547FA63-DDE0-C1B4-A02C-036ACDEE385E}"/>
          </ac:spMkLst>
        </pc:spChg>
        <pc:spChg chg="add del">
          <ac:chgData name="Zixi Li" userId="7afddd65-cf6f-4657-8c89-fa7101aa5225" providerId="ADAL" clId="{57C9DD82-578D-A445-AB81-D9D26A385C7A}" dt="2024-04-24T22:15:13.358" v="4655" actId="478"/>
          <ac:spMkLst>
            <pc:docMk/>
            <pc:sldMk cId="833882640" sldId="380"/>
            <ac:spMk id="16" creationId="{613FCA69-0D91-FD72-5BF6-2A0EE3887992}"/>
          </ac:spMkLst>
        </pc:spChg>
        <pc:spChg chg="add del">
          <ac:chgData name="Zixi Li" userId="7afddd65-cf6f-4657-8c89-fa7101aa5225" providerId="ADAL" clId="{57C9DD82-578D-A445-AB81-D9D26A385C7A}" dt="2024-04-24T22:15:13.364" v="4665" actId="478"/>
          <ac:spMkLst>
            <pc:docMk/>
            <pc:sldMk cId="833882640" sldId="380"/>
            <ac:spMk id="17" creationId="{8A9E6B21-A1AC-8CC3-E1DB-30F60C0BCF56}"/>
          </ac:spMkLst>
        </pc:spChg>
        <pc:spChg chg="add del">
          <ac:chgData name="Zixi Li" userId="7afddd65-cf6f-4657-8c89-fa7101aa5225" providerId="ADAL" clId="{57C9DD82-578D-A445-AB81-D9D26A385C7A}" dt="2024-04-24T22:15:13.373" v="4668" actId="478"/>
          <ac:spMkLst>
            <pc:docMk/>
            <pc:sldMk cId="833882640" sldId="380"/>
            <ac:spMk id="18" creationId="{B2AA9580-C89C-16E1-7956-55B5B6715529}"/>
          </ac:spMkLst>
        </pc:spChg>
        <pc:spChg chg="add del">
          <ac:chgData name="Zixi Li" userId="7afddd65-cf6f-4657-8c89-fa7101aa5225" providerId="ADAL" clId="{57C9DD82-578D-A445-AB81-D9D26A385C7A}" dt="2024-04-24T22:15:13.365" v="4667" actId="478"/>
          <ac:spMkLst>
            <pc:docMk/>
            <pc:sldMk cId="833882640" sldId="380"/>
            <ac:spMk id="19" creationId="{89C7B3EA-D851-A786-6792-E77E8AE4CAFF}"/>
          </ac:spMkLst>
        </pc:spChg>
        <pc:spChg chg="add del">
          <ac:chgData name="Zixi Li" userId="7afddd65-cf6f-4657-8c89-fa7101aa5225" providerId="ADAL" clId="{57C9DD82-578D-A445-AB81-D9D26A385C7A}" dt="2024-04-24T22:15:13.364" v="4666" actId="478"/>
          <ac:spMkLst>
            <pc:docMk/>
            <pc:sldMk cId="833882640" sldId="380"/>
            <ac:spMk id="20" creationId="{1EDFB1E6-5FB7-39FD-1E6A-99224ED92CEE}"/>
          </ac:spMkLst>
        </pc:spChg>
        <pc:spChg chg="add del">
          <ac:chgData name="Zixi Li" userId="7afddd65-cf6f-4657-8c89-fa7101aa5225" providerId="ADAL" clId="{57C9DD82-578D-A445-AB81-D9D26A385C7A}" dt="2024-04-24T22:15:13.363" v="4664" actId="478"/>
          <ac:spMkLst>
            <pc:docMk/>
            <pc:sldMk cId="833882640" sldId="380"/>
            <ac:spMk id="21" creationId="{AB8B0E8B-938F-02EE-A803-C215663240AD}"/>
          </ac:spMkLst>
        </pc:spChg>
        <pc:spChg chg="add del">
          <ac:chgData name="Zixi Li" userId="7afddd65-cf6f-4657-8c89-fa7101aa5225" providerId="ADAL" clId="{57C9DD82-578D-A445-AB81-D9D26A385C7A}" dt="2024-04-24T22:15:13.361" v="4661" actId="478"/>
          <ac:spMkLst>
            <pc:docMk/>
            <pc:sldMk cId="833882640" sldId="380"/>
            <ac:spMk id="22" creationId="{AB714FDB-69B4-0AB4-3D9B-38D061DAFDF3}"/>
          </ac:spMkLst>
        </pc:spChg>
        <pc:spChg chg="add del">
          <ac:chgData name="Zixi Li" userId="7afddd65-cf6f-4657-8c89-fa7101aa5225" providerId="ADAL" clId="{57C9DD82-578D-A445-AB81-D9D26A385C7A}" dt="2024-04-24T22:15:13.362" v="4662" actId="478"/>
          <ac:spMkLst>
            <pc:docMk/>
            <pc:sldMk cId="833882640" sldId="380"/>
            <ac:spMk id="23" creationId="{E4A24147-BC0B-3376-D515-5E761020C436}"/>
          </ac:spMkLst>
        </pc:spChg>
        <pc:spChg chg="add del">
          <ac:chgData name="Zixi Li" userId="7afddd65-cf6f-4657-8c89-fa7101aa5225" providerId="ADAL" clId="{57C9DD82-578D-A445-AB81-D9D26A385C7A}" dt="2024-04-24T22:15:13.363" v="4663" actId="478"/>
          <ac:spMkLst>
            <pc:docMk/>
            <pc:sldMk cId="833882640" sldId="380"/>
            <ac:spMk id="24" creationId="{2D2BD994-A2F8-6561-0DF6-D5081ADC9A44}"/>
          </ac:spMkLst>
        </pc:spChg>
      </pc:sldChg>
      <pc:sldChg chg="modSp new mod">
        <pc:chgData name="Zixi Li" userId="7afddd65-cf6f-4657-8c89-fa7101aa5225" providerId="ADAL" clId="{57C9DD82-578D-A445-AB81-D9D26A385C7A}" dt="2024-04-25T03:39:12.013" v="7330" actId="20577"/>
        <pc:sldMkLst>
          <pc:docMk/>
          <pc:sldMk cId="3908963635" sldId="380"/>
        </pc:sldMkLst>
        <pc:spChg chg="mod">
          <ac:chgData name="Zixi Li" userId="7afddd65-cf6f-4657-8c89-fa7101aa5225" providerId="ADAL" clId="{57C9DD82-578D-A445-AB81-D9D26A385C7A}" dt="2024-04-25T03:34:22.377" v="6676" actId="20577"/>
          <ac:spMkLst>
            <pc:docMk/>
            <pc:sldMk cId="3908963635" sldId="380"/>
            <ac:spMk id="2" creationId="{5F11A63A-48CB-63E1-0A92-02AFE0E48E02}"/>
          </ac:spMkLst>
        </pc:spChg>
        <pc:spChg chg="mod">
          <ac:chgData name="Zixi Li" userId="7afddd65-cf6f-4657-8c89-fa7101aa5225" providerId="ADAL" clId="{57C9DD82-578D-A445-AB81-D9D26A385C7A}" dt="2024-04-25T03:39:12.013" v="7330" actId="20577"/>
          <ac:spMkLst>
            <pc:docMk/>
            <pc:sldMk cId="3908963635" sldId="380"/>
            <ac:spMk id="3" creationId="{4D29BB08-7605-447C-A83B-AB50D8714EA0}"/>
          </ac:spMkLst>
        </pc:spChg>
      </pc:sldChg>
      <pc:sldChg chg="add del modTransition modAnim replTag delTag">
        <pc:chgData name="Zixi Li" userId="7afddd65-cf6f-4657-8c89-fa7101aa5225" providerId="ADAL" clId="{57C9DD82-578D-A445-AB81-D9D26A385C7A}" dt="2024-04-24T22:15:13.478" v="4670" actId="2890"/>
        <pc:sldMkLst>
          <pc:docMk/>
          <pc:sldMk cId="236413563" sldId="381"/>
        </pc:sldMkLst>
      </pc:sldChg>
      <pc:sldChg chg="modSp new mod">
        <pc:chgData name="Zixi Li" userId="7afddd65-cf6f-4657-8c89-fa7101aa5225" providerId="ADAL" clId="{57C9DD82-578D-A445-AB81-D9D26A385C7A}" dt="2024-04-25T03:48:18.840" v="7714" actId="20577"/>
        <pc:sldMkLst>
          <pc:docMk/>
          <pc:sldMk cId="1900747982" sldId="381"/>
        </pc:sldMkLst>
        <pc:spChg chg="mod">
          <ac:chgData name="Zixi Li" userId="7afddd65-cf6f-4657-8c89-fa7101aa5225" providerId="ADAL" clId="{57C9DD82-578D-A445-AB81-D9D26A385C7A}" dt="2024-04-25T03:35:36.428" v="6760" actId="20577"/>
          <ac:spMkLst>
            <pc:docMk/>
            <pc:sldMk cId="1900747982" sldId="381"/>
            <ac:spMk id="2" creationId="{0F3CBBC5-5CB1-DF72-2660-341369BC9B53}"/>
          </ac:spMkLst>
        </pc:spChg>
        <pc:spChg chg="mod">
          <ac:chgData name="Zixi Li" userId="7afddd65-cf6f-4657-8c89-fa7101aa5225" providerId="ADAL" clId="{57C9DD82-578D-A445-AB81-D9D26A385C7A}" dt="2024-04-25T03:48:18.840" v="7714" actId="20577"/>
          <ac:spMkLst>
            <pc:docMk/>
            <pc:sldMk cId="1900747982" sldId="381"/>
            <ac:spMk id="3" creationId="{BDFD7BAB-1E29-F7A4-2F3F-53D9E6DF05E1}"/>
          </ac:spMkLst>
        </pc:spChg>
      </pc:sldChg>
      <pc:sldChg chg="addSp delSp add del mod modTransition addAnim delAnim modAnim replTag delTag">
        <pc:chgData name="Zixi Li" userId="7afddd65-cf6f-4657-8c89-fa7101aa5225" providerId="ADAL" clId="{57C9DD82-578D-A445-AB81-D9D26A385C7A}" dt="2024-04-24T22:15:13.423" v="4669" actId="2890"/>
        <pc:sldMkLst>
          <pc:docMk/>
          <pc:sldMk cId="3920028135" sldId="382"/>
        </pc:sldMkLst>
        <pc:spChg chg="add del">
          <ac:chgData name="Zixi Li" userId="7afddd65-cf6f-4657-8c89-fa7101aa5225" providerId="ADAL" clId="{57C9DD82-578D-A445-AB81-D9D26A385C7A}" dt="2024-04-24T22:15:13.341" v="4639" actId="478"/>
          <ac:spMkLst>
            <pc:docMk/>
            <pc:sldMk cId="3920028135" sldId="382"/>
            <ac:spMk id="8" creationId="{BA7C6601-6FA2-6A56-BF33-1CD7698C1F17}"/>
          </ac:spMkLst>
        </pc:spChg>
        <pc:spChg chg="add del">
          <ac:chgData name="Zixi Li" userId="7afddd65-cf6f-4657-8c89-fa7101aa5225" providerId="ADAL" clId="{57C9DD82-578D-A445-AB81-D9D26A385C7A}" dt="2024-04-24T22:15:13.342" v="4642" actId="478"/>
          <ac:spMkLst>
            <pc:docMk/>
            <pc:sldMk cId="3920028135" sldId="382"/>
            <ac:spMk id="9" creationId="{BB39CD78-0913-03EA-4F76-8F2E9267BB23}"/>
          </ac:spMkLst>
        </pc:spChg>
        <pc:spChg chg="add del">
          <ac:chgData name="Zixi Li" userId="7afddd65-cf6f-4657-8c89-fa7101aa5225" providerId="ADAL" clId="{57C9DD82-578D-A445-AB81-D9D26A385C7A}" dt="2024-04-24T22:15:13.342" v="4641" actId="478"/>
          <ac:spMkLst>
            <pc:docMk/>
            <pc:sldMk cId="3920028135" sldId="382"/>
            <ac:spMk id="10" creationId="{5379D776-E77E-9027-6D34-9372784EA341}"/>
          </ac:spMkLst>
        </pc:spChg>
        <pc:spChg chg="add del">
          <ac:chgData name="Zixi Li" userId="7afddd65-cf6f-4657-8c89-fa7101aa5225" providerId="ADAL" clId="{57C9DD82-578D-A445-AB81-D9D26A385C7A}" dt="2024-04-24T22:15:13.341" v="4640" actId="478"/>
          <ac:spMkLst>
            <pc:docMk/>
            <pc:sldMk cId="3920028135" sldId="382"/>
            <ac:spMk id="12" creationId="{7C05627C-520C-2F25-E23A-3005F181A1B1}"/>
          </ac:spMkLst>
        </pc:spChg>
        <pc:spChg chg="add del">
          <ac:chgData name="Zixi Li" userId="7afddd65-cf6f-4657-8c89-fa7101aa5225" providerId="ADAL" clId="{57C9DD82-578D-A445-AB81-D9D26A385C7A}" dt="2024-04-24T22:15:13.340" v="4638" actId="478"/>
          <ac:spMkLst>
            <pc:docMk/>
            <pc:sldMk cId="3920028135" sldId="382"/>
            <ac:spMk id="13" creationId="{07BE5A29-2A10-9207-CB89-E76A4EBBB078}"/>
          </ac:spMkLst>
        </pc:spChg>
        <pc:spChg chg="add del">
          <ac:chgData name="Zixi Li" userId="7afddd65-cf6f-4657-8c89-fa7101aa5225" providerId="ADAL" clId="{57C9DD82-578D-A445-AB81-D9D26A385C7A}" dt="2024-04-24T22:15:13.338" v="4635" actId="478"/>
          <ac:spMkLst>
            <pc:docMk/>
            <pc:sldMk cId="3920028135" sldId="382"/>
            <ac:spMk id="14" creationId="{C56C87E5-A00A-54BB-4275-25401262FA0E}"/>
          </ac:spMkLst>
        </pc:spChg>
        <pc:spChg chg="add del">
          <ac:chgData name="Zixi Li" userId="7afddd65-cf6f-4657-8c89-fa7101aa5225" providerId="ADAL" clId="{57C9DD82-578D-A445-AB81-D9D26A385C7A}" dt="2024-04-24T22:15:13.339" v="4636" actId="478"/>
          <ac:spMkLst>
            <pc:docMk/>
            <pc:sldMk cId="3920028135" sldId="382"/>
            <ac:spMk id="15" creationId="{8547FA63-DDE0-C1B4-A02C-036ACDEE385E}"/>
          </ac:spMkLst>
        </pc:spChg>
        <pc:spChg chg="add del">
          <ac:chgData name="Zixi Li" userId="7afddd65-cf6f-4657-8c89-fa7101aa5225" providerId="ADAL" clId="{57C9DD82-578D-A445-AB81-D9D26A385C7A}" dt="2024-04-24T22:15:13.339" v="4637" actId="478"/>
          <ac:spMkLst>
            <pc:docMk/>
            <pc:sldMk cId="3920028135" sldId="382"/>
            <ac:spMk id="16" creationId="{613FCA69-0D91-FD72-5BF6-2A0EE3887992}"/>
          </ac:spMkLst>
        </pc:spChg>
        <pc:spChg chg="add del">
          <ac:chgData name="Zixi Li" userId="7afddd65-cf6f-4657-8c89-fa7101aa5225" providerId="ADAL" clId="{57C9DD82-578D-A445-AB81-D9D26A385C7A}" dt="2024-04-24T22:15:13.345" v="4647" actId="478"/>
          <ac:spMkLst>
            <pc:docMk/>
            <pc:sldMk cId="3920028135" sldId="382"/>
            <ac:spMk id="17" creationId="{8A9E6B21-A1AC-8CC3-E1DB-30F60C0BCF56}"/>
          </ac:spMkLst>
        </pc:spChg>
        <pc:spChg chg="add del">
          <ac:chgData name="Zixi Li" userId="7afddd65-cf6f-4657-8c89-fa7101aa5225" providerId="ADAL" clId="{57C9DD82-578D-A445-AB81-D9D26A385C7A}" dt="2024-04-24T22:15:13.355" v="4650" actId="478"/>
          <ac:spMkLst>
            <pc:docMk/>
            <pc:sldMk cId="3920028135" sldId="382"/>
            <ac:spMk id="18" creationId="{B2AA9580-C89C-16E1-7956-55B5B6715529}"/>
          </ac:spMkLst>
        </pc:spChg>
        <pc:spChg chg="add del">
          <ac:chgData name="Zixi Li" userId="7afddd65-cf6f-4657-8c89-fa7101aa5225" providerId="ADAL" clId="{57C9DD82-578D-A445-AB81-D9D26A385C7A}" dt="2024-04-24T22:15:13.346" v="4649" actId="478"/>
          <ac:spMkLst>
            <pc:docMk/>
            <pc:sldMk cId="3920028135" sldId="382"/>
            <ac:spMk id="19" creationId="{89C7B3EA-D851-A786-6792-E77E8AE4CAFF}"/>
          </ac:spMkLst>
        </pc:spChg>
        <pc:spChg chg="add del">
          <ac:chgData name="Zixi Li" userId="7afddd65-cf6f-4657-8c89-fa7101aa5225" providerId="ADAL" clId="{57C9DD82-578D-A445-AB81-D9D26A385C7A}" dt="2024-04-24T22:15:13.346" v="4648" actId="478"/>
          <ac:spMkLst>
            <pc:docMk/>
            <pc:sldMk cId="3920028135" sldId="382"/>
            <ac:spMk id="20" creationId="{1EDFB1E6-5FB7-39FD-1E6A-99224ED92CEE}"/>
          </ac:spMkLst>
        </pc:spChg>
        <pc:spChg chg="add del">
          <ac:chgData name="Zixi Li" userId="7afddd65-cf6f-4657-8c89-fa7101aa5225" providerId="ADAL" clId="{57C9DD82-578D-A445-AB81-D9D26A385C7A}" dt="2024-04-24T22:15:13.344" v="4646" actId="478"/>
          <ac:spMkLst>
            <pc:docMk/>
            <pc:sldMk cId="3920028135" sldId="382"/>
            <ac:spMk id="21" creationId="{AB8B0E8B-938F-02EE-A803-C215663240AD}"/>
          </ac:spMkLst>
        </pc:spChg>
        <pc:spChg chg="add del">
          <ac:chgData name="Zixi Li" userId="7afddd65-cf6f-4657-8c89-fa7101aa5225" providerId="ADAL" clId="{57C9DD82-578D-A445-AB81-D9D26A385C7A}" dt="2024-04-24T22:15:13.343" v="4643" actId="478"/>
          <ac:spMkLst>
            <pc:docMk/>
            <pc:sldMk cId="3920028135" sldId="382"/>
            <ac:spMk id="22" creationId="{AB714FDB-69B4-0AB4-3D9B-38D061DAFDF3}"/>
          </ac:spMkLst>
        </pc:spChg>
        <pc:spChg chg="add del">
          <ac:chgData name="Zixi Li" userId="7afddd65-cf6f-4657-8c89-fa7101aa5225" providerId="ADAL" clId="{57C9DD82-578D-A445-AB81-D9D26A385C7A}" dt="2024-04-24T22:15:13.343" v="4644" actId="478"/>
          <ac:spMkLst>
            <pc:docMk/>
            <pc:sldMk cId="3920028135" sldId="382"/>
            <ac:spMk id="23" creationId="{E4A24147-BC0B-3376-D515-5E761020C436}"/>
          </ac:spMkLst>
        </pc:spChg>
        <pc:spChg chg="add del">
          <ac:chgData name="Zixi Li" userId="7afddd65-cf6f-4657-8c89-fa7101aa5225" providerId="ADAL" clId="{57C9DD82-578D-A445-AB81-D9D26A385C7A}" dt="2024-04-24T22:15:13.344" v="4645" actId="478"/>
          <ac:spMkLst>
            <pc:docMk/>
            <pc:sldMk cId="3920028135" sldId="382"/>
            <ac:spMk id="24" creationId="{2D2BD994-A2F8-6561-0DF6-D5081ADC9A44}"/>
          </ac:spMkLst>
        </pc:spChg>
      </pc:sldChg>
      <pc:sldChg chg="addSp delSp add del mod modTransition addAnim delAnim modAnim replTag delTag">
        <pc:chgData name="Zixi Li" userId="7afddd65-cf6f-4657-8c89-fa7101aa5225" providerId="ADAL" clId="{57C9DD82-578D-A445-AB81-D9D26A385C7A}" dt="2024-04-24T22:15:13.326" v="4621" actId="2890"/>
        <pc:sldMkLst>
          <pc:docMk/>
          <pc:sldMk cId="599818508" sldId="383"/>
        </pc:sldMkLst>
        <pc:spChg chg="add del">
          <ac:chgData name="Zixi Li" userId="7afddd65-cf6f-4657-8c89-fa7101aa5225" providerId="ADAL" clId="{57C9DD82-578D-A445-AB81-D9D26A385C7A}" dt="2024-04-24T22:15:12.865" v="4607" actId="478"/>
          <ac:spMkLst>
            <pc:docMk/>
            <pc:sldMk cId="599818508" sldId="383"/>
            <ac:spMk id="148" creationId="{43870ADB-B6F6-9C47-C591-71B7A797379C}"/>
          </ac:spMkLst>
        </pc:spChg>
        <pc:spChg chg="add del">
          <ac:chgData name="Zixi Li" userId="7afddd65-cf6f-4657-8c89-fa7101aa5225" providerId="ADAL" clId="{57C9DD82-578D-A445-AB81-D9D26A385C7A}" dt="2024-04-24T22:15:12.869" v="4611" actId="478"/>
          <ac:spMkLst>
            <pc:docMk/>
            <pc:sldMk cId="599818508" sldId="383"/>
            <ac:spMk id="154" creationId="{37E0CD96-2AB5-926A-7B69-D6B86BBB8839}"/>
          </ac:spMkLst>
        </pc:spChg>
        <pc:grpChg chg="add del">
          <ac:chgData name="Zixi Li" userId="7afddd65-cf6f-4657-8c89-fa7101aa5225" providerId="ADAL" clId="{57C9DD82-578D-A445-AB81-D9D26A385C7A}" dt="2024-04-24T22:15:12.868" v="4610" actId="478"/>
          <ac:grpSpMkLst>
            <pc:docMk/>
            <pc:sldMk cId="599818508" sldId="383"/>
            <ac:grpSpMk id="37" creationId="{E01FD65C-7A79-AFD2-E859-B514C739E200}"/>
          </ac:grpSpMkLst>
        </pc:grpChg>
        <pc:grpChg chg="add del">
          <ac:chgData name="Zixi Li" userId="7afddd65-cf6f-4657-8c89-fa7101aa5225" providerId="ADAL" clId="{57C9DD82-578D-A445-AB81-D9D26A385C7A}" dt="2024-04-24T22:15:12.866" v="4608" actId="478"/>
          <ac:grpSpMkLst>
            <pc:docMk/>
            <pc:sldMk cId="599818508" sldId="383"/>
            <ac:grpSpMk id="45" creationId="{5080EC0E-EF4E-704B-69F7-F0515FFD923B}"/>
          </ac:grpSpMkLst>
        </pc:grpChg>
        <pc:grpChg chg="add del">
          <ac:chgData name="Zixi Li" userId="7afddd65-cf6f-4657-8c89-fa7101aa5225" providerId="ADAL" clId="{57C9DD82-578D-A445-AB81-D9D26A385C7A}" dt="2024-04-24T22:15:12.864" v="4606" actId="478"/>
          <ac:grpSpMkLst>
            <pc:docMk/>
            <pc:sldMk cId="599818508" sldId="383"/>
            <ac:grpSpMk id="55" creationId="{B576414B-C4B5-670C-FE28-5956C6A88D45}"/>
          </ac:grpSpMkLst>
        </pc:grpChg>
        <pc:grpChg chg="add del">
          <ac:chgData name="Zixi Li" userId="7afddd65-cf6f-4657-8c89-fa7101aa5225" providerId="ADAL" clId="{57C9DD82-578D-A445-AB81-D9D26A385C7A}" dt="2024-04-24T22:15:12.867" v="4609" actId="478"/>
          <ac:grpSpMkLst>
            <pc:docMk/>
            <pc:sldMk cId="599818508" sldId="383"/>
            <ac:grpSpMk id="147" creationId="{EF61DEDC-B0CA-F803-C37E-F6F2CFE7EF17}"/>
          </ac:grpSpMkLst>
        </pc:grpChg>
        <pc:grpChg chg="add del">
          <ac:chgData name="Zixi Li" userId="7afddd65-cf6f-4657-8c89-fa7101aa5225" providerId="ADAL" clId="{57C9DD82-578D-A445-AB81-D9D26A385C7A}" dt="2024-04-24T22:15:12.863" v="4605" actId="478"/>
          <ac:grpSpMkLst>
            <pc:docMk/>
            <pc:sldMk cId="599818508" sldId="383"/>
            <ac:grpSpMk id="153" creationId="{710313F0-21D6-0838-3A62-FAA06E91010D}"/>
          </ac:grpSpMkLst>
        </pc:grpChg>
        <pc:grpChg chg="add del">
          <ac:chgData name="Zixi Li" userId="7afddd65-cf6f-4657-8c89-fa7101aa5225" providerId="ADAL" clId="{57C9DD82-578D-A445-AB81-D9D26A385C7A}" dt="2024-04-24T22:15:12.870" v="4612" actId="478"/>
          <ac:grpSpMkLst>
            <pc:docMk/>
            <pc:sldMk cId="599818508" sldId="383"/>
            <ac:grpSpMk id="156" creationId="{461FA9CC-927D-B70F-C473-95EAAC4C78E8}"/>
          </ac:grpSpMkLst>
        </pc:grpChg>
        <pc:picChg chg="add del">
          <ac:chgData name="Zixi Li" userId="7afddd65-cf6f-4657-8c89-fa7101aa5225" providerId="ADAL" clId="{57C9DD82-578D-A445-AB81-D9D26A385C7A}" dt="2024-04-24T22:15:12.870" v="4613" actId="478"/>
          <ac:picMkLst>
            <pc:docMk/>
            <pc:sldMk cId="599818508" sldId="383"/>
            <ac:picMk id="29" creationId="{53986C5E-7DC5-DC09-F284-01A640A865B4}"/>
          </ac:picMkLst>
        </pc:picChg>
      </pc:sldChg>
      <pc:sldChg chg="addSp delSp add del mod modTransition addAnim delAnim modAnim replTag delTag">
        <pc:chgData name="Zixi Li" userId="7afddd65-cf6f-4657-8c89-fa7101aa5225" providerId="ADAL" clId="{57C9DD82-578D-A445-AB81-D9D26A385C7A}" dt="2024-04-24T22:15:13.269" v="4620" actId="2890"/>
        <pc:sldMkLst>
          <pc:docMk/>
          <pc:sldMk cId="2719231815" sldId="384"/>
        </pc:sldMkLst>
        <pc:spChg chg="add del">
          <ac:chgData name="Zixi Li" userId="7afddd65-cf6f-4657-8c89-fa7101aa5225" providerId="ADAL" clId="{57C9DD82-578D-A445-AB81-D9D26A385C7A}" dt="2024-04-24T22:15:12.858" v="4600" actId="478"/>
          <ac:spMkLst>
            <pc:docMk/>
            <pc:sldMk cId="2719231815" sldId="384"/>
            <ac:spMk id="148" creationId="{43870ADB-B6F6-9C47-C591-71B7A797379C}"/>
          </ac:spMkLst>
        </pc:spChg>
        <pc:grpChg chg="add del">
          <ac:chgData name="Zixi Li" userId="7afddd65-cf6f-4657-8c89-fa7101aa5225" providerId="ADAL" clId="{57C9DD82-578D-A445-AB81-D9D26A385C7A}" dt="2024-04-24T22:15:12.862" v="4603" actId="478"/>
          <ac:grpSpMkLst>
            <pc:docMk/>
            <pc:sldMk cId="2719231815" sldId="384"/>
            <ac:grpSpMk id="37" creationId="{E01FD65C-7A79-AFD2-E859-B514C739E200}"/>
          </ac:grpSpMkLst>
        </pc:grpChg>
        <pc:grpChg chg="add del">
          <ac:chgData name="Zixi Li" userId="7afddd65-cf6f-4657-8c89-fa7101aa5225" providerId="ADAL" clId="{57C9DD82-578D-A445-AB81-D9D26A385C7A}" dt="2024-04-24T22:15:12.859" v="4601" actId="478"/>
          <ac:grpSpMkLst>
            <pc:docMk/>
            <pc:sldMk cId="2719231815" sldId="384"/>
            <ac:grpSpMk id="45" creationId="{5080EC0E-EF4E-704B-69F7-F0515FFD923B}"/>
          </ac:grpSpMkLst>
        </pc:grpChg>
        <pc:grpChg chg="add del">
          <ac:chgData name="Zixi Li" userId="7afddd65-cf6f-4657-8c89-fa7101aa5225" providerId="ADAL" clId="{57C9DD82-578D-A445-AB81-D9D26A385C7A}" dt="2024-04-24T22:15:12.857" v="4599" actId="478"/>
          <ac:grpSpMkLst>
            <pc:docMk/>
            <pc:sldMk cId="2719231815" sldId="384"/>
            <ac:grpSpMk id="55" creationId="{B576414B-C4B5-670C-FE28-5956C6A88D45}"/>
          </ac:grpSpMkLst>
        </pc:grpChg>
        <pc:grpChg chg="add del">
          <ac:chgData name="Zixi Li" userId="7afddd65-cf6f-4657-8c89-fa7101aa5225" providerId="ADAL" clId="{57C9DD82-578D-A445-AB81-D9D26A385C7A}" dt="2024-04-24T22:15:12.860" v="4602" actId="478"/>
          <ac:grpSpMkLst>
            <pc:docMk/>
            <pc:sldMk cId="2719231815" sldId="384"/>
            <ac:grpSpMk id="147" creationId="{EF61DEDC-B0CA-F803-C37E-F6F2CFE7EF17}"/>
          </ac:grpSpMkLst>
        </pc:grpChg>
        <pc:grpChg chg="add del">
          <ac:chgData name="Zixi Li" userId="7afddd65-cf6f-4657-8c89-fa7101aa5225" providerId="ADAL" clId="{57C9DD82-578D-A445-AB81-D9D26A385C7A}" dt="2024-04-24T22:15:12.855" v="4598" actId="478"/>
          <ac:grpSpMkLst>
            <pc:docMk/>
            <pc:sldMk cId="2719231815" sldId="384"/>
            <ac:grpSpMk id="153" creationId="{710313F0-21D6-0838-3A62-FAA06E91010D}"/>
          </ac:grpSpMkLst>
        </pc:grpChg>
      </pc:sldChg>
      <pc:sldChg chg="addSp delSp modSp mod delAnim modAnim">
        <pc:chgData name="Zixi Li" userId="7afddd65-cf6f-4657-8c89-fa7101aa5225" providerId="ADAL" clId="{57C9DD82-578D-A445-AB81-D9D26A385C7A}" dt="2024-05-07T19:06:04.965" v="12237" actId="478"/>
        <pc:sldMkLst>
          <pc:docMk/>
          <pc:sldMk cId="601381386" sldId="385"/>
        </pc:sldMkLst>
        <pc:spChg chg="add del">
          <ac:chgData name="Zixi Li" userId="7afddd65-cf6f-4657-8c89-fa7101aa5225" providerId="ADAL" clId="{57C9DD82-578D-A445-AB81-D9D26A385C7A}" dt="2024-05-01T02:42:05.984" v="9489" actId="478"/>
          <ac:spMkLst>
            <pc:docMk/>
            <pc:sldMk cId="601381386" sldId="385"/>
            <ac:spMk id="5" creationId="{3492713F-A229-7E30-C9AF-15A009B041F9}"/>
          </ac:spMkLst>
        </pc:spChg>
        <pc:picChg chg="add del mod ord">
          <ac:chgData name="Zixi Li" userId="7afddd65-cf6f-4657-8c89-fa7101aa5225" providerId="ADAL" clId="{57C9DD82-578D-A445-AB81-D9D26A385C7A}" dt="2024-05-01T02:42:03.626" v="9488" actId="34307"/>
          <ac:picMkLst>
            <pc:docMk/>
            <pc:sldMk cId="601381386" sldId="385"/>
            <ac:picMk id="4" creationId="{EC1772B0-F494-3479-2012-E552320511B5}"/>
          </ac:picMkLst>
        </pc:picChg>
        <pc:cxnChg chg="add del mod">
          <ac:chgData name="Zixi Li" userId="7afddd65-cf6f-4657-8c89-fa7101aa5225" providerId="ADAL" clId="{57C9DD82-578D-A445-AB81-D9D26A385C7A}" dt="2024-05-07T19:06:03.320" v="12236" actId="478"/>
          <ac:cxnSpMkLst>
            <pc:docMk/>
            <pc:sldMk cId="601381386" sldId="385"/>
            <ac:cxnSpMk id="4" creationId="{8CC5CCB0-B50F-4057-D214-2C972DC5406A}"/>
          </ac:cxnSpMkLst>
        </pc:cxnChg>
        <pc:cxnChg chg="add del mod">
          <ac:chgData name="Zixi Li" userId="7afddd65-cf6f-4657-8c89-fa7101aa5225" providerId="ADAL" clId="{57C9DD82-578D-A445-AB81-D9D26A385C7A}" dt="2024-05-07T19:06:04.965" v="12237" actId="478"/>
          <ac:cxnSpMkLst>
            <pc:docMk/>
            <pc:sldMk cId="601381386" sldId="385"/>
            <ac:cxnSpMk id="11" creationId="{D4FEF7A7-B935-2AF4-05B5-7BEF3286C631}"/>
          </ac:cxnSpMkLst>
        </pc:cxnChg>
      </pc:sldChg>
      <pc:sldChg chg="addSp delSp add del mod modTransition addAnim delAnim modAnim replTag delTag">
        <pc:chgData name="Zixi Li" userId="7afddd65-cf6f-4657-8c89-fa7101aa5225" providerId="ADAL" clId="{57C9DD82-578D-A445-AB81-D9D26A385C7A}" dt="2024-04-24T22:15:13.213" v="4619" actId="2890"/>
        <pc:sldMkLst>
          <pc:docMk/>
          <pc:sldMk cId="3343243135" sldId="385"/>
        </pc:sldMkLst>
        <pc:spChg chg="add del">
          <ac:chgData name="Zixi Li" userId="7afddd65-cf6f-4657-8c89-fa7101aa5225" providerId="ADAL" clId="{57C9DD82-578D-A445-AB81-D9D26A385C7A}" dt="2024-04-24T22:15:12.853" v="4595" actId="478"/>
          <ac:spMkLst>
            <pc:docMk/>
            <pc:sldMk cId="3343243135" sldId="385"/>
            <ac:spMk id="148" creationId="{43870ADB-B6F6-9C47-C591-71B7A797379C}"/>
          </ac:spMkLst>
        </pc:spChg>
        <pc:grpChg chg="add del">
          <ac:chgData name="Zixi Li" userId="7afddd65-cf6f-4657-8c89-fa7101aa5225" providerId="ADAL" clId="{57C9DD82-578D-A445-AB81-D9D26A385C7A}" dt="2024-04-24T22:15:12.855" v="4596" actId="478"/>
          <ac:grpSpMkLst>
            <pc:docMk/>
            <pc:sldMk cId="3343243135" sldId="385"/>
            <ac:grpSpMk id="45" creationId="{5080EC0E-EF4E-704B-69F7-F0515FFD923B}"/>
          </ac:grpSpMkLst>
        </pc:grpChg>
        <pc:grpChg chg="add del">
          <ac:chgData name="Zixi Li" userId="7afddd65-cf6f-4657-8c89-fa7101aa5225" providerId="ADAL" clId="{57C9DD82-578D-A445-AB81-D9D26A385C7A}" dt="2024-04-24T22:15:12.852" v="4594" actId="478"/>
          <ac:grpSpMkLst>
            <pc:docMk/>
            <pc:sldMk cId="3343243135" sldId="385"/>
            <ac:grpSpMk id="55" creationId="{B576414B-C4B5-670C-FE28-5956C6A88D45}"/>
          </ac:grpSpMkLst>
        </pc:grpChg>
        <pc:grpChg chg="add del">
          <ac:chgData name="Zixi Li" userId="7afddd65-cf6f-4657-8c89-fa7101aa5225" providerId="ADAL" clId="{57C9DD82-578D-A445-AB81-D9D26A385C7A}" dt="2024-04-24T22:15:12.850" v="4593" actId="478"/>
          <ac:grpSpMkLst>
            <pc:docMk/>
            <pc:sldMk cId="3343243135" sldId="385"/>
            <ac:grpSpMk id="153" creationId="{710313F0-21D6-0838-3A62-FAA06E91010D}"/>
          </ac:grpSpMkLst>
        </pc:grpChg>
      </pc:sldChg>
      <pc:sldChg chg="addSp delSp add del mod modTransition addAnim delAnim modAnim replTag delTag">
        <pc:chgData name="Zixi Li" userId="7afddd65-cf6f-4657-8c89-fa7101aa5225" providerId="ADAL" clId="{57C9DD82-578D-A445-AB81-D9D26A385C7A}" dt="2024-04-24T22:15:13.156" v="4618" actId="2890"/>
        <pc:sldMkLst>
          <pc:docMk/>
          <pc:sldMk cId="2097421910" sldId="386"/>
        </pc:sldMkLst>
        <pc:spChg chg="add del">
          <ac:chgData name="Zixi Li" userId="7afddd65-cf6f-4657-8c89-fa7101aa5225" providerId="ADAL" clId="{57C9DD82-578D-A445-AB81-D9D26A385C7A}" dt="2024-04-24T22:15:12.846" v="4588" actId="478"/>
          <ac:spMkLst>
            <pc:docMk/>
            <pc:sldMk cId="2097421910" sldId="386"/>
            <ac:spMk id="148" creationId="{43870ADB-B6F6-9C47-C591-71B7A797379C}"/>
          </ac:spMkLst>
        </pc:spChg>
        <pc:grpChg chg="add del">
          <ac:chgData name="Zixi Li" userId="7afddd65-cf6f-4657-8c89-fa7101aa5225" providerId="ADAL" clId="{57C9DD82-578D-A445-AB81-D9D26A385C7A}" dt="2024-04-24T22:15:12.849" v="4591" actId="478"/>
          <ac:grpSpMkLst>
            <pc:docMk/>
            <pc:sldMk cId="2097421910" sldId="386"/>
            <ac:grpSpMk id="37" creationId="{E01FD65C-7A79-AFD2-E859-B514C739E200}"/>
          </ac:grpSpMkLst>
        </pc:grpChg>
        <pc:grpChg chg="add del">
          <ac:chgData name="Zixi Li" userId="7afddd65-cf6f-4657-8c89-fa7101aa5225" providerId="ADAL" clId="{57C9DD82-578D-A445-AB81-D9D26A385C7A}" dt="2024-04-24T22:15:12.847" v="4589" actId="478"/>
          <ac:grpSpMkLst>
            <pc:docMk/>
            <pc:sldMk cId="2097421910" sldId="386"/>
            <ac:grpSpMk id="45" creationId="{5080EC0E-EF4E-704B-69F7-F0515FFD923B}"/>
          </ac:grpSpMkLst>
        </pc:grpChg>
        <pc:grpChg chg="add del">
          <ac:chgData name="Zixi Li" userId="7afddd65-cf6f-4657-8c89-fa7101aa5225" providerId="ADAL" clId="{57C9DD82-578D-A445-AB81-D9D26A385C7A}" dt="2024-04-24T22:15:12.845" v="4587" actId="478"/>
          <ac:grpSpMkLst>
            <pc:docMk/>
            <pc:sldMk cId="2097421910" sldId="386"/>
            <ac:grpSpMk id="55" creationId="{B576414B-C4B5-670C-FE28-5956C6A88D45}"/>
          </ac:grpSpMkLst>
        </pc:grpChg>
        <pc:grpChg chg="add del">
          <ac:chgData name="Zixi Li" userId="7afddd65-cf6f-4657-8c89-fa7101aa5225" providerId="ADAL" clId="{57C9DD82-578D-A445-AB81-D9D26A385C7A}" dt="2024-04-24T22:15:12.848" v="4590" actId="478"/>
          <ac:grpSpMkLst>
            <pc:docMk/>
            <pc:sldMk cId="2097421910" sldId="386"/>
            <ac:grpSpMk id="147" creationId="{EF61DEDC-B0CA-F803-C37E-F6F2CFE7EF17}"/>
          </ac:grpSpMkLst>
        </pc:grpChg>
        <pc:grpChg chg="add del">
          <ac:chgData name="Zixi Li" userId="7afddd65-cf6f-4657-8c89-fa7101aa5225" providerId="ADAL" clId="{57C9DD82-578D-A445-AB81-D9D26A385C7A}" dt="2024-04-24T22:15:12.843" v="4586" actId="478"/>
          <ac:grpSpMkLst>
            <pc:docMk/>
            <pc:sldMk cId="2097421910" sldId="386"/>
            <ac:grpSpMk id="153" creationId="{710313F0-21D6-0838-3A62-FAA06E91010D}"/>
          </ac:grpSpMkLst>
        </pc:grpChg>
      </pc:sldChg>
      <pc:sldChg chg="addSp delSp add del mod modTransition addAnim delAnim modAnim replTag delTag">
        <pc:chgData name="Zixi Li" userId="7afddd65-cf6f-4657-8c89-fa7101aa5225" providerId="ADAL" clId="{57C9DD82-578D-A445-AB81-D9D26A385C7A}" dt="2024-04-24T22:15:13.099" v="4617" actId="2890"/>
        <pc:sldMkLst>
          <pc:docMk/>
          <pc:sldMk cId="2385324277" sldId="387"/>
        </pc:sldMkLst>
        <pc:grpChg chg="add del">
          <ac:chgData name="Zixi Li" userId="7afddd65-cf6f-4657-8c89-fa7101aa5225" providerId="ADAL" clId="{57C9DD82-578D-A445-AB81-D9D26A385C7A}" dt="2024-04-24T22:15:12.843" v="4584" actId="478"/>
          <ac:grpSpMkLst>
            <pc:docMk/>
            <pc:sldMk cId="2385324277" sldId="387"/>
            <ac:grpSpMk id="37" creationId="{E01FD65C-7A79-AFD2-E859-B514C739E200}"/>
          </ac:grpSpMkLst>
        </pc:grpChg>
        <pc:grpChg chg="add del">
          <ac:chgData name="Zixi Li" userId="7afddd65-cf6f-4657-8c89-fa7101aa5225" providerId="ADAL" clId="{57C9DD82-578D-A445-AB81-D9D26A385C7A}" dt="2024-04-24T22:15:12.840" v="4582" actId="478"/>
          <ac:grpSpMkLst>
            <pc:docMk/>
            <pc:sldMk cId="2385324277" sldId="387"/>
            <ac:grpSpMk id="55" creationId="{B576414B-C4B5-670C-FE28-5956C6A88D45}"/>
          </ac:grpSpMkLst>
        </pc:grpChg>
        <pc:grpChg chg="add del">
          <ac:chgData name="Zixi Li" userId="7afddd65-cf6f-4657-8c89-fa7101aa5225" providerId="ADAL" clId="{57C9DD82-578D-A445-AB81-D9D26A385C7A}" dt="2024-04-24T22:15:12.841" v="4583" actId="478"/>
          <ac:grpSpMkLst>
            <pc:docMk/>
            <pc:sldMk cId="2385324277" sldId="387"/>
            <ac:grpSpMk id="147" creationId="{EF61DEDC-B0CA-F803-C37E-F6F2CFE7EF17}"/>
          </ac:grpSpMkLst>
        </pc:grpChg>
        <pc:grpChg chg="add del">
          <ac:chgData name="Zixi Li" userId="7afddd65-cf6f-4657-8c89-fa7101aa5225" providerId="ADAL" clId="{57C9DD82-578D-A445-AB81-D9D26A385C7A}" dt="2024-04-24T22:15:12.838" v="4581" actId="478"/>
          <ac:grpSpMkLst>
            <pc:docMk/>
            <pc:sldMk cId="2385324277" sldId="387"/>
            <ac:grpSpMk id="153" creationId="{710313F0-21D6-0838-3A62-FAA06E91010D}"/>
          </ac:grpSpMkLst>
        </pc:grpChg>
      </pc:sldChg>
      <pc:sldChg chg="addSp modSp mod modAnim">
        <pc:chgData name="Zixi Li" userId="7afddd65-cf6f-4657-8c89-fa7101aa5225" providerId="ADAL" clId="{57C9DD82-578D-A445-AB81-D9D26A385C7A}" dt="2024-05-01T02:45:49.136" v="9535" actId="1076"/>
        <pc:sldMkLst>
          <pc:docMk/>
          <pc:sldMk cId="753360527" sldId="388"/>
        </pc:sldMkLst>
        <pc:spChg chg="add mod">
          <ac:chgData name="Zixi Li" userId="7afddd65-cf6f-4657-8c89-fa7101aa5225" providerId="ADAL" clId="{57C9DD82-578D-A445-AB81-D9D26A385C7A}" dt="2024-05-01T02:45:49.136" v="9535" actId="1076"/>
          <ac:spMkLst>
            <pc:docMk/>
            <pc:sldMk cId="753360527" sldId="388"/>
            <ac:spMk id="4" creationId="{C8CDE457-B202-3162-6DBC-C84858F308D7}"/>
          </ac:spMkLst>
        </pc:spChg>
      </pc:sldChg>
      <pc:sldChg chg="addSp delSp add del mod modTransition addAnim delAnim modAnim replTag delTag">
        <pc:chgData name="Zixi Li" userId="7afddd65-cf6f-4657-8c89-fa7101aa5225" providerId="ADAL" clId="{57C9DD82-578D-A445-AB81-D9D26A385C7A}" dt="2024-04-24T22:15:13.041" v="4616" actId="2890"/>
        <pc:sldMkLst>
          <pc:docMk/>
          <pc:sldMk cId="3426169818" sldId="388"/>
        </pc:sldMkLst>
        <pc:spChg chg="add del">
          <ac:chgData name="Zixi Li" userId="7afddd65-cf6f-4657-8c89-fa7101aa5225" providerId="ADAL" clId="{57C9DD82-578D-A445-AB81-D9D26A385C7A}" dt="2024-04-24T22:15:12.832" v="4576" actId="478"/>
          <ac:spMkLst>
            <pc:docMk/>
            <pc:sldMk cId="3426169818" sldId="388"/>
            <ac:spMk id="148" creationId="{43870ADB-B6F6-9C47-C591-71B7A797379C}"/>
          </ac:spMkLst>
        </pc:spChg>
        <pc:grpChg chg="add del">
          <ac:chgData name="Zixi Li" userId="7afddd65-cf6f-4657-8c89-fa7101aa5225" providerId="ADAL" clId="{57C9DD82-578D-A445-AB81-D9D26A385C7A}" dt="2024-04-24T22:15:12.837" v="4579" actId="478"/>
          <ac:grpSpMkLst>
            <pc:docMk/>
            <pc:sldMk cId="3426169818" sldId="388"/>
            <ac:grpSpMk id="37" creationId="{E01FD65C-7A79-AFD2-E859-B514C739E200}"/>
          </ac:grpSpMkLst>
        </pc:grpChg>
        <pc:grpChg chg="add del">
          <ac:chgData name="Zixi Li" userId="7afddd65-cf6f-4657-8c89-fa7101aa5225" providerId="ADAL" clId="{57C9DD82-578D-A445-AB81-D9D26A385C7A}" dt="2024-04-24T22:15:12.834" v="4577" actId="478"/>
          <ac:grpSpMkLst>
            <pc:docMk/>
            <pc:sldMk cId="3426169818" sldId="388"/>
            <ac:grpSpMk id="45" creationId="{5080EC0E-EF4E-704B-69F7-F0515FFD923B}"/>
          </ac:grpSpMkLst>
        </pc:grpChg>
        <pc:grpChg chg="add del">
          <ac:chgData name="Zixi Li" userId="7afddd65-cf6f-4657-8c89-fa7101aa5225" providerId="ADAL" clId="{57C9DD82-578D-A445-AB81-D9D26A385C7A}" dt="2024-04-24T22:15:12.832" v="4575" actId="478"/>
          <ac:grpSpMkLst>
            <pc:docMk/>
            <pc:sldMk cId="3426169818" sldId="388"/>
            <ac:grpSpMk id="55" creationId="{B576414B-C4B5-670C-FE28-5956C6A88D45}"/>
          </ac:grpSpMkLst>
        </pc:grpChg>
        <pc:grpChg chg="add del">
          <ac:chgData name="Zixi Li" userId="7afddd65-cf6f-4657-8c89-fa7101aa5225" providerId="ADAL" clId="{57C9DD82-578D-A445-AB81-D9D26A385C7A}" dt="2024-04-24T22:15:12.835" v="4578" actId="478"/>
          <ac:grpSpMkLst>
            <pc:docMk/>
            <pc:sldMk cId="3426169818" sldId="388"/>
            <ac:grpSpMk id="147" creationId="{EF61DEDC-B0CA-F803-C37E-F6F2CFE7EF17}"/>
          </ac:grpSpMkLst>
        </pc:grpChg>
        <pc:grpChg chg="add del">
          <ac:chgData name="Zixi Li" userId="7afddd65-cf6f-4657-8c89-fa7101aa5225" providerId="ADAL" clId="{57C9DD82-578D-A445-AB81-D9D26A385C7A}" dt="2024-04-24T22:15:12.830" v="4574" actId="478"/>
          <ac:grpSpMkLst>
            <pc:docMk/>
            <pc:sldMk cId="3426169818" sldId="388"/>
            <ac:grpSpMk id="153" creationId="{710313F0-21D6-0838-3A62-FAA06E91010D}"/>
          </ac:grpSpMkLst>
        </pc:grpChg>
      </pc:sldChg>
      <pc:sldChg chg="addSp delSp add del mod modTransition addAnim delAnim modAnim replTag delTag">
        <pc:chgData name="Zixi Li" userId="7afddd65-cf6f-4657-8c89-fa7101aa5225" providerId="ADAL" clId="{57C9DD82-578D-A445-AB81-D9D26A385C7A}" dt="2024-04-24T22:15:12.985" v="4615" actId="2890"/>
        <pc:sldMkLst>
          <pc:docMk/>
          <pc:sldMk cId="1353308768" sldId="389"/>
        </pc:sldMkLst>
        <pc:spChg chg="add del">
          <ac:chgData name="Zixi Li" userId="7afddd65-cf6f-4657-8c89-fa7101aa5225" providerId="ADAL" clId="{57C9DD82-578D-A445-AB81-D9D26A385C7A}" dt="2024-04-24T22:15:12.825" v="4569" actId="478"/>
          <ac:spMkLst>
            <pc:docMk/>
            <pc:sldMk cId="1353308768" sldId="389"/>
            <ac:spMk id="148" creationId="{43870ADB-B6F6-9C47-C591-71B7A797379C}"/>
          </ac:spMkLst>
        </pc:spChg>
        <pc:grpChg chg="add del">
          <ac:chgData name="Zixi Li" userId="7afddd65-cf6f-4657-8c89-fa7101aa5225" providerId="ADAL" clId="{57C9DD82-578D-A445-AB81-D9D26A385C7A}" dt="2024-04-24T22:15:12.829" v="4572" actId="478"/>
          <ac:grpSpMkLst>
            <pc:docMk/>
            <pc:sldMk cId="1353308768" sldId="389"/>
            <ac:grpSpMk id="37" creationId="{E01FD65C-7A79-AFD2-E859-B514C739E200}"/>
          </ac:grpSpMkLst>
        </pc:grpChg>
        <pc:grpChg chg="add del">
          <ac:chgData name="Zixi Li" userId="7afddd65-cf6f-4657-8c89-fa7101aa5225" providerId="ADAL" clId="{57C9DD82-578D-A445-AB81-D9D26A385C7A}" dt="2024-04-24T22:15:12.827" v="4570" actId="478"/>
          <ac:grpSpMkLst>
            <pc:docMk/>
            <pc:sldMk cId="1353308768" sldId="389"/>
            <ac:grpSpMk id="45" creationId="{5080EC0E-EF4E-704B-69F7-F0515FFD923B}"/>
          </ac:grpSpMkLst>
        </pc:grpChg>
        <pc:grpChg chg="add del">
          <ac:chgData name="Zixi Li" userId="7afddd65-cf6f-4657-8c89-fa7101aa5225" providerId="ADAL" clId="{57C9DD82-578D-A445-AB81-D9D26A385C7A}" dt="2024-04-24T22:15:12.828" v="4571" actId="478"/>
          <ac:grpSpMkLst>
            <pc:docMk/>
            <pc:sldMk cId="1353308768" sldId="389"/>
            <ac:grpSpMk id="147" creationId="{EF61DEDC-B0CA-F803-C37E-F6F2CFE7EF17}"/>
          </ac:grpSpMkLst>
        </pc:grpChg>
      </pc:sldChg>
      <pc:sldChg chg="addSp modSp mod modAnim">
        <pc:chgData name="Zixi Li" userId="7afddd65-cf6f-4657-8c89-fa7101aa5225" providerId="ADAL" clId="{57C9DD82-578D-A445-AB81-D9D26A385C7A}" dt="2024-05-04T19:54:57.658" v="12170" actId="20577"/>
        <pc:sldMkLst>
          <pc:docMk/>
          <pc:sldMk cId="360601525" sldId="390"/>
        </pc:sldMkLst>
        <pc:spChg chg="add mod">
          <ac:chgData name="Zixi Li" userId="7afddd65-cf6f-4657-8c89-fa7101aa5225" providerId="ADAL" clId="{57C9DD82-578D-A445-AB81-D9D26A385C7A}" dt="2024-05-01T20:49:15.972" v="10725" actId="767"/>
          <ac:spMkLst>
            <pc:docMk/>
            <pc:sldMk cId="360601525" sldId="390"/>
            <ac:spMk id="2" creationId="{C77A5D34-A244-A4F3-F53E-F0A6D53A0146}"/>
          </ac:spMkLst>
        </pc:spChg>
        <pc:spChg chg="mod">
          <ac:chgData name="Zixi Li" userId="7afddd65-cf6f-4657-8c89-fa7101aa5225" providerId="ADAL" clId="{57C9DD82-578D-A445-AB81-D9D26A385C7A}" dt="2024-05-04T19:54:57.658" v="12170" actId="20577"/>
          <ac:spMkLst>
            <pc:docMk/>
            <pc:sldMk cId="360601525" sldId="390"/>
            <ac:spMk id="20" creationId="{05344CB1-7BDC-5EBB-8C25-68D41795DF31}"/>
          </ac:spMkLst>
        </pc:spChg>
      </pc:sldChg>
      <pc:sldChg chg="addSp delSp add del mod modTransition addAnim delAnim modAnim replTag delTag">
        <pc:chgData name="Zixi Li" userId="7afddd65-cf6f-4657-8c89-fa7101aa5225" providerId="ADAL" clId="{57C9DD82-578D-A445-AB81-D9D26A385C7A}" dt="2024-04-24T22:15:12.928" v="4614" actId="2890"/>
        <pc:sldMkLst>
          <pc:docMk/>
          <pc:sldMk cId="1158853090" sldId="390"/>
        </pc:sldMkLst>
        <pc:spChg chg="add del">
          <ac:chgData name="Zixi Li" userId="7afddd65-cf6f-4657-8c89-fa7101aa5225" providerId="ADAL" clId="{57C9DD82-578D-A445-AB81-D9D26A385C7A}" dt="2024-04-24T22:15:12.820" v="4564" actId="478"/>
          <ac:spMkLst>
            <pc:docMk/>
            <pc:sldMk cId="1158853090" sldId="390"/>
            <ac:spMk id="148" creationId="{43870ADB-B6F6-9C47-C591-71B7A797379C}"/>
          </ac:spMkLst>
        </pc:spChg>
        <pc:grpChg chg="add del">
          <ac:chgData name="Zixi Li" userId="7afddd65-cf6f-4657-8c89-fa7101aa5225" providerId="ADAL" clId="{57C9DD82-578D-A445-AB81-D9D26A385C7A}" dt="2024-04-24T22:15:12.824" v="4567" actId="478"/>
          <ac:grpSpMkLst>
            <pc:docMk/>
            <pc:sldMk cId="1158853090" sldId="390"/>
            <ac:grpSpMk id="37" creationId="{E01FD65C-7A79-AFD2-E859-B514C739E200}"/>
          </ac:grpSpMkLst>
        </pc:grpChg>
        <pc:grpChg chg="add del">
          <ac:chgData name="Zixi Li" userId="7afddd65-cf6f-4657-8c89-fa7101aa5225" providerId="ADAL" clId="{57C9DD82-578D-A445-AB81-D9D26A385C7A}" dt="2024-04-24T22:15:12.822" v="4565" actId="478"/>
          <ac:grpSpMkLst>
            <pc:docMk/>
            <pc:sldMk cId="1158853090" sldId="390"/>
            <ac:grpSpMk id="45" creationId="{5080EC0E-EF4E-704B-69F7-F0515FFD923B}"/>
          </ac:grpSpMkLst>
        </pc:grpChg>
        <pc:grpChg chg="add del">
          <ac:chgData name="Zixi Li" userId="7afddd65-cf6f-4657-8c89-fa7101aa5225" providerId="ADAL" clId="{57C9DD82-578D-A445-AB81-D9D26A385C7A}" dt="2024-04-24T22:15:12.819" v="4563" actId="478"/>
          <ac:grpSpMkLst>
            <pc:docMk/>
            <pc:sldMk cId="1158853090" sldId="390"/>
            <ac:grpSpMk id="55" creationId="{B576414B-C4B5-670C-FE28-5956C6A88D45}"/>
          </ac:grpSpMkLst>
        </pc:grpChg>
        <pc:grpChg chg="add del">
          <ac:chgData name="Zixi Li" userId="7afddd65-cf6f-4657-8c89-fa7101aa5225" providerId="ADAL" clId="{57C9DD82-578D-A445-AB81-D9D26A385C7A}" dt="2024-04-24T22:15:12.823" v="4566" actId="478"/>
          <ac:grpSpMkLst>
            <pc:docMk/>
            <pc:sldMk cId="1158853090" sldId="390"/>
            <ac:grpSpMk id="147" creationId="{EF61DEDC-B0CA-F803-C37E-F6F2CFE7EF17}"/>
          </ac:grpSpMkLst>
        </pc:grpChg>
        <pc:grpChg chg="add del">
          <ac:chgData name="Zixi Li" userId="7afddd65-cf6f-4657-8c89-fa7101aa5225" providerId="ADAL" clId="{57C9DD82-578D-A445-AB81-D9D26A385C7A}" dt="2024-04-24T22:15:12.817" v="4562" actId="478"/>
          <ac:grpSpMkLst>
            <pc:docMk/>
            <pc:sldMk cId="1158853090" sldId="390"/>
            <ac:grpSpMk id="153" creationId="{710313F0-21D6-0838-3A62-FAA06E91010D}"/>
          </ac:grpSpMkLst>
        </pc:grpChg>
      </pc:sldChg>
      <pc:sldChg chg="addSp delSp add del mod modTransition addAnim delAnim modAnim replTag delTag">
        <pc:chgData name="Zixi Li" userId="7afddd65-cf6f-4657-8c89-fa7101aa5225" providerId="ADAL" clId="{57C9DD82-578D-A445-AB81-D9D26A385C7A}" dt="2024-04-24T22:15:12.801" v="4530" actId="2890"/>
        <pc:sldMkLst>
          <pc:docMk/>
          <pc:sldMk cId="1314196778" sldId="391"/>
        </pc:sldMkLst>
        <pc:spChg chg="add del">
          <ac:chgData name="Zixi Li" userId="7afddd65-cf6f-4657-8c89-fa7101aa5225" providerId="ADAL" clId="{57C9DD82-578D-A445-AB81-D9D26A385C7A}" dt="2024-04-24T22:15:12.371" v="4513" actId="478"/>
          <ac:spMkLst>
            <pc:docMk/>
            <pc:sldMk cId="1314196778" sldId="391"/>
            <ac:spMk id="2" creationId="{33F0EE9A-21E8-939F-B38A-0BBCB0AD7E58}"/>
          </ac:spMkLst>
        </pc:spChg>
        <pc:spChg chg="add del">
          <ac:chgData name="Zixi Li" userId="7afddd65-cf6f-4657-8c89-fa7101aa5225" providerId="ADAL" clId="{57C9DD82-578D-A445-AB81-D9D26A385C7A}" dt="2024-04-24T22:15:12.371" v="4512" actId="478"/>
          <ac:spMkLst>
            <pc:docMk/>
            <pc:sldMk cId="1314196778" sldId="391"/>
            <ac:spMk id="4" creationId="{FAE310D7-50E7-F944-8B59-5AFC6043F45C}"/>
          </ac:spMkLst>
        </pc:spChg>
        <pc:spChg chg="add del">
          <ac:chgData name="Zixi Li" userId="7afddd65-cf6f-4657-8c89-fa7101aa5225" providerId="ADAL" clId="{57C9DD82-578D-A445-AB81-D9D26A385C7A}" dt="2024-04-24T22:15:12.370" v="4511" actId="478"/>
          <ac:spMkLst>
            <pc:docMk/>
            <pc:sldMk cId="1314196778" sldId="391"/>
            <ac:spMk id="6" creationId="{4EB54690-D550-B4AC-D2ED-855D0AFF845B}"/>
          </ac:spMkLst>
        </pc:spChg>
        <pc:spChg chg="add del">
          <ac:chgData name="Zixi Li" userId="7afddd65-cf6f-4657-8c89-fa7101aa5225" providerId="ADAL" clId="{57C9DD82-578D-A445-AB81-D9D26A385C7A}" dt="2024-04-24T22:15:12.367" v="4507" actId="478"/>
          <ac:spMkLst>
            <pc:docMk/>
            <pc:sldMk cId="1314196778" sldId="391"/>
            <ac:spMk id="7" creationId="{4FAA273A-59F0-915C-AA43-1216D4BD2FF2}"/>
          </ac:spMkLst>
        </pc:spChg>
        <pc:spChg chg="add del">
          <ac:chgData name="Zixi Li" userId="7afddd65-cf6f-4657-8c89-fa7101aa5225" providerId="ADAL" clId="{57C9DD82-578D-A445-AB81-D9D26A385C7A}" dt="2024-04-24T22:15:12.358" v="4497" actId="478"/>
          <ac:spMkLst>
            <pc:docMk/>
            <pc:sldMk cId="1314196778" sldId="391"/>
            <ac:spMk id="8" creationId="{6411C309-4684-EE7B-0636-7EE21E55F6ED}"/>
          </ac:spMkLst>
        </pc:spChg>
        <pc:spChg chg="add del">
          <ac:chgData name="Zixi Li" userId="7afddd65-cf6f-4657-8c89-fa7101aa5225" providerId="ADAL" clId="{57C9DD82-578D-A445-AB81-D9D26A385C7A}" dt="2024-04-24T22:15:12.379" v="4518" actId="478"/>
          <ac:spMkLst>
            <pc:docMk/>
            <pc:sldMk cId="1314196778" sldId="391"/>
            <ac:spMk id="9" creationId="{BB39CD78-0913-03EA-4F76-8F2E9267BB23}"/>
          </ac:spMkLst>
        </pc:spChg>
        <pc:spChg chg="add del">
          <ac:chgData name="Zixi Li" userId="7afddd65-cf6f-4657-8c89-fa7101aa5225" providerId="ADAL" clId="{57C9DD82-578D-A445-AB81-D9D26A385C7A}" dt="2024-04-24T22:15:12.357" v="4496" actId="478"/>
          <ac:spMkLst>
            <pc:docMk/>
            <pc:sldMk cId="1314196778" sldId="391"/>
            <ac:spMk id="10" creationId="{3ABF1E8D-7D83-D1BF-42BF-18ABA5315E67}"/>
          </ac:spMkLst>
        </pc:spChg>
        <pc:spChg chg="add del">
          <ac:chgData name="Zixi Li" userId="7afddd65-cf6f-4657-8c89-fa7101aa5225" providerId="ADAL" clId="{57C9DD82-578D-A445-AB81-D9D26A385C7A}" dt="2024-04-24T22:15:12.358" v="4499" actId="478"/>
          <ac:spMkLst>
            <pc:docMk/>
            <pc:sldMk cId="1314196778" sldId="391"/>
            <ac:spMk id="11" creationId="{FCF7C24C-758D-3DD1-A256-3F49B476ACAF}"/>
          </ac:spMkLst>
        </pc:spChg>
        <pc:spChg chg="add del">
          <ac:chgData name="Zixi Li" userId="7afddd65-cf6f-4657-8c89-fa7101aa5225" providerId="ADAL" clId="{57C9DD82-578D-A445-AB81-D9D26A385C7A}" dt="2024-04-24T22:15:12.358" v="4498" actId="478"/>
          <ac:spMkLst>
            <pc:docMk/>
            <pc:sldMk cId="1314196778" sldId="391"/>
            <ac:spMk id="12" creationId="{294F8F02-BEC5-BE04-7B2B-14047F76731C}"/>
          </ac:spMkLst>
        </pc:spChg>
        <pc:spChg chg="add del">
          <ac:chgData name="Zixi Li" userId="7afddd65-cf6f-4657-8c89-fa7101aa5225" providerId="ADAL" clId="{57C9DD82-578D-A445-AB81-D9D26A385C7A}" dt="2024-04-24T22:15:12.378" v="4517" actId="478"/>
          <ac:spMkLst>
            <pc:docMk/>
            <pc:sldMk cId="1314196778" sldId="391"/>
            <ac:spMk id="15" creationId="{8547FA63-DDE0-C1B4-A02C-036ACDEE385E}"/>
          </ac:spMkLst>
        </pc:spChg>
        <pc:spChg chg="add del">
          <ac:chgData name="Zixi Li" userId="7afddd65-cf6f-4657-8c89-fa7101aa5225" providerId="ADAL" clId="{57C9DD82-578D-A445-AB81-D9D26A385C7A}" dt="2024-04-24T22:15:12.381" v="4522" actId="478"/>
          <ac:spMkLst>
            <pc:docMk/>
            <pc:sldMk cId="1314196778" sldId="391"/>
            <ac:spMk id="18" creationId="{B2AA9580-C89C-16E1-7956-55B5B6715529}"/>
          </ac:spMkLst>
        </pc:spChg>
        <pc:spChg chg="add del">
          <ac:chgData name="Zixi Li" userId="7afddd65-cf6f-4657-8c89-fa7101aa5225" providerId="ADAL" clId="{57C9DD82-578D-A445-AB81-D9D26A385C7A}" dt="2024-04-24T22:15:12.380" v="4521" actId="478"/>
          <ac:spMkLst>
            <pc:docMk/>
            <pc:sldMk cId="1314196778" sldId="391"/>
            <ac:spMk id="19" creationId="{89C7B3EA-D851-A786-6792-E77E8AE4CAFF}"/>
          </ac:spMkLst>
        </pc:spChg>
        <pc:spChg chg="add del">
          <ac:chgData name="Zixi Li" userId="7afddd65-cf6f-4657-8c89-fa7101aa5225" providerId="ADAL" clId="{57C9DD82-578D-A445-AB81-D9D26A385C7A}" dt="2024-04-24T22:15:12.380" v="4520" actId="478"/>
          <ac:spMkLst>
            <pc:docMk/>
            <pc:sldMk cId="1314196778" sldId="391"/>
            <ac:spMk id="20" creationId="{1EDFB1E6-5FB7-39FD-1E6A-99224ED92CEE}"/>
          </ac:spMkLst>
        </pc:spChg>
        <pc:spChg chg="add del">
          <ac:chgData name="Zixi Li" userId="7afddd65-cf6f-4657-8c89-fa7101aa5225" providerId="ADAL" clId="{57C9DD82-578D-A445-AB81-D9D26A385C7A}" dt="2024-04-24T22:15:12.379" v="4519" actId="478"/>
          <ac:spMkLst>
            <pc:docMk/>
            <pc:sldMk cId="1314196778" sldId="391"/>
            <ac:spMk id="23" creationId="{E4A24147-BC0B-3376-D515-5E761020C436}"/>
          </ac:spMkLst>
        </pc:spChg>
        <pc:spChg chg="add del">
          <ac:chgData name="Zixi Li" userId="7afddd65-cf6f-4657-8c89-fa7101aa5225" providerId="ADAL" clId="{57C9DD82-578D-A445-AB81-D9D26A385C7A}" dt="2024-04-24T22:15:12.364" v="4505" actId="478"/>
          <ac:spMkLst>
            <pc:docMk/>
            <pc:sldMk cId="1314196778" sldId="391"/>
            <ac:spMk id="31" creationId="{13C6D04A-24AF-C387-B2C2-4D06DA2C3CBC}"/>
          </ac:spMkLst>
        </pc:spChg>
        <pc:spChg chg="add del">
          <ac:chgData name="Zixi Li" userId="7afddd65-cf6f-4657-8c89-fa7101aa5225" providerId="ADAL" clId="{57C9DD82-578D-A445-AB81-D9D26A385C7A}" dt="2024-04-24T22:15:12.362" v="4502" actId="478"/>
          <ac:spMkLst>
            <pc:docMk/>
            <pc:sldMk cId="1314196778" sldId="391"/>
            <ac:spMk id="32" creationId="{379F314F-D33F-E6F1-C1AF-00B1CA596E55}"/>
          </ac:spMkLst>
        </pc:spChg>
        <pc:spChg chg="add del">
          <ac:chgData name="Zixi Li" userId="7afddd65-cf6f-4657-8c89-fa7101aa5225" providerId="ADAL" clId="{57C9DD82-578D-A445-AB81-D9D26A385C7A}" dt="2024-04-24T22:15:12.363" v="4503" actId="478"/>
          <ac:spMkLst>
            <pc:docMk/>
            <pc:sldMk cId="1314196778" sldId="391"/>
            <ac:spMk id="33" creationId="{C2AE12EE-D400-0240-E1D0-452E8BB14494}"/>
          </ac:spMkLst>
        </pc:spChg>
        <pc:spChg chg="add del">
          <ac:chgData name="Zixi Li" userId="7afddd65-cf6f-4657-8c89-fa7101aa5225" providerId="ADAL" clId="{57C9DD82-578D-A445-AB81-D9D26A385C7A}" dt="2024-04-24T22:15:12.369" v="4510" actId="478"/>
          <ac:spMkLst>
            <pc:docMk/>
            <pc:sldMk cId="1314196778" sldId="391"/>
            <ac:spMk id="39" creationId="{1B27BDFD-89BA-24A7-B67D-6B7F9F6520B1}"/>
          </ac:spMkLst>
        </pc:spChg>
        <pc:spChg chg="add del">
          <ac:chgData name="Zixi Li" userId="7afddd65-cf6f-4657-8c89-fa7101aa5225" providerId="ADAL" clId="{57C9DD82-578D-A445-AB81-D9D26A385C7A}" dt="2024-04-24T22:15:12.369" v="4509" actId="478"/>
          <ac:spMkLst>
            <pc:docMk/>
            <pc:sldMk cId="1314196778" sldId="391"/>
            <ac:spMk id="40" creationId="{86E21D99-45D2-60F9-C3E2-1C9F52794233}"/>
          </ac:spMkLst>
        </pc:spChg>
        <pc:spChg chg="add del">
          <ac:chgData name="Zixi Li" userId="7afddd65-cf6f-4657-8c89-fa7101aa5225" providerId="ADAL" clId="{57C9DD82-578D-A445-AB81-D9D26A385C7A}" dt="2024-04-24T22:15:12.368" v="4508" actId="478"/>
          <ac:spMkLst>
            <pc:docMk/>
            <pc:sldMk cId="1314196778" sldId="391"/>
            <ac:spMk id="41" creationId="{E220C9E2-AFD8-73B3-6494-62D055065D1F}"/>
          </ac:spMkLst>
        </pc:spChg>
        <pc:cxnChg chg="add del">
          <ac:chgData name="Zixi Li" userId="7afddd65-cf6f-4657-8c89-fa7101aa5225" providerId="ADAL" clId="{57C9DD82-578D-A445-AB81-D9D26A385C7A}" dt="2024-04-24T22:15:12.359" v="4500" actId="478"/>
          <ac:cxnSpMkLst>
            <pc:docMk/>
            <pc:sldMk cId="1314196778" sldId="391"/>
            <ac:cxnSpMk id="14" creationId="{E3F39609-179E-3F2E-0E4B-77DB81EC0869}"/>
          </ac:cxnSpMkLst>
        </pc:cxnChg>
        <pc:cxnChg chg="add del">
          <ac:chgData name="Zixi Li" userId="7afddd65-cf6f-4657-8c89-fa7101aa5225" providerId="ADAL" clId="{57C9DD82-578D-A445-AB81-D9D26A385C7A}" dt="2024-04-24T22:15:12.362" v="4501" actId="478"/>
          <ac:cxnSpMkLst>
            <pc:docMk/>
            <pc:sldMk cId="1314196778" sldId="391"/>
            <ac:cxnSpMk id="16" creationId="{350C4589-3A8B-A6B7-60FB-35E3620BB3E3}"/>
          </ac:cxnSpMkLst>
        </pc:cxnChg>
        <pc:cxnChg chg="add del">
          <ac:chgData name="Zixi Li" userId="7afddd65-cf6f-4657-8c89-fa7101aa5225" providerId="ADAL" clId="{57C9DD82-578D-A445-AB81-D9D26A385C7A}" dt="2024-04-24T22:15:12.372" v="4514" actId="478"/>
          <ac:cxnSpMkLst>
            <pc:docMk/>
            <pc:sldMk cId="1314196778" sldId="391"/>
            <ac:cxnSpMk id="25" creationId="{13960620-3AF1-4C96-C1ED-05D7596ED6A1}"/>
          </ac:cxnSpMkLst>
        </pc:cxnChg>
        <pc:cxnChg chg="add del">
          <ac:chgData name="Zixi Li" userId="7afddd65-cf6f-4657-8c89-fa7101aa5225" providerId="ADAL" clId="{57C9DD82-578D-A445-AB81-D9D26A385C7A}" dt="2024-04-24T22:15:12.372" v="4515" actId="478"/>
          <ac:cxnSpMkLst>
            <pc:docMk/>
            <pc:sldMk cId="1314196778" sldId="391"/>
            <ac:cxnSpMk id="27" creationId="{94ADBAC5-A1EE-929A-2FA6-2E2F0EAD4683}"/>
          </ac:cxnSpMkLst>
        </pc:cxnChg>
        <pc:cxnChg chg="add del">
          <ac:chgData name="Zixi Li" userId="7afddd65-cf6f-4657-8c89-fa7101aa5225" providerId="ADAL" clId="{57C9DD82-578D-A445-AB81-D9D26A385C7A}" dt="2024-04-24T22:15:12.377" v="4516" actId="478"/>
          <ac:cxnSpMkLst>
            <pc:docMk/>
            <pc:sldMk cId="1314196778" sldId="391"/>
            <ac:cxnSpMk id="29" creationId="{33780F35-260C-BCD6-1F40-45DD9B78FA42}"/>
          </ac:cxnSpMkLst>
        </pc:cxnChg>
        <pc:cxnChg chg="add del">
          <ac:chgData name="Zixi Li" userId="7afddd65-cf6f-4657-8c89-fa7101aa5225" providerId="ADAL" clId="{57C9DD82-578D-A445-AB81-D9D26A385C7A}" dt="2024-04-24T22:15:12.363" v="4504" actId="478"/>
          <ac:cxnSpMkLst>
            <pc:docMk/>
            <pc:sldMk cId="1314196778" sldId="391"/>
            <ac:cxnSpMk id="35" creationId="{B4AB5790-7386-7EA5-AC41-CB1E861B8190}"/>
          </ac:cxnSpMkLst>
        </pc:cxnChg>
        <pc:cxnChg chg="add del">
          <ac:chgData name="Zixi Li" userId="7afddd65-cf6f-4657-8c89-fa7101aa5225" providerId="ADAL" clId="{57C9DD82-578D-A445-AB81-D9D26A385C7A}" dt="2024-04-24T22:15:12.366" v="4506" actId="478"/>
          <ac:cxnSpMkLst>
            <pc:docMk/>
            <pc:sldMk cId="1314196778" sldId="391"/>
            <ac:cxnSpMk id="36" creationId="{BACB91F1-F2B3-BDA2-882F-6900D946C4D3}"/>
          </ac:cxnSpMkLst>
        </pc:cxnChg>
      </pc:sldChg>
      <pc:sldChg chg="addSp delSp add del mod modTransition addAnim delAnim modAnim replTag delTag">
        <pc:chgData name="Zixi Li" userId="7afddd65-cf6f-4657-8c89-fa7101aa5225" providerId="ADAL" clId="{57C9DD82-578D-A445-AB81-D9D26A385C7A}" dt="2024-04-24T22:15:12.747" v="4529" actId="2890"/>
        <pc:sldMkLst>
          <pc:docMk/>
          <pc:sldMk cId="503678775" sldId="392"/>
        </pc:sldMkLst>
        <pc:spChg chg="add del">
          <ac:chgData name="Zixi Li" userId="7afddd65-cf6f-4657-8c89-fa7101aa5225" providerId="ADAL" clId="{57C9DD82-578D-A445-AB81-D9D26A385C7A}" dt="2024-04-24T22:15:12.343" v="4491" actId="478"/>
          <ac:spMkLst>
            <pc:docMk/>
            <pc:sldMk cId="503678775" sldId="392"/>
            <ac:spMk id="2" creationId="{33F0EE9A-21E8-939F-B38A-0BBCB0AD7E58}"/>
          </ac:spMkLst>
        </pc:spChg>
        <pc:spChg chg="add del">
          <ac:chgData name="Zixi Li" userId="7afddd65-cf6f-4657-8c89-fa7101aa5225" providerId="ADAL" clId="{57C9DD82-578D-A445-AB81-D9D26A385C7A}" dt="2024-04-24T22:15:12.342" v="4490" actId="478"/>
          <ac:spMkLst>
            <pc:docMk/>
            <pc:sldMk cId="503678775" sldId="392"/>
            <ac:spMk id="4" creationId="{FAE310D7-50E7-F944-8B59-5AFC6043F45C}"/>
          </ac:spMkLst>
        </pc:spChg>
        <pc:spChg chg="add del">
          <ac:chgData name="Zixi Li" userId="7afddd65-cf6f-4657-8c89-fa7101aa5225" providerId="ADAL" clId="{57C9DD82-578D-A445-AB81-D9D26A385C7A}" dt="2024-04-24T22:15:12.342" v="4489" actId="478"/>
          <ac:spMkLst>
            <pc:docMk/>
            <pc:sldMk cId="503678775" sldId="392"/>
            <ac:spMk id="6" creationId="{4EB54690-D550-B4AC-D2ED-855D0AFF845B}"/>
          </ac:spMkLst>
        </pc:spChg>
        <pc:spChg chg="add del">
          <ac:chgData name="Zixi Li" userId="7afddd65-cf6f-4657-8c89-fa7101aa5225" providerId="ADAL" clId="{57C9DD82-578D-A445-AB81-D9D26A385C7A}" dt="2024-04-24T22:15:12.340" v="4485" actId="478"/>
          <ac:spMkLst>
            <pc:docMk/>
            <pc:sldMk cId="503678775" sldId="392"/>
            <ac:spMk id="7" creationId="{4FAA273A-59F0-915C-AA43-1216D4BD2FF2}"/>
          </ac:spMkLst>
        </pc:spChg>
        <pc:spChg chg="add del">
          <ac:chgData name="Zixi Li" userId="7afddd65-cf6f-4657-8c89-fa7101aa5225" providerId="ADAL" clId="{57C9DD82-578D-A445-AB81-D9D26A385C7A}" dt="2024-04-24T22:15:12.325" v="4475" actId="478"/>
          <ac:spMkLst>
            <pc:docMk/>
            <pc:sldMk cId="503678775" sldId="392"/>
            <ac:spMk id="8" creationId="{6411C309-4684-EE7B-0636-7EE21E55F6ED}"/>
          </ac:spMkLst>
        </pc:spChg>
        <pc:spChg chg="add del">
          <ac:chgData name="Zixi Li" userId="7afddd65-cf6f-4657-8c89-fa7101aa5225" providerId="ADAL" clId="{57C9DD82-578D-A445-AB81-D9D26A385C7A}" dt="2024-04-24T22:15:12.325" v="4474" actId="478"/>
          <ac:spMkLst>
            <pc:docMk/>
            <pc:sldMk cId="503678775" sldId="392"/>
            <ac:spMk id="10" creationId="{3ABF1E8D-7D83-D1BF-42BF-18ABA5315E67}"/>
          </ac:spMkLst>
        </pc:spChg>
        <pc:spChg chg="add del">
          <ac:chgData name="Zixi Li" userId="7afddd65-cf6f-4657-8c89-fa7101aa5225" providerId="ADAL" clId="{57C9DD82-578D-A445-AB81-D9D26A385C7A}" dt="2024-04-24T22:15:12.326" v="4477" actId="478"/>
          <ac:spMkLst>
            <pc:docMk/>
            <pc:sldMk cId="503678775" sldId="392"/>
            <ac:spMk id="11" creationId="{FCF7C24C-758D-3DD1-A256-3F49B476ACAF}"/>
          </ac:spMkLst>
        </pc:spChg>
        <pc:spChg chg="add del">
          <ac:chgData name="Zixi Li" userId="7afddd65-cf6f-4657-8c89-fa7101aa5225" providerId="ADAL" clId="{57C9DD82-578D-A445-AB81-D9D26A385C7A}" dt="2024-04-24T22:15:12.326" v="4476" actId="478"/>
          <ac:spMkLst>
            <pc:docMk/>
            <pc:sldMk cId="503678775" sldId="392"/>
            <ac:spMk id="12" creationId="{294F8F02-BEC5-BE04-7B2B-14047F76731C}"/>
          </ac:spMkLst>
        </pc:spChg>
        <pc:spChg chg="add del">
          <ac:chgData name="Zixi Li" userId="7afddd65-cf6f-4657-8c89-fa7101aa5225" providerId="ADAL" clId="{57C9DD82-578D-A445-AB81-D9D26A385C7A}" dt="2024-04-24T22:15:12.334" v="4483" actId="478"/>
          <ac:spMkLst>
            <pc:docMk/>
            <pc:sldMk cId="503678775" sldId="392"/>
            <ac:spMk id="31" creationId="{13C6D04A-24AF-C387-B2C2-4D06DA2C3CBC}"/>
          </ac:spMkLst>
        </pc:spChg>
        <pc:spChg chg="add del">
          <ac:chgData name="Zixi Li" userId="7afddd65-cf6f-4657-8c89-fa7101aa5225" providerId="ADAL" clId="{57C9DD82-578D-A445-AB81-D9D26A385C7A}" dt="2024-04-24T22:15:12.333" v="4480" actId="478"/>
          <ac:spMkLst>
            <pc:docMk/>
            <pc:sldMk cId="503678775" sldId="392"/>
            <ac:spMk id="32" creationId="{379F314F-D33F-E6F1-C1AF-00B1CA596E55}"/>
          </ac:spMkLst>
        </pc:spChg>
        <pc:spChg chg="add del">
          <ac:chgData name="Zixi Li" userId="7afddd65-cf6f-4657-8c89-fa7101aa5225" providerId="ADAL" clId="{57C9DD82-578D-A445-AB81-D9D26A385C7A}" dt="2024-04-24T22:15:12.333" v="4481" actId="478"/>
          <ac:spMkLst>
            <pc:docMk/>
            <pc:sldMk cId="503678775" sldId="392"/>
            <ac:spMk id="33" creationId="{C2AE12EE-D400-0240-E1D0-452E8BB14494}"/>
          </ac:spMkLst>
        </pc:spChg>
        <pc:spChg chg="add del">
          <ac:chgData name="Zixi Li" userId="7afddd65-cf6f-4657-8c89-fa7101aa5225" providerId="ADAL" clId="{57C9DD82-578D-A445-AB81-D9D26A385C7A}" dt="2024-04-24T22:15:12.341" v="4488" actId="478"/>
          <ac:spMkLst>
            <pc:docMk/>
            <pc:sldMk cId="503678775" sldId="392"/>
            <ac:spMk id="39" creationId="{1B27BDFD-89BA-24A7-B67D-6B7F9F6520B1}"/>
          </ac:spMkLst>
        </pc:spChg>
        <pc:spChg chg="add del">
          <ac:chgData name="Zixi Li" userId="7afddd65-cf6f-4657-8c89-fa7101aa5225" providerId="ADAL" clId="{57C9DD82-578D-A445-AB81-D9D26A385C7A}" dt="2024-04-24T22:15:12.341" v="4487" actId="478"/>
          <ac:spMkLst>
            <pc:docMk/>
            <pc:sldMk cId="503678775" sldId="392"/>
            <ac:spMk id="40" creationId="{86E21D99-45D2-60F9-C3E2-1C9F52794233}"/>
          </ac:spMkLst>
        </pc:spChg>
        <pc:spChg chg="add del">
          <ac:chgData name="Zixi Li" userId="7afddd65-cf6f-4657-8c89-fa7101aa5225" providerId="ADAL" clId="{57C9DD82-578D-A445-AB81-D9D26A385C7A}" dt="2024-04-24T22:15:12.340" v="4486" actId="478"/>
          <ac:spMkLst>
            <pc:docMk/>
            <pc:sldMk cId="503678775" sldId="392"/>
            <ac:spMk id="41" creationId="{E220C9E2-AFD8-73B3-6494-62D055065D1F}"/>
          </ac:spMkLst>
        </pc:spChg>
        <pc:cxnChg chg="add del">
          <ac:chgData name="Zixi Li" userId="7afddd65-cf6f-4657-8c89-fa7101aa5225" providerId="ADAL" clId="{57C9DD82-578D-A445-AB81-D9D26A385C7A}" dt="2024-04-24T22:15:12.327" v="4478" actId="478"/>
          <ac:cxnSpMkLst>
            <pc:docMk/>
            <pc:sldMk cId="503678775" sldId="392"/>
            <ac:cxnSpMk id="14" creationId="{E3F39609-179E-3F2E-0E4B-77DB81EC0869}"/>
          </ac:cxnSpMkLst>
        </pc:cxnChg>
        <pc:cxnChg chg="add del">
          <ac:chgData name="Zixi Li" userId="7afddd65-cf6f-4657-8c89-fa7101aa5225" providerId="ADAL" clId="{57C9DD82-578D-A445-AB81-D9D26A385C7A}" dt="2024-04-24T22:15:12.332" v="4479" actId="478"/>
          <ac:cxnSpMkLst>
            <pc:docMk/>
            <pc:sldMk cId="503678775" sldId="392"/>
            <ac:cxnSpMk id="16" creationId="{350C4589-3A8B-A6B7-60FB-35E3620BB3E3}"/>
          </ac:cxnSpMkLst>
        </pc:cxnChg>
        <pc:cxnChg chg="add del">
          <ac:chgData name="Zixi Li" userId="7afddd65-cf6f-4657-8c89-fa7101aa5225" providerId="ADAL" clId="{57C9DD82-578D-A445-AB81-D9D26A385C7A}" dt="2024-04-24T22:15:12.344" v="4492" actId="478"/>
          <ac:cxnSpMkLst>
            <pc:docMk/>
            <pc:sldMk cId="503678775" sldId="392"/>
            <ac:cxnSpMk id="25" creationId="{13960620-3AF1-4C96-C1ED-05D7596ED6A1}"/>
          </ac:cxnSpMkLst>
        </pc:cxnChg>
        <pc:cxnChg chg="add del">
          <ac:chgData name="Zixi Li" userId="7afddd65-cf6f-4657-8c89-fa7101aa5225" providerId="ADAL" clId="{57C9DD82-578D-A445-AB81-D9D26A385C7A}" dt="2024-04-24T22:15:12.344" v="4493" actId="478"/>
          <ac:cxnSpMkLst>
            <pc:docMk/>
            <pc:sldMk cId="503678775" sldId="392"/>
            <ac:cxnSpMk id="27" creationId="{94ADBAC5-A1EE-929A-2FA6-2E2F0EAD4683}"/>
          </ac:cxnSpMkLst>
        </pc:cxnChg>
        <pc:cxnChg chg="add del">
          <ac:chgData name="Zixi Li" userId="7afddd65-cf6f-4657-8c89-fa7101aa5225" providerId="ADAL" clId="{57C9DD82-578D-A445-AB81-D9D26A385C7A}" dt="2024-04-24T22:15:12.356" v="4494" actId="478"/>
          <ac:cxnSpMkLst>
            <pc:docMk/>
            <pc:sldMk cId="503678775" sldId="392"/>
            <ac:cxnSpMk id="29" creationId="{33780F35-260C-BCD6-1F40-45DD9B78FA42}"/>
          </ac:cxnSpMkLst>
        </pc:cxnChg>
        <pc:cxnChg chg="add del">
          <ac:chgData name="Zixi Li" userId="7afddd65-cf6f-4657-8c89-fa7101aa5225" providerId="ADAL" clId="{57C9DD82-578D-A445-AB81-D9D26A385C7A}" dt="2024-04-24T22:15:12.334" v="4482" actId="478"/>
          <ac:cxnSpMkLst>
            <pc:docMk/>
            <pc:sldMk cId="503678775" sldId="392"/>
            <ac:cxnSpMk id="35" creationId="{B4AB5790-7386-7EA5-AC41-CB1E861B8190}"/>
          </ac:cxnSpMkLst>
        </pc:cxnChg>
        <pc:cxnChg chg="add del">
          <ac:chgData name="Zixi Li" userId="7afddd65-cf6f-4657-8c89-fa7101aa5225" providerId="ADAL" clId="{57C9DD82-578D-A445-AB81-D9D26A385C7A}" dt="2024-04-24T22:15:12.339" v="4484" actId="478"/>
          <ac:cxnSpMkLst>
            <pc:docMk/>
            <pc:sldMk cId="503678775" sldId="392"/>
            <ac:cxnSpMk id="36" creationId="{BACB91F1-F2B3-BDA2-882F-6900D946C4D3}"/>
          </ac:cxnSpMkLst>
        </pc:cxnChg>
      </pc:sldChg>
      <pc:sldChg chg="addSp delSp add del mod modTransition addAnim delAnim modAnim replTag delTag">
        <pc:chgData name="Zixi Li" userId="7afddd65-cf6f-4657-8c89-fa7101aa5225" providerId="ADAL" clId="{57C9DD82-578D-A445-AB81-D9D26A385C7A}" dt="2024-04-24T22:15:12.695" v="4528" actId="2890"/>
        <pc:sldMkLst>
          <pc:docMk/>
          <pc:sldMk cId="1393746606" sldId="393"/>
        </pc:sldMkLst>
        <pc:spChg chg="add del">
          <ac:chgData name="Zixi Li" userId="7afddd65-cf6f-4657-8c89-fa7101aa5225" providerId="ADAL" clId="{57C9DD82-578D-A445-AB81-D9D26A385C7A}" dt="2024-04-24T22:15:12.307" v="4463" actId="478"/>
          <ac:spMkLst>
            <pc:docMk/>
            <pc:sldMk cId="1393746606" sldId="393"/>
            <ac:spMk id="8" creationId="{6411C309-4684-EE7B-0636-7EE21E55F6ED}"/>
          </ac:spMkLst>
        </pc:spChg>
        <pc:spChg chg="add del">
          <ac:chgData name="Zixi Li" userId="7afddd65-cf6f-4657-8c89-fa7101aa5225" providerId="ADAL" clId="{57C9DD82-578D-A445-AB81-D9D26A385C7A}" dt="2024-04-24T22:15:12.306" v="4462" actId="478"/>
          <ac:spMkLst>
            <pc:docMk/>
            <pc:sldMk cId="1393746606" sldId="393"/>
            <ac:spMk id="10" creationId="{3ABF1E8D-7D83-D1BF-42BF-18ABA5315E67}"/>
          </ac:spMkLst>
        </pc:spChg>
        <pc:spChg chg="add del">
          <ac:chgData name="Zixi Li" userId="7afddd65-cf6f-4657-8c89-fa7101aa5225" providerId="ADAL" clId="{57C9DD82-578D-A445-AB81-D9D26A385C7A}" dt="2024-04-24T22:15:12.308" v="4465" actId="478"/>
          <ac:spMkLst>
            <pc:docMk/>
            <pc:sldMk cId="1393746606" sldId="393"/>
            <ac:spMk id="11" creationId="{FCF7C24C-758D-3DD1-A256-3F49B476ACAF}"/>
          </ac:spMkLst>
        </pc:spChg>
        <pc:spChg chg="add del">
          <ac:chgData name="Zixi Li" userId="7afddd65-cf6f-4657-8c89-fa7101aa5225" providerId="ADAL" clId="{57C9DD82-578D-A445-AB81-D9D26A385C7A}" dt="2024-04-24T22:15:12.307" v="4464" actId="478"/>
          <ac:spMkLst>
            <pc:docMk/>
            <pc:sldMk cId="1393746606" sldId="393"/>
            <ac:spMk id="12" creationId="{294F8F02-BEC5-BE04-7B2B-14047F76731C}"/>
          </ac:spMkLst>
        </pc:spChg>
        <pc:spChg chg="add del">
          <ac:chgData name="Zixi Li" userId="7afddd65-cf6f-4657-8c89-fa7101aa5225" providerId="ADAL" clId="{57C9DD82-578D-A445-AB81-D9D26A385C7A}" dt="2024-04-24T22:15:12.318" v="4471" actId="478"/>
          <ac:spMkLst>
            <pc:docMk/>
            <pc:sldMk cId="1393746606" sldId="393"/>
            <ac:spMk id="31" creationId="{13C6D04A-24AF-C387-B2C2-4D06DA2C3CBC}"/>
          </ac:spMkLst>
        </pc:spChg>
        <pc:spChg chg="add del">
          <ac:chgData name="Zixi Li" userId="7afddd65-cf6f-4657-8c89-fa7101aa5225" providerId="ADAL" clId="{57C9DD82-578D-A445-AB81-D9D26A385C7A}" dt="2024-04-24T22:15:12.316" v="4468" actId="478"/>
          <ac:spMkLst>
            <pc:docMk/>
            <pc:sldMk cId="1393746606" sldId="393"/>
            <ac:spMk id="32" creationId="{379F314F-D33F-E6F1-C1AF-00B1CA596E55}"/>
          </ac:spMkLst>
        </pc:spChg>
        <pc:spChg chg="add del">
          <ac:chgData name="Zixi Li" userId="7afddd65-cf6f-4657-8c89-fa7101aa5225" providerId="ADAL" clId="{57C9DD82-578D-A445-AB81-D9D26A385C7A}" dt="2024-04-24T22:15:12.317" v="4469" actId="478"/>
          <ac:spMkLst>
            <pc:docMk/>
            <pc:sldMk cId="1393746606" sldId="393"/>
            <ac:spMk id="33" creationId="{C2AE12EE-D400-0240-E1D0-452E8BB14494}"/>
          </ac:spMkLst>
        </pc:spChg>
        <pc:cxnChg chg="add del">
          <ac:chgData name="Zixi Li" userId="7afddd65-cf6f-4657-8c89-fa7101aa5225" providerId="ADAL" clId="{57C9DD82-578D-A445-AB81-D9D26A385C7A}" dt="2024-04-24T22:15:12.309" v="4466" actId="478"/>
          <ac:cxnSpMkLst>
            <pc:docMk/>
            <pc:sldMk cId="1393746606" sldId="393"/>
            <ac:cxnSpMk id="14" creationId="{E3F39609-179E-3F2E-0E4B-77DB81EC0869}"/>
          </ac:cxnSpMkLst>
        </pc:cxnChg>
        <pc:cxnChg chg="add del">
          <ac:chgData name="Zixi Li" userId="7afddd65-cf6f-4657-8c89-fa7101aa5225" providerId="ADAL" clId="{57C9DD82-578D-A445-AB81-D9D26A385C7A}" dt="2024-04-24T22:15:12.315" v="4467" actId="478"/>
          <ac:cxnSpMkLst>
            <pc:docMk/>
            <pc:sldMk cId="1393746606" sldId="393"/>
            <ac:cxnSpMk id="16" creationId="{350C4589-3A8B-A6B7-60FB-35E3620BB3E3}"/>
          </ac:cxnSpMkLst>
        </pc:cxnChg>
        <pc:cxnChg chg="add del">
          <ac:chgData name="Zixi Li" userId="7afddd65-cf6f-4657-8c89-fa7101aa5225" providerId="ADAL" clId="{57C9DD82-578D-A445-AB81-D9D26A385C7A}" dt="2024-04-24T22:15:12.317" v="4470" actId="478"/>
          <ac:cxnSpMkLst>
            <pc:docMk/>
            <pc:sldMk cId="1393746606" sldId="393"/>
            <ac:cxnSpMk id="35" creationId="{B4AB5790-7386-7EA5-AC41-CB1E861B8190}"/>
          </ac:cxnSpMkLst>
        </pc:cxnChg>
        <pc:cxnChg chg="add del">
          <ac:chgData name="Zixi Li" userId="7afddd65-cf6f-4657-8c89-fa7101aa5225" providerId="ADAL" clId="{57C9DD82-578D-A445-AB81-D9D26A385C7A}" dt="2024-04-24T22:15:12.323" v="4472" actId="478"/>
          <ac:cxnSpMkLst>
            <pc:docMk/>
            <pc:sldMk cId="1393746606" sldId="393"/>
            <ac:cxnSpMk id="36" creationId="{BACB91F1-F2B3-BDA2-882F-6900D946C4D3}"/>
          </ac:cxnSpMkLst>
        </pc:cxnChg>
      </pc:sldChg>
      <pc:sldChg chg="modSp mod">
        <pc:chgData name="Zixi Li" userId="7afddd65-cf6f-4657-8c89-fa7101aa5225" providerId="ADAL" clId="{57C9DD82-578D-A445-AB81-D9D26A385C7A}" dt="2024-04-28T00:06:27.564" v="8488" actId="1037"/>
        <pc:sldMkLst>
          <pc:docMk/>
          <pc:sldMk cId="504684871" sldId="394"/>
        </pc:sldMkLst>
        <pc:spChg chg="mod">
          <ac:chgData name="Zixi Li" userId="7afddd65-cf6f-4657-8c89-fa7101aa5225" providerId="ADAL" clId="{57C9DD82-578D-A445-AB81-D9D26A385C7A}" dt="2024-04-28T00:06:27.564" v="8488" actId="1037"/>
          <ac:spMkLst>
            <pc:docMk/>
            <pc:sldMk cId="504684871" sldId="394"/>
            <ac:spMk id="8" creationId="{A5E6E40B-2643-CA5D-A96B-9A324931E123}"/>
          </ac:spMkLst>
        </pc:spChg>
      </pc:sldChg>
      <pc:sldChg chg="addSp delSp add del mod modTransition addAnim delAnim modAnim replTag delTag">
        <pc:chgData name="Zixi Li" userId="7afddd65-cf6f-4657-8c89-fa7101aa5225" providerId="ADAL" clId="{57C9DD82-578D-A445-AB81-D9D26A385C7A}" dt="2024-04-24T22:15:12.645" v="4527" actId="2890"/>
        <pc:sldMkLst>
          <pc:docMk/>
          <pc:sldMk cId="4210284452" sldId="394"/>
        </pc:sldMkLst>
        <pc:spChg chg="add del">
          <ac:chgData name="Zixi Li" userId="7afddd65-cf6f-4657-8c89-fa7101aa5225" providerId="ADAL" clId="{57C9DD82-578D-A445-AB81-D9D26A385C7A}" dt="2024-04-24T22:15:12.291" v="4457" actId="478"/>
          <ac:spMkLst>
            <pc:docMk/>
            <pc:sldMk cId="4210284452" sldId="394"/>
            <ac:spMk id="2" creationId="{33F0EE9A-21E8-939F-B38A-0BBCB0AD7E58}"/>
          </ac:spMkLst>
        </pc:spChg>
        <pc:spChg chg="add del">
          <ac:chgData name="Zixi Li" userId="7afddd65-cf6f-4657-8c89-fa7101aa5225" providerId="ADAL" clId="{57C9DD82-578D-A445-AB81-D9D26A385C7A}" dt="2024-04-24T22:15:12.290" v="4456" actId="478"/>
          <ac:spMkLst>
            <pc:docMk/>
            <pc:sldMk cId="4210284452" sldId="394"/>
            <ac:spMk id="4" creationId="{FAE310D7-50E7-F944-8B59-5AFC6043F45C}"/>
          </ac:spMkLst>
        </pc:spChg>
        <pc:spChg chg="add del">
          <ac:chgData name="Zixi Li" userId="7afddd65-cf6f-4657-8c89-fa7101aa5225" providerId="ADAL" clId="{57C9DD82-578D-A445-AB81-D9D26A385C7A}" dt="2024-04-24T22:15:12.290" v="4455" actId="478"/>
          <ac:spMkLst>
            <pc:docMk/>
            <pc:sldMk cId="4210284452" sldId="394"/>
            <ac:spMk id="6" creationId="{4EB54690-D550-B4AC-D2ED-855D0AFF845B}"/>
          </ac:spMkLst>
        </pc:spChg>
        <pc:spChg chg="add del">
          <ac:chgData name="Zixi Li" userId="7afddd65-cf6f-4657-8c89-fa7101aa5225" providerId="ADAL" clId="{57C9DD82-578D-A445-AB81-D9D26A385C7A}" dt="2024-04-24T22:15:12.287" v="4451" actId="478"/>
          <ac:spMkLst>
            <pc:docMk/>
            <pc:sldMk cId="4210284452" sldId="394"/>
            <ac:spMk id="7" creationId="{4FAA273A-59F0-915C-AA43-1216D4BD2FF2}"/>
          </ac:spMkLst>
        </pc:spChg>
        <pc:spChg chg="add del">
          <ac:chgData name="Zixi Li" userId="7afddd65-cf6f-4657-8c89-fa7101aa5225" providerId="ADAL" clId="{57C9DD82-578D-A445-AB81-D9D26A385C7A}" dt="2024-04-24T22:15:12.272" v="4441" actId="478"/>
          <ac:spMkLst>
            <pc:docMk/>
            <pc:sldMk cId="4210284452" sldId="394"/>
            <ac:spMk id="8" creationId="{6411C309-4684-EE7B-0636-7EE21E55F6ED}"/>
          </ac:spMkLst>
        </pc:spChg>
        <pc:spChg chg="add del">
          <ac:chgData name="Zixi Li" userId="7afddd65-cf6f-4657-8c89-fa7101aa5225" providerId="ADAL" clId="{57C9DD82-578D-A445-AB81-D9D26A385C7A}" dt="2024-04-24T22:15:12.271" v="4440" actId="478"/>
          <ac:spMkLst>
            <pc:docMk/>
            <pc:sldMk cId="4210284452" sldId="394"/>
            <ac:spMk id="10" creationId="{3ABF1E8D-7D83-D1BF-42BF-18ABA5315E67}"/>
          </ac:spMkLst>
        </pc:spChg>
        <pc:spChg chg="add del">
          <ac:chgData name="Zixi Li" userId="7afddd65-cf6f-4657-8c89-fa7101aa5225" providerId="ADAL" clId="{57C9DD82-578D-A445-AB81-D9D26A385C7A}" dt="2024-04-24T22:15:12.273" v="4443" actId="478"/>
          <ac:spMkLst>
            <pc:docMk/>
            <pc:sldMk cId="4210284452" sldId="394"/>
            <ac:spMk id="11" creationId="{FCF7C24C-758D-3DD1-A256-3F49B476ACAF}"/>
          </ac:spMkLst>
        </pc:spChg>
        <pc:spChg chg="add del">
          <ac:chgData name="Zixi Li" userId="7afddd65-cf6f-4657-8c89-fa7101aa5225" providerId="ADAL" clId="{57C9DD82-578D-A445-AB81-D9D26A385C7A}" dt="2024-04-24T22:15:12.272" v="4442" actId="478"/>
          <ac:spMkLst>
            <pc:docMk/>
            <pc:sldMk cId="4210284452" sldId="394"/>
            <ac:spMk id="12" creationId="{294F8F02-BEC5-BE04-7B2B-14047F76731C}"/>
          </ac:spMkLst>
        </pc:spChg>
        <pc:spChg chg="add del">
          <ac:chgData name="Zixi Li" userId="7afddd65-cf6f-4657-8c89-fa7101aa5225" providerId="ADAL" clId="{57C9DD82-578D-A445-AB81-D9D26A385C7A}" dt="2024-04-24T22:15:12.281" v="4449" actId="478"/>
          <ac:spMkLst>
            <pc:docMk/>
            <pc:sldMk cId="4210284452" sldId="394"/>
            <ac:spMk id="31" creationId="{13C6D04A-24AF-C387-B2C2-4D06DA2C3CBC}"/>
          </ac:spMkLst>
        </pc:spChg>
        <pc:spChg chg="add del">
          <ac:chgData name="Zixi Li" userId="7afddd65-cf6f-4657-8c89-fa7101aa5225" providerId="ADAL" clId="{57C9DD82-578D-A445-AB81-D9D26A385C7A}" dt="2024-04-24T22:15:12.280" v="4446" actId="478"/>
          <ac:spMkLst>
            <pc:docMk/>
            <pc:sldMk cId="4210284452" sldId="394"/>
            <ac:spMk id="32" creationId="{379F314F-D33F-E6F1-C1AF-00B1CA596E55}"/>
          </ac:spMkLst>
        </pc:spChg>
        <pc:spChg chg="add del">
          <ac:chgData name="Zixi Li" userId="7afddd65-cf6f-4657-8c89-fa7101aa5225" providerId="ADAL" clId="{57C9DD82-578D-A445-AB81-D9D26A385C7A}" dt="2024-04-24T22:15:12.280" v="4447" actId="478"/>
          <ac:spMkLst>
            <pc:docMk/>
            <pc:sldMk cId="4210284452" sldId="394"/>
            <ac:spMk id="33" creationId="{C2AE12EE-D400-0240-E1D0-452E8BB14494}"/>
          </ac:spMkLst>
        </pc:spChg>
        <pc:spChg chg="add del">
          <ac:chgData name="Zixi Li" userId="7afddd65-cf6f-4657-8c89-fa7101aa5225" providerId="ADAL" clId="{57C9DD82-578D-A445-AB81-D9D26A385C7A}" dt="2024-04-24T22:15:12.289" v="4454" actId="478"/>
          <ac:spMkLst>
            <pc:docMk/>
            <pc:sldMk cId="4210284452" sldId="394"/>
            <ac:spMk id="39" creationId="{1B27BDFD-89BA-24A7-B67D-6B7F9F6520B1}"/>
          </ac:spMkLst>
        </pc:spChg>
        <pc:spChg chg="add del">
          <ac:chgData name="Zixi Li" userId="7afddd65-cf6f-4657-8c89-fa7101aa5225" providerId="ADAL" clId="{57C9DD82-578D-A445-AB81-D9D26A385C7A}" dt="2024-04-24T22:15:12.288" v="4453" actId="478"/>
          <ac:spMkLst>
            <pc:docMk/>
            <pc:sldMk cId="4210284452" sldId="394"/>
            <ac:spMk id="40" creationId="{86E21D99-45D2-60F9-C3E2-1C9F52794233}"/>
          </ac:spMkLst>
        </pc:spChg>
        <pc:spChg chg="add del">
          <ac:chgData name="Zixi Li" userId="7afddd65-cf6f-4657-8c89-fa7101aa5225" providerId="ADAL" clId="{57C9DD82-578D-A445-AB81-D9D26A385C7A}" dt="2024-04-24T22:15:12.288" v="4452" actId="478"/>
          <ac:spMkLst>
            <pc:docMk/>
            <pc:sldMk cId="4210284452" sldId="394"/>
            <ac:spMk id="41" creationId="{E220C9E2-AFD8-73B3-6494-62D055065D1F}"/>
          </ac:spMkLst>
        </pc:spChg>
        <pc:cxnChg chg="add del">
          <ac:chgData name="Zixi Li" userId="7afddd65-cf6f-4657-8c89-fa7101aa5225" providerId="ADAL" clId="{57C9DD82-578D-A445-AB81-D9D26A385C7A}" dt="2024-04-24T22:15:12.273" v="4444" actId="478"/>
          <ac:cxnSpMkLst>
            <pc:docMk/>
            <pc:sldMk cId="4210284452" sldId="394"/>
            <ac:cxnSpMk id="14" creationId="{E3F39609-179E-3F2E-0E4B-77DB81EC0869}"/>
          </ac:cxnSpMkLst>
        </pc:cxnChg>
        <pc:cxnChg chg="add del">
          <ac:chgData name="Zixi Li" userId="7afddd65-cf6f-4657-8c89-fa7101aa5225" providerId="ADAL" clId="{57C9DD82-578D-A445-AB81-D9D26A385C7A}" dt="2024-04-24T22:15:12.279" v="4445" actId="478"/>
          <ac:cxnSpMkLst>
            <pc:docMk/>
            <pc:sldMk cId="4210284452" sldId="394"/>
            <ac:cxnSpMk id="16" creationId="{350C4589-3A8B-A6B7-60FB-35E3620BB3E3}"/>
          </ac:cxnSpMkLst>
        </pc:cxnChg>
        <pc:cxnChg chg="add del">
          <ac:chgData name="Zixi Li" userId="7afddd65-cf6f-4657-8c89-fa7101aa5225" providerId="ADAL" clId="{57C9DD82-578D-A445-AB81-D9D26A385C7A}" dt="2024-04-24T22:15:12.292" v="4458" actId="478"/>
          <ac:cxnSpMkLst>
            <pc:docMk/>
            <pc:sldMk cId="4210284452" sldId="394"/>
            <ac:cxnSpMk id="25" creationId="{13960620-3AF1-4C96-C1ED-05D7596ED6A1}"/>
          </ac:cxnSpMkLst>
        </pc:cxnChg>
        <pc:cxnChg chg="add del">
          <ac:chgData name="Zixi Li" userId="7afddd65-cf6f-4657-8c89-fa7101aa5225" providerId="ADAL" clId="{57C9DD82-578D-A445-AB81-D9D26A385C7A}" dt="2024-04-24T22:15:12.292" v="4459" actId="478"/>
          <ac:cxnSpMkLst>
            <pc:docMk/>
            <pc:sldMk cId="4210284452" sldId="394"/>
            <ac:cxnSpMk id="27" creationId="{94ADBAC5-A1EE-929A-2FA6-2E2F0EAD4683}"/>
          </ac:cxnSpMkLst>
        </pc:cxnChg>
        <pc:cxnChg chg="add del">
          <ac:chgData name="Zixi Li" userId="7afddd65-cf6f-4657-8c89-fa7101aa5225" providerId="ADAL" clId="{57C9DD82-578D-A445-AB81-D9D26A385C7A}" dt="2024-04-24T22:15:12.304" v="4460" actId="478"/>
          <ac:cxnSpMkLst>
            <pc:docMk/>
            <pc:sldMk cId="4210284452" sldId="394"/>
            <ac:cxnSpMk id="29" creationId="{33780F35-260C-BCD6-1F40-45DD9B78FA42}"/>
          </ac:cxnSpMkLst>
        </pc:cxnChg>
        <pc:cxnChg chg="add del">
          <ac:chgData name="Zixi Li" userId="7afddd65-cf6f-4657-8c89-fa7101aa5225" providerId="ADAL" clId="{57C9DD82-578D-A445-AB81-D9D26A385C7A}" dt="2024-04-24T22:15:12.281" v="4448" actId="478"/>
          <ac:cxnSpMkLst>
            <pc:docMk/>
            <pc:sldMk cId="4210284452" sldId="394"/>
            <ac:cxnSpMk id="35" creationId="{B4AB5790-7386-7EA5-AC41-CB1E861B8190}"/>
          </ac:cxnSpMkLst>
        </pc:cxnChg>
        <pc:cxnChg chg="add del">
          <ac:chgData name="Zixi Li" userId="7afddd65-cf6f-4657-8c89-fa7101aa5225" providerId="ADAL" clId="{57C9DD82-578D-A445-AB81-D9D26A385C7A}" dt="2024-04-24T22:15:12.286" v="4450" actId="478"/>
          <ac:cxnSpMkLst>
            <pc:docMk/>
            <pc:sldMk cId="4210284452" sldId="394"/>
            <ac:cxnSpMk id="36" creationId="{BACB91F1-F2B3-BDA2-882F-6900D946C4D3}"/>
          </ac:cxnSpMkLst>
        </pc:cxnChg>
      </pc:sldChg>
      <pc:sldChg chg="addSp delSp add del mod modTransition addAnim delAnim modAnim replTag delTag">
        <pc:chgData name="Zixi Li" userId="7afddd65-cf6f-4657-8c89-fa7101aa5225" providerId="ADAL" clId="{57C9DD82-578D-A445-AB81-D9D26A385C7A}" dt="2024-04-24T22:15:12.589" v="4526" actId="2890"/>
        <pc:sldMkLst>
          <pc:docMk/>
          <pc:sldMk cId="2902547238" sldId="395"/>
        </pc:sldMkLst>
        <pc:spChg chg="add del">
          <ac:chgData name="Zixi Li" userId="7afddd65-cf6f-4657-8c89-fa7101aa5225" providerId="ADAL" clId="{57C9DD82-578D-A445-AB81-D9D26A385C7A}" dt="2024-04-24T22:15:12.256" v="4435" actId="478"/>
          <ac:spMkLst>
            <pc:docMk/>
            <pc:sldMk cId="2902547238" sldId="395"/>
            <ac:spMk id="2" creationId="{33F0EE9A-21E8-939F-B38A-0BBCB0AD7E58}"/>
          </ac:spMkLst>
        </pc:spChg>
        <pc:spChg chg="add del">
          <ac:chgData name="Zixi Li" userId="7afddd65-cf6f-4657-8c89-fa7101aa5225" providerId="ADAL" clId="{57C9DD82-578D-A445-AB81-D9D26A385C7A}" dt="2024-04-24T22:15:12.255" v="4434" actId="478"/>
          <ac:spMkLst>
            <pc:docMk/>
            <pc:sldMk cId="2902547238" sldId="395"/>
            <ac:spMk id="4" creationId="{FAE310D7-50E7-F944-8B59-5AFC6043F45C}"/>
          </ac:spMkLst>
        </pc:spChg>
        <pc:spChg chg="add del">
          <ac:chgData name="Zixi Li" userId="7afddd65-cf6f-4657-8c89-fa7101aa5225" providerId="ADAL" clId="{57C9DD82-578D-A445-AB81-D9D26A385C7A}" dt="2024-04-24T22:15:12.255" v="4433" actId="478"/>
          <ac:spMkLst>
            <pc:docMk/>
            <pc:sldMk cId="2902547238" sldId="395"/>
            <ac:spMk id="6" creationId="{4EB54690-D550-B4AC-D2ED-855D0AFF845B}"/>
          </ac:spMkLst>
        </pc:spChg>
        <pc:spChg chg="add del">
          <ac:chgData name="Zixi Li" userId="7afddd65-cf6f-4657-8c89-fa7101aa5225" providerId="ADAL" clId="{57C9DD82-578D-A445-AB81-D9D26A385C7A}" dt="2024-04-24T22:15:12.252" v="4429" actId="478"/>
          <ac:spMkLst>
            <pc:docMk/>
            <pc:sldMk cId="2902547238" sldId="395"/>
            <ac:spMk id="7" creationId="{4FAA273A-59F0-915C-AA43-1216D4BD2FF2}"/>
          </ac:spMkLst>
        </pc:spChg>
        <pc:spChg chg="add del">
          <ac:chgData name="Zixi Li" userId="7afddd65-cf6f-4657-8c89-fa7101aa5225" providerId="ADAL" clId="{57C9DD82-578D-A445-AB81-D9D26A385C7A}" dt="2024-04-24T22:15:12.244" v="4424" actId="478"/>
          <ac:spMkLst>
            <pc:docMk/>
            <pc:sldMk cId="2902547238" sldId="395"/>
            <ac:spMk id="8" creationId="{6411C309-4684-EE7B-0636-7EE21E55F6ED}"/>
          </ac:spMkLst>
        </pc:spChg>
        <pc:spChg chg="add del">
          <ac:chgData name="Zixi Li" userId="7afddd65-cf6f-4657-8c89-fa7101aa5225" providerId="ADAL" clId="{57C9DD82-578D-A445-AB81-D9D26A385C7A}" dt="2024-04-24T22:15:12.244" v="4423" actId="478"/>
          <ac:spMkLst>
            <pc:docMk/>
            <pc:sldMk cId="2902547238" sldId="395"/>
            <ac:spMk id="10" creationId="{3ABF1E8D-7D83-D1BF-42BF-18ABA5315E67}"/>
          </ac:spMkLst>
        </pc:spChg>
        <pc:spChg chg="add del">
          <ac:chgData name="Zixi Li" userId="7afddd65-cf6f-4657-8c89-fa7101aa5225" providerId="ADAL" clId="{57C9DD82-578D-A445-AB81-D9D26A385C7A}" dt="2024-04-24T22:15:12.245" v="4426" actId="478"/>
          <ac:spMkLst>
            <pc:docMk/>
            <pc:sldMk cId="2902547238" sldId="395"/>
            <ac:spMk id="11" creationId="{FCF7C24C-758D-3DD1-A256-3F49B476ACAF}"/>
          </ac:spMkLst>
        </pc:spChg>
        <pc:spChg chg="add del">
          <ac:chgData name="Zixi Li" userId="7afddd65-cf6f-4657-8c89-fa7101aa5225" providerId="ADAL" clId="{57C9DD82-578D-A445-AB81-D9D26A385C7A}" dt="2024-04-24T22:15:12.245" v="4425" actId="478"/>
          <ac:spMkLst>
            <pc:docMk/>
            <pc:sldMk cId="2902547238" sldId="395"/>
            <ac:spMk id="12" creationId="{294F8F02-BEC5-BE04-7B2B-14047F76731C}"/>
          </ac:spMkLst>
        </pc:spChg>
        <pc:spChg chg="add del">
          <ac:chgData name="Zixi Li" userId="7afddd65-cf6f-4657-8c89-fa7101aa5225" providerId="ADAL" clId="{57C9DD82-578D-A445-AB81-D9D26A385C7A}" dt="2024-04-24T22:15:12.254" v="4432" actId="478"/>
          <ac:spMkLst>
            <pc:docMk/>
            <pc:sldMk cId="2902547238" sldId="395"/>
            <ac:spMk id="39" creationId="{1B27BDFD-89BA-24A7-B67D-6B7F9F6520B1}"/>
          </ac:spMkLst>
        </pc:spChg>
        <pc:spChg chg="add del">
          <ac:chgData name="Zixi Li" userId="7afddd65-cf6f-4657-8c89-fa7101aa5225" providerId="ADAL" clId="{57C9DD82-578D-A445-AB81-D9D26A385C7A}" dt="2024-04-24T22:15:12.253" v="4431" actId="478"/>
          <ac:spMkLst>
            <pc:docMk/>
            <pc:sldMk cId="2902547238" sldId="395"/>
            <ac:spMk id="40" creationId="{86E21D99-45D2-60F9-C3E2-1C9F52794233}"/>
          </ac:spMkLst>
        </pc:spChg>
        <pc:spChg chg="add del">
          <ac:chgData name="Zixi Li" userId="7afddd65-cf6f-4657-8c89-fa7101aa5225" providerId="ADAL" clId="{57C9DD82-578D-A445-AB81-D9D26A385C7A}" dt="2024-04-24T22:15:12.253" v="4430" actId="478"/>
          <ac:spMkLst>
            <pc:docMk/>
            <pc:sldMk cId="2902547238" sldId="395"/>
            <ac:spMk id="41" creationId="{E220C9E2-AFD8-73B3-6494-62D055065D1F}"/>
          </ac:spMkLst>
        </pc:spChg>
        <pc:cxnChg chg="add del">
          <ac:chgData name="Zixi Li" userId="7afddd65-cf6f-4657-8c89-fa7101aa5225" providerId="ADAL" clId="{57C9DD82-578D-A445-AB81-D9D26A385C7A}" dt="2024-04-24T22:15:12.246" v="4427" actId="478"/>
          <ac:cxnSpMkLst>
            <pc:docMk/>
            <pc:sldMk cId="2902547238" sldId="395"/>
            <ac:cxnSpMk id="14" creationId="{E3F39609-179E-3F2E-0E4B-77DB81EC0869}"/>
          </ac:cxnSpMkLst>
        </pc:cxnChg>
        <pc:cxnChg chg="add del">
          <ac:chgData name="Zixi Li" userId="7afddd65-cf6f-4657-8c89-fa7101aa5225" providerId="ADAL" clId="{57C9DD82-578D-A445-AB81-D9D26A385C7A}" dt="2024-04-24T22:15:12.251" v="4428" actId="478"/>
          <ac:cxnSpMkLst>
            <pc:docMk/>
            <pc:sldMk cId="2902547238" sldId="395"/>
            <ac:cxnSpMk id="16" creationId="{350C4589-3A8B-A6B7-60FB-35E3620BB3E3}"/>
          </ac:cxnSpMkLst>
        </pc:cxnChg>
        <pc:cxnChg chg="add del">
          <ac:chgData name="Zixi Li" userId="7afddd65-cf6f-4657-8c89-fa7101aa5225" providerId="ADAL" clId="{57C9DD82-578D-A445-AB81-D9D26A385C7A}" dt="2024-04-24T22:15:12.257" v="4436" actId="478"/>
          <ac:cxnSpMkLst>
            <pc:docMk/>
            <pc:sldMk cId="2902547238" sldId="395"/>
            <ac:cxnSpMk id="25" creationId="{13960620-3AF1-4C96-C1ED-05D7596ED6A1}"/>
          </ac:cxnSpMkLst>
        </pc:cxnChg>
        <pc:cxnChg chg="add del">
          <ac:chgData name="Zixi Li" userId="7afddd65-cf6f-4657-8c89-fa7101aa5225" providerId="ADAL" clId="{57C9DD82-578D-A445-AB81-D9D26A385C7A}" dt="2024-04-24T22:15:12.257" v="4437" actId="478"/>
          <ac:cxnSpMkLst>
            <pc:docMk/>
            <pc:sldMk cId="2902547238" sldId="395"/>
            <ac:cxnSpMk id="27" creationId="{94ADBAC5-A1EE-929A-2FA6-2E2F0EAD4683}"/>
          </ac:cxnSpMkLst>
        </pc:cxnChg>
        <pc:cxnChg chg="add del">
          <ac:chgData name="Zixi Li" userId="7afddd65-cf6f-4657-8c89-fa7101aa5225" providerId="ADAL" clId="{57C9DD82-578D-A445-AB81-D9D26A385C7A}" dt="2024-04-24T22:15:12.270" v="4438" actId="478"/>
          <ac:cxnSpMkLst>
            <pc:docMk/>
            <pc:sldMk cId="2902547238" sldId="395"/>
            <ac:cxnSpMk id="29" creationId="{33780F35-260C-BCD6-1F40-45DD9B78FA42}"/>
          </ac:cxnSpMkLst>
        </pc:cxnChg>
      </pc:sldChg>
      <pc:sldChg chg="modAnim">
        <pc:chgData name="Zixi Li" userId="7afddd65-cf6f-4657-8c89-fa7101aa5225" providerId="ADAL" clId="{57C9DD82-578D-A445-AB81-D9D26A385C7A}" dt="2024-04-28T00:07:59.749" v="8489"/>
        <pc:sldMkLst>
          <pc:docMk/>
          <pc:sldMk cId="3671339942" sldId="395"/>
        </pc:sldMkLst>
      </pc:sldChg>
      <pc:sldChg chg="addSp delSp add del mod modTransition addAnim delAnim modAnim replTag delTag">
        <pc:chgData name="Zixi Li" userId="7afddd65-cf6f-4657-8c89-fa7101aa5225" providerId="ADAL" clId="{57C9DD82-578D-A445-AB81-D9D26A385C7A}" dt="2024-04-24T22:15:12.539" v="4525" actId="2890"/>
        <pc:sldMkLst>
          <pc:docMk/>
          <pc:sldMk cId="863150480" sldId="396"/>
        </pc:sldMkLst>
        <pc:spChg chg="add del">
          <ac:chgData name="Zixi Li" userId="7afddd65-cf6f-4657-8c89-fa7101aa5225" providerId="ADAL" clId="{57C9DD82-578D-A445-AB81-D9D26A385C7A}" dt="2024-04-24T22:15:12.230" v="4418" actId="478"/>
          <ac:spMkLst>
            <pc:docMk/>
            <pc:sldMk cId="863150480" sldId="396"/>
            <ac:spMk id="2" creationId="{33F0EE9A-21E8-939F-B38A-0BBCB0AD7E58}"/>
          </ac:spMkLst>
        </pc:spChg>
        <pc:spChg chg="add del">
          <ac:chgData name="Zixi Li" userId="7afddd65-cf6f-4657-8c89-fa7101aa5225" providerId="ADAL" clId="{57C9DD82-578D-A445-AB81-D9D26A385C7A}" dt="2024-04-24T22:15:12.229" v="4417" actId="478"/>
          <ac:spMkLst>
            <pc:docMk/>
            <pc:sldMk cId="863150480" sldId="396"/>
            <ac:spMk id="4" creationId="{FAE310D7-50E7-F944-8B59-5AFC6043F45C}"/>
          </ac:spMkLst>
        </pc:spChg>
        <pc:spChg chg="add del">
          <ac:chgData name="Zixi Li" userId="7afddd65-cf6f-4657-8c89-fa7101aa5225" providerId="ADAL" clId="{57C9DD82-578D-A445-AB81-D9D26A385C7A}" dt="2024-04-24T22:15:12.229" v="4416" actId="478"/>
          <ac:spMkLst>
            <pc:docMk/>
            <pc:sldMk cId="863150480" sldId="396"/>
            <ac:spMk id="6" creationId="{4EB54690-D550-B4AC-D2ED-855D0AFF845B}"/>
          </ac:spMkLst>
        </pc:spChg>
        <pc:spChg chg="add del">
          <ac:chgData name="Zixi Li" userId="7afddd65-cf6f-4657-8c89-fa7101aa5225" providerId="ADAL" clId="{57C9DD82-578D-A445-AB81-D9D26A385C7A}" dt="2024-04-24T22:15:12.226" v="4412" actId="478"/>
          <ac:spMkLst>
            <pc:docMk/>
            <pc:sldMk cId="863150480" sldId="396"/>
            <ac:spMk id="7" creationId="{4FAA273A-59F0-915C-AA43-1216D4BD2FF2}"/>
          </ac:spMkLst>
        </pc:spChg>
        <pc:spChg chg="add del">
          <ac:chgData name="Zixi Li" userId="7afddd65-cf6f-4657-8c89-fa7101aa5225" providerId="ADAL" clId="{57C9DD82-578D-A445-AB81-D9D26A385C7A}" dt="2024-04-24T22:15:12.208" v="4402" actId="478"/>
          <ac:spMkLst>
            <pc:docMk/>
            <pc:sldMk cId="863150480" sldId="396"/>
            <ac:spMk id="8" creationId="{6411C309-4684-EE7B-0636-7EE21E55F6ED}"/>
          </ac:spMkLst>
        </pc:spChg>
        <pc:spChg chg="add del">
          <ac:chgData name="Zixi Li" userId="7afddd65-cf6f-4657-8c89-fa7101aa5225" providerId="ADAL" clId="{57C9DD82-578D-A445-AB81-D9D26A385C7A}" dt="2024-04-24T22:15:12.208" v="4401" actId="478"/>
          <ac:spMkLst>
            <pc:docMk/>
            <pc:sldMk cId="863150480" sldId="396"/>
            <ac:spMk id="10" creationId="{3ABF1E8D-7D83-D1BF-42BF-18ABA5315E67}"/>
          </ac:spMkLst>
        </pc:spChg>
        <pc:spChg chg="add del">
          <ac:chgData name="Zixi Li" userId="7afddd65-cf6f-4657-8c89-fa7101aa5225" providerId="ADAL" clId="{57C9DD82-578D-A445-AB81-D9D26A385C7A}" dt="2024-04-24T22:15:12.210" v="4404" actId="478"/>
          <ac:spMkLst>
            <pc:docMk/>
            <pc:sldMk cId="863150480" sldId="396"/>
            <ac:spMk id="11" creationId="{FCF7C24C-758D-3DD1-A256-3F49B476ACAF}"/>
          </ac:spMkLst>
        </pc:spChg>
        <pc:spChg chg="add del">
          <ac:chgData name="Zixi Li" userId="7afddd65-cf6f-4657-8c89-fa7101aa5225" providerId="ADAL" clId="{57C9DD82-578D-A445-AB81-D9D26A385C7A}" dt="2024-04-24T22:15:12.209" v="4403" actId="478"/>
          <ac:spMkLst>
            <pc:docMk/>
            <pc:sldMk cId="863150480" sldId="396"/>
            <ac:spMk id="12" creationId="{294F8F02-BEC5-BE04-7B2B-14047F76731C}"/>
          </ac:spMkLst>
        </pc:spChg>
        <pc:spChg chg="add del">
          <ac:chgData name="Zixi Li" userId="7afddd65-cf6f-4657-8c89-fa7101aa5225" providerId="ADAL" clId="{57C9DD82-578D-A445-AB81-D9D26A385C7A}" dt="2024-04-24T22:15:12.220" v="4410" actId="478"/>
          <ac:spMkLst>
            <pc:docMk/>
            <pc:sldMk cId="863150480" sldId="396"/>
            <ac:spMk id="31" creationId="{13C6D04A-24AF-C387-B2C2-4D06DA2C3CBC}"/>
          </ac:spMkLst>
        </pc:spChg>
        <pc:spChg chg="add del">
          <ac:chgData name="Zixi Li" userId="7afddd65-cf6f-4657-8c89-fa7101aa5225" providerId="ADAL" clId="{57C9DD82-578D-A445-AB81-D9D26A385C7A}" dt="2024-04-24T22:15:12.218" v="4407" actId="478"/>
          <ac:spMkLst>
            <pc:docMk/>
            <pc:sldMk cId="863150480" sldId="396"/>
            <ac:spMk id="32" creationId="{379F314F-D33F-E6F1-C1AF-00B1CA596E55}"/>
          </ac:spMkLst>
        </pc:spChg>
        <pc:spChg chg="add del">
          <ac:chgData name="Zixi Li" userId="7afddd65-cf6f-4657-8c89-fa7101aa5225" providerId="ADAL" clId="{57C9DD82-578D-A445-AB81-D9D26A385C7A}" dt="2024-04-24T22:15:12.218" v="4408" actId="478"/>
          <ac:spMkLst>
            <pc:docMk/>
            <pc:sldMk cId="863150480" sldId="396"/>
            <ac:spMk id="33" creationId="{C2AE12EE-D400-0240-E1D0-452E8BB14494}"/>
          </ac:spMkLst>
        </pc:spChg>
        <pc:spChg chg="add del">
          <ac:chgData name="Zixi Li" userId="7afddd65-cf6f-4657-8c89-fa7101aa5225" providerId="ADAL" clId="{57C9DD82-578D-A445-AB81-D9D26A385C7A}" dt="2024-04-24T22:15:12.228" v="4415" actId="478"/>
          <ac:spMkLst>
            <pc:docMk/>
            <pc:sldMk cId="863150480" sldId="396"/>
            <ac:spMk id="39" creationId="{1B27BDFD-89BA-24A7-B67D-6B7F9F6520B1}"/>
          </ac:spMkLst>
        </pc:spChg>
        <pc:spChg chg="add del">
          <ac:chgData name="Zixi Li" userId="7afddd65-cf6f-4657-8c89-fa7101aa5225" providerId="ADAL" clId="{57C9DD82-578D-A445-AB81-D9D26A385C7A}" dt="2024-04-24T22:15:12.228" v="4414" actId="478"/>
          <ac:spMkLst>
            <pc:docMk/>
            <pc:sldMk cId="863150480" sldId="396"/>
            <ac:spMk id="40" creationId="{86E21D99-45D2-60F9-C3E2-1C9F52794233}"/>
          </ac:spMkLst>
        </pc:spChg>
        <pc:spChg chg="add del">
          <ac:chgData name="Zixi Li" userId="7afddd65-cf6f-4657-8c89-fa7101aa5225" providerId="ADAL" clId="{57C9DD82-578D-A445-AB81-D9D26A385C7A}" dt="2024-04-24T22:15:12.227" v="4413" actId="478"/>
          <ac:spMkLst>
            <pc:docMk/>
            <pc:sldMk cId="863150480" sldId="396"/>
            <ac:spMk id="41" creationId="{E220C9E2-AFD8-73B3-6494-62D055065D1F}"/>
          </ac:spMkLst>
        </pc:spChg>
        <pc:cxnChg chg="add del">
          <ac:chgData name="Zixi Li" userId="7afddd65-cf6f-4657-8c89-fa7101aa5225" providerId="ADAL" clId="{57C9DD82-578D-A445-AB81-D9D26A385C7A}" dt="2024-04-24T22:15:12.210" v="4405" actId="478"/>
          <ac:cxnSpMkLst>
            <pc:docMk/>
            <pc:sldMk cId="863150480" sldId="396"/>
            <ac:cxnSpMk id="14" creationId="{E3F39609-179E-3F2E-0E4B-77DB81EC0869}"/>
          </ac:cxnSpMkLst>
        </pc:cxnChg>
        <pc:cxnChg chg="add del">
          <ac:chgData name="Zixi Li" userId="7afddd65-cf6f-4657-8c89-fa7101aa5225" providerId="ADAL" clId="{57C9DD82-578D-A445-AB81-D9D26A385C7A}" dt="2024-04-24T22:15:12.217" v="4406" actId="478"/>
          <ac:cxnSpMkLst>
            <pc:docMk/>
            <pc:sldMk cId="863150480" sldId="396"/>
            <ac:cxnSpMk id="16" creationId="{350C4589-3A8B-A6B7-60FB-35E3620BB3E3}"/>
          </ac:cxnSpMkLst>
        </pc:cxnChg>
        <pc:cxnChg chg="add del">
          <ac:chgData name="Zixi Li" userId="7afddd65-cf6f-4657-8c89-fa7101aa5225" providerId="ADAL" clId="{57C9DD82-578D-A445-AB81-D9D26A385C7A}" dt="2024-04-24T22:15:12.231" v="4419" actId="478"/>
          <ac:cxnSpMkLst>
            <pc:docMk/>
            <pc:sldMk cId="863150480" sldId="396"/>
            <ac:cxnSpMk id="25" creationId="{13960620-3AF1-4C96-C1ED-05D7596ED6A1}"/>
          </ac:cxnSpMkLst>
        </pc:cxnChg>
        <pc:cxnChg chg="add del">
          <ac:chgData name="Zixi Li" userId="7afddd65-cf6f-4657-8c89-fa7101aa5225" providerId="ADAL" clId="{57C9DD82-578D-A445-AB81-D9D26A385C7A}" dt="2024-04-24T22:15:12.231" v="4420" actId="478"/>
          <ac:cxnSpMkLst>
            <pc:docMk/>
            <pc:sldMk cId="863150480" sldId="396"/>
            <ac:cxnSpMk id="27" creationId="{94ADBAC5-A1EE-929A-2FA6-2E2F0EAD4683}"/>
          </ac:cxnSpMkLst>
        </pc:cxnChg>
        <pc:cxnChg chg="add del">
          <ac:chgData name="Zixi Li" userId="7afddd65-cf6f-4657-8c89-fa7101aa5225" providerId="ADAL" clId="{57C9DD82-578D-A445-AB81-D9D26A385C7A}" dt="2024-04-24T22:15:12.242" v="4421" actId="478"/>
          <ac:cxnSpMkLst>
            <pc:docMk/>
            <pc:sldMk cId="863150480" sldId="396"/>
            <ac:cxnSpMk id="29" creationId="{33780F35-260C-BCD6-1F40-45DD9B78FA42}"/>
          </ac:cxnSpMkLst>
        </pc:cxnChg>
        <pc:cxnChg chg="add del">
          <ac:chgData name="Zixi Li" userId="7afddd65-cf6f-4657-8c89-fa7101aa5225" providerId="ADAL" clId="{57C9DD82-578D-A445-AB81-D9D26A385C7A}" dt="2024-04-24T22:15:12.219" v="4409" actId="478"/>
          <ac:cxnSpMkLst>
            <pc:docMk/>
            <pc:sldMk cId="863150480" sldId="396"/>
            <ac:cxnSpMk id="35" creationId="{B4AB5790-7386-7EA5-AC41-CB1E861B8190}"/>
          </ac:cxnSpMkLst>
        </pc:cxnChg>
        <pc:cxnChg chg="add del">
          <ac:chgData name="Zixi Li" userId="7afddd65-cf6f-4657-8c89-fa7101aa5225" providerId="ADAL" clId="{57C9DD82-578D-A445-AB81-D9D26A385C7A}" dt="2024-04-24T22:15:12.225" v="4411" actId="478"/>
          <ac:cxnSpMkLst>
            <pc:docMk/>
            <pc:sldMk cId="863150480" sldId="396"/>
            <ac:cxnSpMk id="36" creationId="{BACB91F1-F2B3-BDA2-882F-6900D946C4D3}"/>
          </ac:cxnSpMkLst>
        </pc:cxnChg>
      </pc:sldChg>
      <pc:sldChg chg="addSp delSp add del mod modTransition addAnim delAnim modAnim replTag delTag">
        <pc:chgData name="Zixi Li" userId="7afddd65-cf6f-4657-8c89-fa7101aa5225" providerId="ADAL" clId="{57C9DD82-578D-A445-AB81-D9D26A385C7A}" dt="2024-04-24T22:15:12.488" v="4524" actId="2890"/>
        <pc:sldMkLst>
          <pc:docMk/>
          <pc:sldMk cId="2987961765" sldId="397"/>
        </pc:sldMkLst>
        <pc:spChg chg="add del">
          <ac:chgData name="Zixi Li" userId="7afddd65-cf6f-4657-8c89-fa7101aa5225" providerId="ADAL" clId="{57C9DD82-578D-A445-AB81-D9D26A385C7A}" dt="2024-04-24T22:15:12.192" v="4396" actId="478"/>
          <ac:spMkLst>
            <pc:docMk/>
            <pc:sldMk cId="2987961765" sldId="397"/>
            <ac:spMk id="2" creationId="{33F0EE9A-21E8-939F-B38A-0BBCB0AD7E58}"/>
          </ac:spMkLst>
        </pc:spChg>
        <pc:spChg chg="add del">
          <ac:chgData name="Zixi Li" userId="7afddd65-cf6f-4657-8c89-fa7101aa5225" providerId="ADAL" clId="{57C9DD82-578D-A445-AB81-D9D26A385C7A}" dt="2024-04-24T22:15:12.191" v="4395" actId="478"/>
          <ac:spMkLst>
            <pc:docMk/>
            <pc:sldMk cId="2987961765" sldId="397"/>
            <ac:spMk id="4" creationId="{FAE310D7-50E7-F944-8B59-5AFC6043F45C}"/>
          </ac:spMkLst>
        </pc:spChg>
        <pc:spChg chg="add del">
          <ac:chgData name="Zixi Li" userId="7afddd65-cf6f-4657-8c89-fa7101aa5225" providerId="ADAL" clId="{57C9DD82-578D-A445-AB81-D9D26A385C7A}" dt="2024-04-24T22:15:12.191" v="4394" actId="478"/>
          <ac:spMkLst>
            <pc:docMk/>
            <pc:sldMk cId="2987961765" sldId="397"/>
            <ac:spMk id="6" creationId="{4EB54690-D550-B4AC-D2ED-855D0AFF845B}"/>
          </ac:spMkLst>
        </pc:spChg>
        <pc:spChg chg="add del">
          <ac:chgData name="Zixi Li" userId="7afddd65-cf6f-4657-8c89-fa7101aa5225" providerId="ADAL" clId="{57C9DD82-578D-A445-AB81-D9D26A385C7A}" dt="2024-04-24T22:15:12.187" v="4390" actId="478"/>
          <ac:spMkLst>
            <pc:docMk/>
            <pc:sldMk cId="2987961765" sldId="397"/>
            <ac:spMk id="7" creationId="{4FAA273A-59F0-915C-AA43-1216D4BD2FF2}"/>
          </ac:spMkLst>
        </pc:spChg>
        <pc:spChg chg="add del">
          <ac:chgData name="Zixi Li" userId="7afddd65-cf6f-4657-8c89-fa7101aa5225" providerId="ADAL" clId="{57C9DD82-578D-A445-AB81-D9D26A385C7A}" dt="2024-04-24T22:15:12.179" v="4388" actId="478"/>
          <ac:spMkLst>
            <pc:docMk/>
            <pc:sldMk cId="2987961765" sldId="397"/>
            <ac:spMk id="31" creationId="{13C6D04A-24AF-C387-B2C2-4D06DA2C3CBC}"/>
          </ac:spMkLst>
        </pc:spChg>
        <pc:spChg chg="add del">
          <ac:chgData name="Zixi Li" userId="7afddd65-cf6f-4657-8c89-fa7101aa5225" providerId="ADAL" clId="{57C9DD82-578D-A445-AB81-D9D26A385C7A}" dt="2024-04-24T22:15:12.177" v="4385" actId="478"/>
          <ac:spMkLst>
            <pc:docMk/>
            <pc:sldMk cId="2987961765" sldId="397"/>
            <ac:spMk id="32" creationId="{379F314F-D33F-E6F1-C1AF-00B1CA596E55}"/>
          </ac:spMkLst>
        </pc:spChg>
        <pc:spChg chg="add del">
          <ac:chgData name="Zixi Li" userId="7afddd65-cf6f-4657-8c89-fa7101aa5225" providerId="ADAL" clId="{57C9DD82-578D-A445-AB81-D9D26A385C7A}" dt="2024-04-24T22:15:12.178" v="4386" actId="478"/>
          <ac:spMkLst>
            <pc:docMk/>
            <pc:sldMk cId="2987961765" sldId="397"/>
            <ac:spMk id="33" creationId="{C2AE12EE-D400-0240-E1D0-452E8BB14494}"/>
          </ac:spMkLst>
        </pc:spChg>
        <pc:spChg chg="add del">
          <ac:chgData name="Zixi Li" userId="7afddd65-cf6f-4657-8c89-fa7101aa5225" providerId="ADAL" clId="{57C9DD82-578D-A445-AB81-D9D26A385C7A}" dt="2024-04-24T22:15:12.190" v="4393" actId="478"/>
          <ac:spMkLst>
            <pc:docMk/>
            <pc:sldMk cId="2987961765" sldId="397"/>
            <ac:spMk id="39" creationId="{1B27BDFD-89BA-24A7-B67D-6B7F9F6520B1}"/>
          </ac:spMkLst>
        </pc:spChg>
        <pc:spChg chg="add del">
          <ac:chgData name="Zixi Li" userId="7afddd65-cf6f-4657-8c89-fa7101aa5225" providerId="ADAL" clId="{57C9DD82-578D-A445-AB81-D9D26A385C7A}" dt="2024-04-24T22:15:12.189" v="4392" actId="478"/>
          <ac:spMkLst>
            <pc:docMk/>
            <pc:sldMk cId="2987961765" sldId="397"/>
            <ac:spMk id="40" creationId="{86E21D99-45D2-60F9-C3E2-1C9F52794233}"/>
          </ac:spMkLst>
        </pc:spChg>
        <pc:spChg chg="add del">
          <ac:chgData name="Zixi Li" userId="7afddd65-cf6f-4657-8c89-fa7101aa5225" providerId="ADAL" clId="{57C9DD82-578D-A445-AB81-D9D26A385C7A}" dt="2024-04-24T22:15:12.188" v="4391" actId="478"/>
          <ac:spMkLst>
            <pc:docMk/>
            <pc:sldMk cId="2987961765" sldId="397"/>
            <ac:spMk id="41" creationId="{E220C9E2-AFD8-73B3-6494-62D055065D1F}"/>
          </ac:spMkLst>
        </pc:spChg>
        <pc:cxnChg chg="add del">
          <ac:chgData name="Zixi Li" userId="7afddd65-cf6f-4657-8c89-fa7101aa5225" providerId="ADAL" clId="{57C9DD82-578D-A445-AB81-D9D26A385C7A}" dt="2024-04-24T22:15:12.193" v="4397" actId="478"/>
          <ac:cxnSpMkLst>
            <pc:docMk/>
            <pc:sldMk cId="2987961765" sldId="397"/>
            <ac:cxnSpMk id="25" creationId="{13960620-3AF1-4C96-C1ED-05D7596ED6A1}"/>
          </ac:cxnSpMkLst>
        </pc:cxnChg>
        <pc:cxnChg chg="add del">
          <ac:chgData name="Zixi Li" userId="7afddd65-cf6f-4657-8c89-fa7101aa5225" providerId="ADAL" clId="{57C9DD82-578D-A445-AB81-D9D26A385C7A}" dt="2024-04-24T22:15:12.194" v="4398" actId="478"/>
          <ac:cxnSpMkLst>
            <pc:docMk/>
            <pc:sldMk cId="2987961765" sldId="397"/>
            <ac:cxnSpMk id="27" creationId="{94ADBAC5-A1EE-929A-2FA6-2E2F0EAD4683}"/>
          </ac:cxnSpMkLst>
        </pc:cxnChg>
        <pc:cxnChg chg="add del">
          <ac:chgData name="Zixi Li" userId="7afddd65-cf6f-4657-8c89-fa7101aa5225" providerId="ADAL" clId="{57C9DD82-578D-A445-AB81-D9D26A385C7A}" dt="2024-04-24T22:15:12.206" v="4399" actId="478"/>
          <ac:cxnSpMkLst>
            <pc:docMk/>
            <pc:sldMk cId="2987961765" sldId="397"/>
            <ac:cxnSpMk id="29" creationId="{33780F35-260C-BCD6-1F40-45DD9B78FA42}"/>
          </ac:cxnSpMkLst>
        </pc:cxnChg>
        <pc:cxnChg chg="add del">
          <ac:chgData name="Zixi Li" userId="7afddd65-cf6f-4657-8c89-fa7101aa5225" providerId="ADAL" clId="{57C9DD82-578D-A445-AB81-D9D26A385C7A}" dt="2024-04-24T22:15:12.179" v="4387" actId="478"/>
          <ac:cxnSpMkLst>
            <pc:docMk/>
            <pc:sldMk cId="2987961765" sldId="397"/>
            <ac:cxnSpMk id="35" creationId="{B4AB5790-7386-7EA5-AC41-CB1E861B8190}"/>
          </ac:cxnSpMkLst>
        </pc:cxnChg>
        <pc:cxnChg chg="add del">
          <ac:chgData name="Zixi Li" userId="7afddd65-cf6f-4657-8c89-fa7101aa5225" providerId="ADAL" clId="{57C9DD82-578D-A445-AB81-D9D26A385C7A}" dt="2024-04-24T22:15:12.186" v="4389" actId="478"/>
          <ac:cxnSpMkLst>
            <pc:docMk/>
            <pc:sldMk cId="2987961765" sldId="397"/>
            <ac:cxnSpMk id="36" creationId="{BACB91F1-F2B3-BDA2-882F-6900D946C4D3}"/>
          </ac:cxnSpMkLst>
        </pc:cxnChg>
      </pc:sldChg>
      <pc:sldChg chg="addSp delSp add del mod modTransition addAnim delAnim modAnim replTag delTag">
        <pc:chgData name="Zixi Li" userId="7afddd65-cf6f-4657-8c89-fa7101aa5225" providerId="ADAL" clId="{57C9DD82-578D-A445-AB81-D9D26A385C7A}" dt="2024-04-24T22:15:12.438" v="4523" actId="2890"/>
        <pc:sldMkLst>
          <pc:docMk/>
          <pc:sldMk cId="850470962" sldId="398"/>
        </pc:sldMkLst>
        <pc:spChg chg="add del">
          <ac:chgData name="Zixi Li" userId="7afddd65-cf6f-4657-8c89-fa7101aa5225" providerId="ADAL" clId="{57C9DD82-578D-A445-AB81-D9D26A385C7A}" dt="2024-04-24T22:15:12.162" v="4380" actId="478"/>
          <ac:spMkLst>
            <pc:docMk/>
            <pc:sldMk cId="850470962" sldId="398"/>
            <ac:spMk id="2" creationId="{33F0EE9A-21E8-939F-B38A-0BBCB0AD7E58}"/>
          </ac:spMkLst>
        </pc:spChg>
        <pc:spChg chg="add del">
          <ac:chgData name="Zixi Li" userId="7afddd65-cf6f-4657-8c89-fa7101aa5225" providerId="ADAL" clId="{57C9DD82-578D-A445-AB81-D9D26A385C7A}" dt="2024-04-24T22:15:12.161" v="4379" actId="478"/>
          <ac:spMkLst>
            <pc:docMk/>
            <pc:sldMk cId="850470962" sldId="398"/>
            <ac:spMk id="4" creationId="{FAE310D7-50E7-F944-8B59-5AFC6043F45C}"/>
          </ac:spMkLst>
        </pc:spChg>
        <pc:spChg chg="add del">
          <ac:chgData name="Zixi Li" userId="7afddd65-cf6f-4657-8c89-fa7101aa5225" providerId="ADAL" clId="{57C9DD82-578D-A445-AB81-D9D26A385C7A}" dt="2024-04-24T22:15:12.161" v="4378" actId="478"/>
          <ac:spMkLst>
            <pc:docMk/>
            <pc:sldMk cId="850470962" sldId="398"/>
            <ac:spMk id="6" creationId="{4EB54690-D550-B4AC-D2ED-855D0AFF845B}"/>
          </ac:spMkLst>
        </pc:spChg>
        <pc:spChg chg="add del">
          <ac:chgData name="Zixi Li" userId="7afddd65-cf6f-4657-8c89-fa7101aa5225" providerId="ADAL" clId="{57C9DD82-578D-A445-AB81-D9D26A385C7A}" dt="2024-04-24T22:15:12.158" v="4374" actId="478"/>
          <ac:spMkLst>
            <pc:docMk/>
            <pc:sldMk cId="850470962" sldId="398"/>
            <ac:spMk id="7" creationId="{4FAA273A-59F0-915C-AA43-1216D4BD2FF2}"/>
          </ac:spMkLst>
        </pc:spChg>
        <pc:spChg chg="add del">
          <ac:chgData name="Zixi Li" userId="7afddd65-cf6f-4657-8c89-fa7101aa5225" providerId="ADAL" clId="{57C9DD82-578D-A445-AB81-D9D26A385C7A}" dt="2024-04-24T22:15:12.140" v="4364" actId="478"/>
          <ac:spMkLst>
            <pc:docMk/>
            <pc:sldMk cId="850470962" sldId="398"/>
            <ac:spMk id="8" creationId="{6411C309-4684-EE7B-0636-7EE21E55F6ED}"/>
          </ac:spMkLst>
        </pc:spChg>
        <pc:spChg chg="add del">
          <ac:chgData name="Zixi Li" userId="7afddd65-cf6f-4657-8c89-fa7101aa5225" providerId="ADAL" clId="{57C9DD82-578D-A445-AB81-D9D26A385C7A}" dt="2024-04-24T22:15:12.139" v="4363" actId="478"/>
          <ac:spMkLst>
            <pc:docMk/>
            <pc:sldMk cId="850470962" sldId="398"/>
            <ac:spMk id="10" creationId="{3ABF1E8D-7D83-D1BF-42BF-18ABA5315E67}"/>
          </ac:spMkLst>
        </pc:spChg>
        <pc:spChg chg="add del">
          <ac:chgData name="Zixi Li" userId="7afddd65-cf6f-4657-8c89-fa7101aa5225" providerId="ADAL" clId="{57C9DD82-578D-A445-AB81-D9D26A385C7A}" dt="2024-04-24T22:15:12.142" v="4366" actId="478"/>
          <ac:spMkLst>
            <pc:docMk/>
            <pc:sldMk cId="850470962" sldId="398"/>
            <ac:spMk id="11" creationId="{FCF7C24C-758D-3DD1-A256-3F49B476ACAF}"/>
          </ac:spMkLst>
        </pc:spChg>
        <pc:spChg chg="add del">
          <ac:chgData name="Zixi Li" userId="7afddd65-cf6f-4657-8c89-fa7101aa5225" providerId="ADAL" clId="{57C9DD82-578D-A445-AB81-D9D26A385C7A}" dt="2024-04-24T22:15:12.141" v="4365" actId="478"/>
          <ac:spMkLst>
            <pc:docMk/>
            <pc:sldMk cId="850470962" sldId="398"/>
            <ac:spMk id="12" creationId="{294F8F02-BEC5-BE04-7B2B-14047F76731C}"/>
          </ac:spMkLst>
        </pc:spChg>
        <pc:spChg chg="add del">
          <ac:chgData name="Zixi Li" userId="7afddd65-cf6f-4657-8c89-fa7101aa5225" providerId="ADAL" clId="{57C9DD82-578D-A445-AB81-D9D26A385C7A}" dt="2024-04-24T22:15:12.152" v="4372" actId="478"/>
          <ac:spMkLst>
            <pc:docMk/>
            <pc:sldMk cId="850470962" sldId="398"/>
            <ac:spMk id="31" creationId="{13C6D04A-24AF-C387-B2C2-4D06DA2C3CBC}"/>
          </ac:spMkLst>
        </pc:spChg>
        <pc:spChg chg="add del">
          <ac:chgData name="Zixi Li" userId="7afddd65-cf6f-4657-8c89-fa7101aa5225" providerId="ADAL" clId="{57C9DD82-578D-A445-AB81-D9D26A385C7A}" dt="2024-04-24T22:15:12.150" v="4369" actId="478"/>
          <ac:spMkLst>
            <pc:docMk/>
            <pc:sldMk cId="850470962" sldId="398"/>
            <ac:spMk id="32" creationId="{379F314F-D33F-E6F1-C1AF-00B1CA596E55}"/>
          </ac:spMkLst>
        </pc:spChg>
        <pc:spChg chg="add del">
          <ac:chgData name="Zixi Li" userId="7afddd65-cf6f-4657-8c89-fa7101aa5225" providerId="ADAL" clId="{57C9DD82-578D-A445-AB81-D9D26A385C7A}" dt="2024-04-24T22:15:12.151" v="4370" actId="478"/>
          <ac:spMkLst>
            <pc:docMk/>
            <pc:sldMk cId="850470962" sldId="398"/>
            <ac:spMk id="33" creationId="{C2AE12EE-D400-0240-E1D0-452E8BB14494}"/>
          </ac:spMkLst>
        </pc:spChg>
        <pc:spChg chg="add del">
          <ac:chgData name="Zixi Li" userId="7afddd65-cf6f-4657-8c89-fa7101aa5225" providerId="ADAL" clId="{57C9DD82-578D-A445-AB81-D9D26A385C7A}" dt="2024-04-24T22:15:12.160" v="4377" actId="478"/>
          <ac:spMkLst>
            <pc:docMk/>
            <pc:sldMk cId="850470962" sldId="398"/>
            <ac:spMk id="39" creationId="{1B27BDFD-89BA-24A7-B67D-6B7F9F6520B1}"/>
          </ac:spMkLst>
        </pc:spChg>
        <pc:spChg chg="add del">
          <ac:chgData name="Zixi Li" userId="7afddd65-cf6f-4657-8c89-fa7101aa5225" providerId="ADAL" clId="{57C9DD82-578D-A445-AB81-D9D26A385C7A}" dt="2024-04-24T22:15:12.159" v="4376" actId="478"/>
          <ac:spMkLst>
            <pc:docMk/>
            <pc:sldMk cId="850470962" sldId="398"/>
            <ac:spMk id="40" creationId="{86E21D99-45D2-60F9-C3E2-1C9F52794233}"/>
          </ac:spMkLst>
        </pc:spChg>
        <pc:spChg chg="add del">
          <ac:chgData name="Zixi Li" userId="7afddd65-cf6f-4657-8c89-fa7101aa5225" providerId="ADAL" clId="{57C9DD82-578D-A445-AB81-D9D26A385C7A}" dt="2024-04-24T22:15:12.159" v="4375" actId="478"/>
          <ac:spMkLst>
            <pc:docMk/>
            <pc:sldMk cId="850470962" sldId="398"/>
            <ac:spMk id="41" creationId="{E220C9E2-AFD8-73B3-6494-62D055065D1F}"/>
          </ac:spMkLst>
        </pc:spChg>
        <pc:cxnChg chg="add del">
          <ac:chgData name="Zixi Li" userId="7afddd65-cf6f-4657-8c89-fa7101aa5225" providerId="ADAL" clId="{57C9DD82-578D-A445-AB81-D9D26A385C7A}" dt="2024-04-24T22:15:12.143" v="4367" actId="478"/>
          <ac:cxnSpMkLst>
            <pc:docMk/>
            <pc:sldMk cId="850470962" sldId="398"/>
            <ac:cxnSpMk id="14" creationId="{E3F39609-179E-3F2E-0E4B-77DB81EC0869}"/>
          </ac:cxnSpMkLst>
        </pc:cxnChg>
        <pc:cxnChg chg="add del">
          <ac:chgData name="Zixi Li" userId="7afddd65-cf6f-4657-8c89-fa7101aa5225" providerId="ADAL" clId="{57C9DD82-578D-A445-AB81-D9D26A385C7A}" dt="2024-04-24T22:15:12.149" v="4368" actId="478"/>
          <ac:cxnSpMkLst>
            <pc:docMk/>
            <pc:sldMk cId="850470962" sldId="398"/>
            <ac:cxnSpMk id="16" creationId="{350C4589-3A8B-A6B7-60FB-35E3620BB3E3}"/>
          </ac:cxnSpMkLst>
        </pc:cxnChg>
        <pc:cxnChg chg="add del">
          <ac:chgData name="Zixi Li" userId="7afddd65-cf6f-4657-8c89-fa7101aa5225" providerId="ADAL" clId="{57C9DD82-578D-A445-AB81-D9D26A385C7A}" dt="2024-04-24T22:15:12.162" v="4381" actId="478"/>
          <ac:cxnSpMkLst>
            <pc:docMk/>
            <pc:sldMk cId="850470962" sldId="398"/>
            <ac:cxnSpMk id="25" creationId="{13960620-3AF1-4C96-C1ED-05D7596ED6A1}"/>
          </ac:cxnSpMkLst>
        </pc:cxnChg>
        <pc:cxnChg chg="add del">
          <ac:chgData name="Zixi Li" userId="7afddd65-cf6f-4657-8c89-fa7101aa5225" providerId="ADAL" clId="{57C9DD82-578D-A445-AB81-D9D26A385C7A}" dt="2024-04-24T22:15:12.163" v="4382" actId="478"/>
          <ac:cxnSpMkLst>
            <pc:docMk/>
            <pc:sldMk cId="850470962" sldId="398"/>
            <ac:cxnSpMk id="27" creationId="{94ADBAC5-A1EE-929A-2FA6-2E2F0EAD4683}"/>
          </ac:cxnSpMkLst>
        </pc:cxnChg>
        <pc:cxnChg chg="add del">
          <ac:chgData name="Zixi Li" userId="7afddd65-cf6f-4657-8c89-fa7101aa5225" providerId="ADAL" clId="{57C9DD82-578D-A445-AB81-D9D26A385C7A}" dt="2024-04-24T22:15:12.175" v="4383" actId="478"/>
          <ac:cxnSpMkLst>
            <pc:docMk/>
            <pc:sldMk cId="850470962" sldId="398"/>
            <ac:cxnSpMk id="29" creationId="{33780F35-260C-BCD6-1F40-45DD9B78FA42}"/>
          </ac:cxnSpMkLst>
        </pc:cxnChg>
        <pc:cxnChg chg="add del">
          <ac:chgData name="Zixi Li" userId="7afddd65-cf6f-4657-8c89-fa7101aa5225" providerId="ADAL" clId="{57C9DD82-578D-A445-AB81-D9D26A385C7A}" dt="2024-04-24T22:15:12.151" v="4371" actId="478"/>
          <ac:cxnSpMkLst>
            <pc:docMk/>
            <pc:sldMk cId="850470962" sldId="398"/>
            <ac:cxnSpMk id="35" creationId="{B4AB5790-7386-7EA5-AC41-CB1E861B8190}"/>
          </ac:cxnSpMkLst>
        </pc:cxnChg>
        <pc:cxnChg chg="add del">
          <ac:chgData name="Zixi Li" userId="7afddd65-cf6f-4657-8c89-fa7101aa5225" providerId="ADAL" clId="{57C9DD82-578D-A445-AB81-D9D26A385C7A}" dt="2024-04-24T22:15:12.157" v="4373" actId="478"/>
          <ac:cxnSpMkLst>
            <pc:docMk/>
            <pc:sldMk cId="850470962" sldId="398"/>
            <ac:cxnSpMk id="36" creationId="{BACB91F1-F2B3-BDA2-882F-6900D946C4D3}"/>
          </ac:cxnSpMkLst>
        </pc:cxnChg>
      </pc:sldChg>
      <pc:sldChg chg="modSp mod">
        <pc:chgData name="Zixi Li" userId="7afddd65-cf6f-4657-8c89-fa7101aa5225" providerId="ADAL" clId="{57C9DD82-578D-A445-AB81-D9D26A385C7A}" dt="2024-04-26T20:25:44.591" v="8334" actId="20577"/>
        <pc:sldMkLst>
          <pc:docMk/>
          <pc:sldMk cId="2325604079" sldId="398"/>
        </pc:sldMkLst>
        <pc:spChg chg="mod">
          <ac:chgData name="Zixi Li" userId="7afddd65-cf6f-4657-8c89-fa7101aa5225" providerId="ADAL" clId="{57C9DD82-578D-A445-AB81-D9D26A385C7A}" dt="2024-04-26T20:25:44.591" v="8334" actId="20577"/>
          <ac:spMkLst>
            <pc:docMk/>
            <pc:sldMk cId="2325604079" sldId="398"/>
            <ac:spMk id="400" creationId="{00000000-0000-0000-0000-000000000000}"/>
          </ac:spMkLst>
        </pc:spChg>
      </pc:sldChg>
      <pc:sldChg chg="addSp delSp add del mod modTransition addAnim delAnim modAnim replTag delTag">
        <pc:chgData name="Zixi Li" userId="7afddd65-cf6f-4657-8c89-fa7101aa5225" providerId="ADAL" clId="{57C9DD82-578D-A445-AB81-D9D26A385C7A}" dt="2024-04-24T22:15:12.125" v="4353" actId="2890"/>
        <pc:sldMkLst>
          <pc:docMk/>
          <pc:sldMk cId="2584989056" sldId="399"/>
        </pc:sldMkLst>
        <pc:spChg chg="add del">
          <ac:chgData name="Zixi Li" userId="7afddd65-cf6f-4657-8c89-fa7101aa5225" providerId="ADAL" clId="{57C9DD82-578D-A445-AB81-D9D26A385C7A}" dt="2024-04-24T22:15:10.932" v="4340" actId="478"/>
          <ac:spMkLst>
            <pc:docMk/>
            <pc:sldMk cId="2584989056" sldId="399"/>
            <ac:spMk id="16" creationId="{6D404A00-307E-8759-C4A8-89A5C44B392C}"/>
          </ac:spMkLst>
        </pc:spChg>
        <pc:picChg chg="add del">
          <ac:chgData name="Zixi Li" userId="7afddd65-cf6f-4657-8c89-fa7101aa5225" providerId="ADAL" clId="{57C9DD82-578D-A445-AB81-D9D26A385C7A}" dt="2024-04-24T22:15:10.935" v="4344" actId="478"/>
          <ac:picMkLst>
            <pc:docMk/>
            <pc:sldMk cId="2584989056" sldId="399"/>
            <ac:picMk id="9" creationId="{46B01599-1174-7A46-0A97-AF7F049997B6}"/>
          </ac:picMkLst>
        </pc:picChg>
        <pc:picChg chg="add del">
          <ac:chgData name="Zixi Li" userId="7afddd65-cf6f-4657-8c89-fa7101aa5225" providerId="ADAL" clId="{57C9DD82-578D-A445-AB81-D9D26A385C7A}" dt="2024-04-24T22:15:10.934" v="4343" actId="478"/>
          <ac:picMkLst>
            <pc:docMk/>
            <pc:sldMk cId="2584989056" sldId="399"/>
            <ac:picMk id="11" creationId="{15699D68-840C-7427-2502-CD4F4888A864}"/>
          </ac:picMkLst>
        </pc:picChg>
        <pc:picChg chg="add del">
          <ac:chgData name="Zixi Li" userId="7afddd65-cf6f-4657-8c89-fa7101aa5225" providerId="ADAL" clId="{57C9DD82-578D-A445-AB81-D9D26A385C7A}" dt="2024-04-24T22:15:10.933" v="4342" actId="478"/>
          <ac:picMkLst>
            <pc:docMk/>
            <pc:sldMk cId="2584989056" sldId="399"/>
            <ac:picMk id="13" creationId="{1B865E4B-8398-8C9E-F975-818535A8DE7E}"/>
          </ac:picMkLst>
        </pc:picChg>
        <pc:picChg chg="add del">
          <ac:chgData name="Zixi Li" userId="7afddd65-cf6f-4657-8c89-fa7101aa5225" providerId="ADAL" clId="{57C9DD82-578D-A445-AB81-D9D26A385C7A}" dt="2024-04-24T22:15:10.932" v="4341" actId="478"/>
          <ac:picMkLst>
            <pc:docMk/>
            <pc:sldMk cId="2584989056" sldId="399"/>
            <ac:picMk id="15" creationId="{6737FF23-EE6D-5CC5-A7BB-76C892B1CB3E}"/>
          </ac:picMkLst>
        </pc:picChg>
      </pc:sldChg>
      <pc:sldChg chg="addSp delSp modSp mod delAnim modAnim">
        <pc:chgData name="Zixi Li" userId="7afddd65-cf6f-4657-8c89-fa7101aa5225" providerId="ADAL" clId="{57C9DD82-578D-A445-AB81-D9D26A385C7A}" dt="2024-04-29T19:32:04.117" v="8515" actId="478"/>
        <pc:sldMkLst>
          <pc:docMk/>
          <pc:sldMk cId="2960659404" sldId="399"/>
        </pc:sldMkLst>
        <pc:spChg chg="add del mod">
          <ac:chgData name="Zixi Li" userId="7afddd65-cf6f-4657-8c89-fa7101aa5225" providerId="ADAL" clId="{57C9DD82-578D-A445-AB81-D9D26A385C7A}" dt="2024-04-29T19:32:04.117" v="8515" actId="478"/>
          <ac:spMkLst>
            <pc:docMk/>
            <pc:sldMk cId="2960659404" sldId="399"/>
            <ac:spMk id="4" creationId="{0D4B7C3C-A9A1-3CD2-2F1F-83AB6AB765A3}"/>
          </ac:spMkLst>
        </pc:spChg>
      </pc:sldChg>
      <pc:sldChg chg="addSp delSp add del mod modTransition addAnim delAnim modAnim replTag delTag">
        <pc:chgData name="Zixi Li" userId="7afddd65-cf6f-4657-8c89-fa7101aa5225" providerId="ADAL" clId="{57C9DD82-578D-A445-AB81-D9D26A385C7A}" dt="2024-04-24T22:15:11.998" v="4352" actId="2890"/>
        <pc:sldMkLst>
          <pc:docMk/>
          <pc:sldMk cId="2210925331" sldId="400"/>
        </pc:sldMkLst>
        <pc:spChg chg="add del">
          <ac:chgData name="Zixi Li" userId="7afddd65-cf6f-4657-8c89-fa7101aa5225" providerId="ADAL" clId="{57C9DD82-578D-A445-AB81-D9D26A385C7A}" dt="2024-04-24T22:15:10.927" v="4334" actId="478"/>
          <ac:spMkLst>
            <pc:docMk/>
            <pc:sldMk cId="2210925331" sldId="400"/>
            <ac:spMk id="16" creationId="{6D404A00-307E-8759-C4A8-89A5C44B392C}"/>
          </ac:spMkLst>
        </pc:spChg>
        <pc:picChg chg="add del">
          <ac:chgData name="Zixi Li" userId="7afddd65-cf6f-4657-8c89-fa7101aa5225" providerId="ADAL" clId="{57C9DD82-578D-A445-AB81-D9D26A385C7A}" dt="2024-04-24T22:15:10.930" v="4338" actId="478"/>
          <ac:picMkLst>
            <pc:docMk/>
            <pc:sldMk cId="2210925331" sldId="400"/>
            <ac:picMk id="7" creationId="{33330E2C-0D98-F3AD-2B42-1BF5B4579D6E}"/>
          </ac:picMkLst>
        </pc:picChg>
        <pc:picChg chg="add del">
          <ac:chgData name="Zixi Li" userId="7afddd65-cf6f-4657-8c89-fa7101aa5225" providerId="ADAL" clId="{57C9DD82-578D-A445-AB81-D9D26A385C7A}" dt="2024-04-24T22:15:10.929" v="4337" actId="478"/>
          <ac:picMkLst>
            <pc:docMk/>
            <pc:sldMk cId="2210925331" sldId="400"/>
            <ac:picMk id="11" creationId="{15699D68-840C-7427-2502-CD4F4888A864}"/>
          </ac:picMkLst>
        </pc:picChg>
        <pc:picChg chg="add del">
          <ac:chgData name="Zixi Li" userId="7afddd65-cf6f-4657-8c89-fa7101aa5225" providerId="ADAL" clId="{57C9DD82-578D-A445-AB81-D9D26A385C7A}" dt="2024-04-24T22:15:10.928" v="4336" actId="478"/>
          <ac:picMkLst>
            <pc:docMk/>
            <pc:sldMk cId="2210925331" sldId="400"/>
            <ac:picMk id="13" creationId="{1B865E4B-8398-8C9E-F975-818535A8DE7E}"/>
          </ac:picMkLst>
        </pc:picChg>
        <pc:picChg chg="add del">
          <ac:chgData name="Zixi Li" userId="7afddd65-cf6f-4657-8c89-fa7101aa5225" providerId="ADAL" clId="{57C9DD82-578D-A445-AB81-D9D26A385C7A}" dt="2024-04-24T22:15:10.927" v="4335" actId="478"/>
          <ac:picMkLst>
            <pc:docMk/>
            <pc:sldMk cId="2210925331" sldId="400"/>
            <ac:picMk id="15" creationId="{6737FF23-EE6D-5CC5-A7BB-76C892B1CB3E}"/>
          </ac:picMkLst>
        </pc:picChg>
      </pc:sldChg>
      <pc:sldChg chg="addSp delSp add del mod modTransition addAnim delAnim modAnim replTag delTag">
        <pc:chgData name="Zixi Li" userId="7afddd65-cf6f-4657-8c89-fa7101aa5225" providerId="ADAL" clId="{57C9DD82-578D-A445-AB81-D9D26A385C7A}" dt="2024-04-24T22:15:11.863" v="4351" actId="2890"/>
        <pc:sldMkLst>
          <pc:docMk/>
          <pc:sldMk cId="3239395621" sldId="401"/>
        </pc:sldMkLst>
        <pc:spChg chg="add del">
          <ac:chgData name="Zixi Li" userId="7afddd65-cf6f-4657-8c89-fa7101aa5225" providerId="ADAL" clId="{57C9DD82-578D-A445-AB81-D9D26A385C7A}" dt="2024-04-24T22:15:10.922" v="4328" actId="478"/>
          <ac:spMkLst>
            <pc:docMk/>
            <pc:sldMk cId="3239395621" sldId="401"/>
            <ac:spMk id="16" creationId="{6D404A00-307E-8759-C4A8-89A5C44B392C}"/>
          </ac:spMkLst>
        </pc:spChg>
        <pc:picChg chg="add del">
          <ac:chgData name="Zixi Li" userId="7afddd65-cf6f-4657-8c89-fa7101aa5225" providerId="ADAL" clId="{57C9DD82-578D-A445-AB81-D9D26A385C7A}" dt="2024-04-24T22:15:10.924" v="4332" actId="478"/>
          <ac:picMkLst>
            <pc:docMk/>
            <pc:sldMk cId="3239395621" sldId="401"/>
            <ac:picMk id="7" creationId="{33330E2C-0D98-F3AD-2B42-1BF5B4579D6E}"/>
          </ac:picMkLst>
        </pc:picChg>
        <pc:picChg chg="add del">
          <ac:chgData name="Zixi Li" userId="7afddd65-cf6f-4657-8c89-fa7101aa5225" providerId="ADAL" clId="{57C9DD82-578D-A445-AB81-D9D26A385C7A}" dt="2024-04-24T22:15:10.924" v="4331" actId="478"/>
          <ac:picMkLst>
            <pc:docMk/>
            <pc:sldMk cId="3239395621" sldId="401"/>
            <ac:picMk id="9" creationId="{46B01599-1174-7A46-0A97-AF7F049997B6}"/>
          </ac:picMkLst>
        </pc:picChg>
        <pc:picChg chg="add del">
          <ac:chgData name="Zixi Li" userId="7afddd65-cf6f-4657-8c89-fa7101aa5225" providerId="ADAL" clId="{57C9DD82-578D-A445-AB81-D9D26A385C7A}" dt="2024-04-24T22:15:10.923" v="4330" actId="478"/>
          <ac:picMkLst>
            <pc:docMk/>
            <pc:sldMk cId="3239395621" sldId="401"/>
            <ac:picMk id="13" creationId="{1B865E4B-8398-8C9E-F975-818535A8DE7E}"/>
          </ac:picMkLst>
        </pc:picChg>
        <pc:picChg chg="add del">
          <ac:chgData name="Zixi Li" userId="7afddd65-cf6f-4657-8c89-fa7101aa5225" providerId="ADAL" clId="{57C9DD82-578D-A445-AB81-D9D26A385C7A}" dt="2024-04-24T22:15:10.922" v="4329" actId="478"/>
          <ac:picMkLst>
            <pc:docMk/>
            <pc:sldMk cId="3239395621" sldId="401"/>
            <ac:picMk id="15" creationId="{6737FF23-EE6D-5CC5-A7BB-76C892B1CB3E}"/>
          </ac:picMkLst>
        </pc:picChg>
      </pc:sldChg>
      <pc:sldChg chg="addSp delSp add del mod modTransition addAnim delAnim modAnim replTag delTag">
        <pc:chgData name="Zixi Li" userId="7afddd65-cf6f-4657-8c89-fa7101aa5225" providerId="ADAL" clId="{57C9DD82-578D-A445-AB81-D9D26A385C7A}" dt="2024-04-24T22:15:11.727" v="4350" actId="2890"/>
        <pc:sldMkLst>
          <pc:docMk/>
          <pc:sldMk cId="3071210217" sldId="402"/>
        </pc:sldMkLst>
        <pc:spChg chg="add del">
          <ac:chgData name="Zixi Li" userId="7afddd65-cf6f-4657-8c89-fa7101aa5225" providerId="ADAL" clId="{57C9DD82-578D-A445-AB81-D9D26A385C7A}" dt="2024-04-24T22:15:10.916" v="4322" actId="478"/>
          <ac:spMkLst>
            <pc:docMk/>
            <pc:sldMk cId="3071210217" sldId="402"/>
            <ac:spMk id="16" creationId="{6D404A00-307E-8759-C4A8-89A5C44B392C}"/>
          </ac:spMkLst>
        </pc:spChg>
        <pc:picChg chg="add del">
          <ac:chgData name="Zixi Li" userId="7afddd65-cf6f-4657-8c89-fa7101aa5225" providerId="ADAL" clId="{57C9DD82-578D-A445-AB81-D9D26A385C7A}" dt="2024-04-24T22:15:10.919" v="4326" actId="478"/>
          <ac:picMkLst>
            <pc:docMk/>
            <pc:sldMk cId="3071210217" sldId="402"/>
            <ac:picMk id="7" creationId="{33330E2C-0D98-F3AD-2B42-1BF5B4579D6E}"/>
          </ac:picMkLst>
        </pc:picChg>
        <pc:picChg chg="add del">
          <ac:chgData name="Zixi Li" userId="7afddd65-cf6f-4657-8c89-fa7101aa5225" providerId="ADAL" clId="{57C9DD82-578D-A445-AB81-D9D26A385C7A}" dt="2024-04-24T22:15:10.919" v="4325" actId="478"/>
          <ac:picMkLst>
            <pc:docMk/>
            <pc:sldMk cId="3071210217" sldId="402"/>
            <ac:picMk id="9" creationId="{46B01599-1174-7A46-0A97-AF7F049997B6}"/>
          </ac:picMkLst>
        </pc:picChg>
        <pc:picChg chg="add del">
          <ac:chgData name="Zixi Li" userId="7afddd65-cf6f-4657-8c89-fa7101aa5225" providerId="ADAL" clId="{57C9DD82-578D-A445-AB81-D9D26A385C7A}" dt="2024-04-24T22:15:10.918" v="4324" actId="478"/>
          <ac:picMkLst>
            <pc:docMk/>
            <pc:sldMk cId="3071210217" sldId="402"/>
            <ac:picMk id="11" creationId="{15699D68-840C-7427-2502-CD4F4888A864}"/>
          </ac:picMkLst>
        </pc:picChg>
        <pc:picChg chg="add del">
          <ac:chgData name="Zixi Li" userId="7afddd65-cf6f-4657-8c89-fa7101aa5225" providerId="ADAL" clId="{57C9DD82-578D-A445-AB81-D9D26A385C7A}" dt="2024-04-24T22:15:10.917" v="4323" actId="478"/>
          <ac:picMkLst>
            <pc:docMk/>
            <pc:sldMk cId="3071210217" sldId="402"/>
            <ac:picMk id="15" creationId="{6737FF23-EE6D-5CC5-A7BB-76C892B1CB3E}"/>
          </ac:picMkLst>
        </pc:picChg>
      </pc:sldChg>
      <pc:sldChg chg="addSp delSp add del mod modTransition addAnim delAnim modAnim replTag delTag">
        <pc:chgData name="Zixi Li" userId="7afddd65-cf6f-4657-8c89-fa7101aa5225" providerId="ADAL" clId="{57C9DD82-578D-A445-AB81-D9D26A385C7A}" dt="2024-04-24T22:15:11.605" v="4349" actId="2890"/>
        <pc:sldMkLst>
          <pc:docMk/>
          <pc:sldMk cId="217071135" sldId="403"/>
        </pc:sldMkLst>
        <pc:spChg chg="add del">
          <ac:chgData name="Zixi Li" userId="7afddd65-cf6f-4657-8c89-fa7101aa5225" providerId="ADAL" clId="{57C9DD82-578D-A445-AB81-D9D26A385C7A}" dt="2024-04-24T22:15:10.910" v="4316" actId="478"/>
          <ac:spMkLst>
            <pc:docMk/>
            <pc:sldMk cId="217071135" sldId="403"/>
            <ac:spMk id="16" creationId="{6D404A00-307E-8759-C4A8-89A5C44B392C}"/>
          </ac:spMkLst>
        </pc:spChg>
        <pc:picChg chg="add del">
          <ac:chgData name="Zixi Li" userId="7afddd65-cf6f-4657-8c89-fa7101aa5225" providerId="ADAL" clId="{57C9DD82-578D-A445-AB81-D9D26A385C7A}" dt="2024-04-24T22:15:10.914" v="4320" actId="478"/>
          <ac:picMkLst>
            <pc:docMk/>
            <pc:sldMk cId="217071135" sldId="403"/>
            <ac:picMk id="7" creationId="{33330E2C-0D98-F3AD-2B42-1BF5B4579D6E}"/>
          </ac:picMkLst>
        </pc:picChg>
        <pc:picChg chg="add del">
          <ac:chgData name="Zixi Li" userId="7afddd65-cf6f-4657-8c89-fa7101aa5225" providerId="ADAL" clId="{57C9DD82-578D-A445-AB81-D9D26A385C7A}" dt="2024-04-24T22:15:10.913" v="4319" actId="478"/>
          <ac:picMkLst>
            <pc:docMk/>
            <pc:sldMk cId="217071135" sldId="403"/>
            <ac:picMk id="9" creationId="{46B01599-1174-7A46-0A97-AF7F049997B6}"/>
          </ac:picMkLst>
        </pc:picChg>
        <pc:picChg chg="add del">
          <ac:chgData name="Zixi Li" userId="7afddd65-cf6f-4657-8c89-fa7101aa5225" providerId="ADAL" clId="{57C9DD82-578D-A445-AB81-D9D26A385C7A}" dt="2024-04-24T22:15:10.912" v="4318" actId="478"/>
          <ac:picMkLst>
            <pc:docMk/>
            <pc:sldMk cId="217071135" sldId="403"/>
            <ac:picMk id="11" creationId="{15699D68-840C-7427-2502-CD4F4888A864}"/>
          </ac:picMkLst>
        </pc:picChg>
        <pc:picChg chg="add del">
          <ac:chgData name="Zixi Li" userId="7afddd65-cf6f-4657-8c89-fa7101aa5225" providerId="ADAL" clId="{57C9DD82-578D-A445-AB81-D9D26A385C7A}" dt="2024-04-24T22:15:10.912" v="4317" actId="478"/>
          <ac:picMkLst>
            <pc:docMk/>
            <pc:sldMk cId="217071135" sldId="403"/>
            <ac:picMk id="13" creationId="{1B865E4B-8398-8C9E-F975-818535A8DE7E}"/>
          </ac:picMkLst>
        </pc:picChg>
      </pc:sldChg>
      <pc:sldChg chg="addSp delSp modSp add del mod modTransition addAnim delAnim modAnim replTag delTag">
        <pc:chgData name="Zixi Li" userId="7afddd65-cf6f-4657-8c89-fa7101aa5225" providerId="ADAL" clId="{57C9DD82-578D-A445-AB81-D9D26A385C7A}" dt="2024-04-24T22:15:11.463" v="4348" actId="2890"/>
        <pc:sldMkLst>
          <pc:docMk/>
          <pc:sldMk cId="85356963" sldId="404"/>
        </pc:sldMkLst>
        <pc:spChg chg="mod">
          <ac:chgData name="Zixi Li" userId="7afddd65-cf6f-4657-8c89-fa7101aa5225" providerId="ADAL" clId="{57C9DD82-578D-A445-AB81-D9D26A385C7A}" dt="2024-04-24T22:14:33.280" v="2593"/>
          <ac:spMkLst>
            <pc:docMk/>
            <pc:sldMk cId="85356963" sldId="404"/>
            <ac:spMk id="16" creationId="{6D404A00-307E-8759-C4A8-89A5C44B392C}"/>
          </ac:spMkLst>
        </pc:spChg>
        <pc:picChg chg="add del">
          <ac:chgData name="Zixi Li" userId="7afddd65-cf6f-4657-8c89-fa7101aa5225" providerId="ADAL" clId="{57C9DD82-578D-A445-AB81-D9D26A385C7A}" dt="2024-04-24T22:15:10.906" v="4314" actId="478"/>
          <ac:picMkLst>
            <pc:docMk/>
            <pc:sldMk cId="85356963" sldId="404"/>
            <ac:picMk id="7" creationId="{33330E2C-0D98-F3AD-2B42-1BF5B4579D6E}"/>
          </ac:picMkLst>
        </pc:picChg>
        <pc:picChg chg="add del">
          <ac:chgData name="Zixi Li" userId="7afddd65-cf6f-4657-8c89-fa7101aa5225" providerId="ADAL" clId="{57C9DD82-578D-A445-AB81-D9D26A385C7A}" dt="2024-04-24T22:15:10.904" v="4313" actId="478"/>
          <ac:picMkLst>
            <pc:docMk/>
            <pc:sldMk cId="85356963" sldId="404"/>
            <ac:picMk id="9" creationId="{46B01599-1174-7A46-0A97-AF7F049997B6}"/>
          </ac:picMkLst>
        </pc:picChg>
        <pc:picChg chg="add del">
          <ac:chgData name="Zixi Li" userId="7afddd65-cf6f-4657-8c89-fa7101aa5225" providerId="ADAL" clId="{57C9DD82-578D-A445-AB81-D9D26A385C7A}" dt="2024-04-24T22:15:10.901" v="4312" actId="478"/>
          <ac:picMkLst>
            <pc:docMk/>
            <pc:sldMk cId="85356963" sldId="404"/>
            <ac:picMk id="11" creationId="{15699D68-840C-7427-2502-CD4F4888A864}"/>
          </ac:picMkLst>
        </pc:picChg>
        <pc:picChg chg="add del">
          <ac:chgData name="Zixi Li" userId="7afddd65-cf6f-4657-8c89-fa7101aa5225" providerId="ADAL" clId="{57C9DD82-578D-A445-AB81-D9D26A385C7A}" dt="2024-04-24T22:15:10.839" v="4311" actId="478"/>
          <ac:picMkLst>
            <pc:docMk/>
            <pc:sldMk cId="85356963" sldId="404"/>
            <ac:picMk id="13" creationId="{1B865E4B-8398-8C9E-F975-818535A8DE7E}"/>
          </ac:picMkLst>
        </pc:picChg>
      </pc:sldChg>
      <pc:sldChg chg="addSp delSp modSp add del mod modTransition addAnim delAnim modAnim replTag delTag">
        <pc:chgData name="Zixi Li" userId="7afddd65-cf6f-4657-8c89-fa7101aa5225" providerId="ADAL" clId="{57C9DD82-578D-A445-AB81-D9D26A385C7A}" dt="2024-04-24T22:15:11.320" v="4347" actId="2890"/>
        <pc:sldMkLst>
          <pc:docMk/>
          <pc:sldMk cId="1633515254" sldId="405"/>
        </pc:sldMkLst>
        <pc:spChg chg="mod">
          <ac:chgData name="Zixi Li" userId="7afddd65-cf6f-4657-8c89-fa7101aa5225" providerId="ADAL" clId="{57C9DD82-578D-A445-AB81-D9D26A385C7A}" dt="2024-04-24T22:14:33.331" v="2613"/>
          <ac:spMkLst>
            <pc:docMk/>
            <pc:sldMk cId="1633515254" sldId="405"/>
            <ac:spMk id="16" creationId="{6D404A00-307E-8759-C4A8-89A5C44B392C}"/>
          </ac:spMkLst>
        </pc:spChg>
        <pc:picChg chg="add del">
          <ac:chgData name="Zixi Li" userId="7afddd65-cf6f-4657-8c89-fa7101aa5225" providerId="ADAL" clId="{57C9DD82-578D-A445-AB81-D9D26A385C7A}" dt="2024-04-24T22:15:10.837" v="4309" actId="478"/>
          <ac:picMkLst>
            <pc:docMk/>
            <pc:sldMk cId="1633515254" sldId="405"/>
            <ac:picMk id="7" creationId="{33330E2C-0D98-F3AD-2B42-1BF5B4579D6E}"/>
          </ac:picMkLst>
        </pc:picChg>
        <pc:picChg chg="add del">
          <ac:chgData name="Zixi Li" userId="7afddd65-cf6f-4657-8c89-fa7101aa5225" providerId="ADAL" clId="{57C9DD82-578D-A445-AB81-D9D26A385C7A}" dt="2024-04-24T22:15:10.837" v="4308" actId="478"/>
          <ac:picMkLst>
            <pc:docMk/>
            <pc:sldMk cId="1633515254" sldId="405"/>
            <ac:picMk id="9" creationId="{46B01599-1174-7A46-0A97-AF7F049997B6}"/>
          </ac:picMkLst>
        </pc:picChg>
        <pc:picChg chg="add del">
          <ac:chgData name="Zixi Li" userId="7afddd65-cf6f-4657-8c89-fa7101aa5225" providerId="ADAL" clId="{57C9DD82-578D-A445-AB81-D9D26A385C7A}" dt="2024-04-24T22:15:10.835" v="4307" actId="478"/>
          <ac:picMkLst>
            <pc:docMk/>
            <pc:sldMk cId="1633515254" sldId="405"/>
            <ac:picMk id="11" creationId="{15699D68-840C-7427-2502-CD4F4888A864}"/>
          </ac:picMkLst>
        </pc:picChg>
        <pc:picChg chg="add del">
          <ac:chgData name="Zixi Li" userId="7afddd65-cf6f-4657-8c89-fa7101aa5225" providerId="ADAL" clId="{57C9DD82-578D-A445-AB81-D9D26A385C7A}" dt="2024-04-24T22:15:10.835" v="4306" actId="478"/>
          <ac:picMkLst>
            <pc:docMk/>
            <pc:sldMk cId="1633515254" sldId="405"/>
            <ac:picMk id="13" creationId="{1B865E4B-8398-8C9E-F975-818535A8DE7E}"/>
          </ac:picMkLst>
        </pc:picChg>
      </pc:sldChg>
      <pc:sldChg chg="addSp delSp modSp add del mod modTransition addAnim delAnim modAnim replTag delTag">
        <pc:chgData name="Zixi Li" userId="7afddd65-cf6f-4657-8c89-fa7101aa5225" providerId="ADAL" clId="{57C9DD82-578D-A445-AB81-D9D26A385C7A}" dt="2024-04-24T22:15:11.195" v="4346" actId="2890"/>
        <pc:sldMkLst>
          <pc:docMk/>
          <pc:sldMk cId="1146268780" sldId="406"/>
        </pc:sldMkLst>
        <pc:spChg chg="mod">
          <ac:chgData name="Zixi Li" userId="7afddd65-cf6f-4657-8c89-fa7101aa5225" providerId="ADAL" clId="{57C9DD82-578D-A445-AB81-D9D26A385C7A}" dt="2024-04-24T22:14:33.356" v="2631"/>
          <ac:spMkLst>
            <pc:docMk/>
            <pc:sldMk cId="1146268780" sldId="406"/>
            <ac:spMk id="16" creationId="{6D404A00-307E-8759-C4A8-89A5C44B392C}"/>
          </ac:spMkLst>
        </pc:spChg>
        <pc:picChg chg="add del">
          <ac:chgData name="Zixi Li" userId="7afddd65-cf6f-4657-8c89-fa7101aa5225" providerId="ADAL" clId="{57C9DD82-578D-A445-AB81-D9D26A385C7A}" dt="2024-04-24T22:15:10.833" v="4304" actId="478"/>
          <ac:picMkLst>
            <pc:docMk/>
            <pc:sldMk cId="1146268780" sldId="406"/>
            <ac:picMk id="7" creationId="{33330E2C-0D98-F3AD-2B42-1BF5B4579D6E}"/>
          </ac:picMkLst>
        </pc:picChg>
        <pc:picChg chg="add del">
          <ac:chgData name="Zixi Li" userId="7afddd65-cf6f-4657-8c89-fa7101aa5225" providerId="ADAL" clId="{57C9DD82-578D-A445-AB81-D9D26A385C7A}" dt="2024-04-24T22:15:10.832" v="4303" actId="478"/>
          <ac:picMkLst>
            <pc:docMk/>
            <pc:sldMk cId="1146268780" sldId="406"/>
            <ac:picMk id="9" creationId="{46B01599-1174-7A46-0A97-AF7F049997B6}"/>
          </ac:picMkLst>
        </pc:picChg>
        <pc:picChg chg="add del">
          <ac:chgData name="Zixi Li" userId="7afddd65-cf6f-4657-8c89-fa7101aa5225" providerId="ADAL" clId="{57C9DD82-578D-A445-AB81-D9D26A385C7A}" dt="2024-04-24T22:15:10.831" v="4302" actId="478"/>
          <ac:picMkLst>
            <pc:docMk/>
            <pc:sldMk cId="1146268780" sldId="406"/>
            <ac:picMk id="11" creationId="{15699D68-840C-7427-2502-CD4F4888A864}"/>
          </ac:picMkLst>
        </pc:picChg>
        <pc:picChg chg="add del">
          <ac:chgData name="Zixi Li" userId="7afddd65-cf6f-4657-8c89-fa7101aa5225" providerId="ADAL" clId="{57C9DD82-578D-A445-AB81-D9D26A385C7A}" dt="2024-04-24T22:15:10.830" v="4301" actId="478"/>
          <ac:picMkLst>
            <pc:docMk/>
            <pc:sldMk cId="1146268780" sldId="406"/>
            <ac:picMk id="13" creationId="{1B865E4B-8398-8C9E-F975-818535A8DE7E}"/>
          </ac:picMkLst>
        </pc:picChg>
      </pc:sldChg>
      <pc:sldChg chg="addSp delSp add del mod modTransition addAnim delAnim modAnim replTag delTag">
        <pc:chgData name="Zixi Li" userId="7afddd65-cf6f-4657-8c89-fa7101aa5225" providerId="ADAL" clId="{57C9DD82-578D-A445-AB81-D9D26A385C7A}" dt="2024-04-24T22:15:11.064" v="4345" actId="2890"/>
        <pc:sldMkLst>
          <pc:docMk/>
          <pc:sldMk cId="969230357" sldId="407"/>
        </pc:sldMkLst>
        <pc:picChg chg="add del">
          <ac:chgData name="Zixi Li" userId="7afddd65-cf6f-4657-8c89-fa7101aa5225" providerId="ADAL" clId="{57C9DD82-578D-A445-AB81-D9D26A385C7A}" dt="2024-04-24T22:15:10.828" v="4299" actId="478"/>
          <ac:picMkLst>
            <pc:docMk/>
            <pc:sldMk cId="969230357" sldId="407"/>
            <ac:picMk id="7" creationId="{33330E2C-0D98-F3AD-2B42-1BF5B4579D6E}"/>
          </ac:picMkLst>
        </pc:picChg>
        <pc:picChg chg="add del">
          <ac:chgData name="Zixi Li" userId="7afddd65-cf6f-4657-8c89-fa7101aa5225" providerId="ADAL" clId="{57C9DD82-578D-A445-AB81-D9D26A385C7A}" dt="2024-04-24T22:15:10.827" v="4298" actId="478"/>
          <ac:picMkLst>
            <pc:docMk/>
            <pc:sldMk cId="969230357" sldId="407"/>
            <ac:picMk id="9" creationId="{46B01599-1174-7A46-0A97-AF7F049997B6}"/>
          </ac:picMkLst>
        </pc:picChg>
        <pc:picChg chg="add del">
          <ac:chgData name="Zixi Li" userId="7afddd65-cf6f-4657-8c89-fa7101aa5225" providerId="ADAL" clId="{57C9DD82-578D-A445-AB81-D9D26A385C7A}" dt="2024-04-24T22:15:10.826" v="4297" actId="478"/>
          <ac:picMkLst>
            <pc:docMk/>
            <pc:sldMk cId="969230357" sldId="407"/>
            <ac:picMk id="11" creationId="{15699D68-840C-7427-2502-CD4F4888A864}"/>
          </ac:picMkLst>
        </pc:picChg>
        <pc:picChg chg="add del">
          <ac:chgData name="Zixi Li" userId="7afddd65-cf6f-4657-8c89-fa7101aa5225" providerId="ADAL" clId="{57C9DD82-578D-A445-AB81-D9D26A385C7A}" dt="2024-04-24T22:15:10.825" v="4296" actId="478"/>
          <ac:picMkLst>
            <pc:docMk/>
            <pc:sldMk cId="969230357" sldId="407"/>
            <ac:picMk id="13" creationId="{1B865E4B-8398-8C9E-F975-818535A8DE7E}"/>
          </ac:picMkLst>
        </pc:picChg>
      </pc:sldChg>
      <pc:sldChg chg="modSp mod">
        <pc:chgData name="Zixi Li" userId="7afddd65-cf6f-4657-8c89-fa7101aa5225" providerId="ADAL" clId="{57C9DD82-578D-A445-AB81-D9D26A385C7A}" dt="2024-05-02T03:07:50.846" v="10794" actId="20577"/>
        <pc:sldMkLst>
          <pc:docMk/>
          <pc:sldMk cId="2141552348" sldId="408"/>
        </pc:sldMkLst>
        <pc:spChg chg="mod">
          <ac:chgData name="Zixi Li" userId="7afddd65-cf6f-4657-8c89-fa7101aa5225" providerId="ADAL" clId="{57C9DD82-578D-A445-AB81-D9D26A385C7A}" dt="2024-05-02T03:07:44.663" v="10761" actId="20577"/>
          <ac:spMkLst>
            <pc:docMk/>
            <pc:sldMk cId="2141552348" sldId="408"/>
            <ac:spMk id="3" creationId="{6CFF857A-0B1C-FCDC-1228-BC4B255011DE}"/>
          </ac:spMkLst>
        </pc:spChg>
        <pc:spChg chg="mod">
          <ac:chgData name="Zixi Li" userId="7afddd65-cf6f-4657-8c89-fa7101aa5225" providerId="ADAL" clId="{57C9DD82-578D-A445-AB81-D9D26A385C7A}" dt="2024-05-02T03:07:50.846" v="10794" actId="20577"/>
          <ac:spMkLst>
            <pc:docMk/>
            <pc:sldMk cId="2141552348" sldId="408"/>
            <ac:spMk id="5" creationId="{2EFC28C6-383A-FC93-7FB8-D9B72D4A1470}"/>
          </ac:spMkLst>
        </pc:spChg>
      </pc:sldChg>
      <pc:sldChg chg="add del modTransition modAnim replTag delTag">
        <pc:chgData name="Zixi Li" userId="7afddd65-cf6f-4657-8c89-fa7101aa5225" providerId="ADAL" clId="{57C9DD82-578D-A445-AB81-D9D26A385C7A}" dt="2024-04-24T22:15:10.812" v="4290" actId="2890"/>
        <pc:sldMkLst>
          <pc:docMk/>
          <pc:sldMk cId="2685628107" sldId="408"/>
        </pc:sldMkLst>
      </pc:sldChg>
      <pc:sldChg chg="add del modTransition modAnim replTag delTag">
        <pc:chgData name="Zixi Li" userId="7afddd65-cf6f-4657-8c89-fa7101aa5225" providerId="ADAL" clId="{57C9DD82-578D-A445-AB81-D9D26A385C7A}" dt="2024-04-24T22:15:10.781" v="4284" actId="2890"/>
        <pc:sldMkLst>
          <pc:docMk/>
          <pc:sldMk cId="1939975544" sldId="409"/>
        </pc:sldMkLst>
      </pc:sldChg>
      <pc:sldChg chg="ord modNotesTx">
        <pc:chgData name="Zixi Li" userId="7afddd65-cf6f-4657-8c89-fa7101aa5225" providerId="ADAL" clId="{57C9DD82-578D-A445-AB81-D9D26A385C7A}" dt="2024-05-03T22:41:09.416" v="12143" actId="20577"/>
        <pc:sldMkLst>
          <pc:docMk/>
          <pc:sldMk cId="2945981396" sldId="409"/>
        </pc:sldMkLst>
      </pc:sldChg>
      <pc:sldChg chg="modSp mod ord modAnim">
        <pc:chgData name="Zixi Li" userId="7afddd65-cf6f-4657-8c89-fa7101aa5225" providerId="ADAL" clId="{57C9DD82-578D-A445-AB81-D9D26A385C7A}" dt="2024-05-01T20:15:16.520" v="10527" actId="20577"/>
        <pc:sldMkLst>
          <pc:docMk/>
          <pc:sldMk cId="2011673384" sldId="410"/>
        </pc:sldMkLst>
        <pc:spChg chg="mod">
          <ac:chgData name="Zixi Li" userId="7afddd65-cf6f-4657-8c89-fa7101aa5225" providerId="ADAL" clId="{57C9DD82-578D-A445-AB81-D9D26A385C7A}" dt="2024-05-01T20:15:16.520" v="10527" actId="20577"/>
          <ac:spMkLst>
            <pc:docMk/>
            <pc:sldMk cId="2011673384" sldId="410"/>
            <ac:spMk id="7" creationId="{06E9DACD-EE48-DCF2-4164-B6E50C72F030}"/>
          </ac:spMkLst>
        </pc:spChg>
      </pc:sldChg>
      <pc:sldChg chg="modSp add del mod modTransition modAnim replTag delTag">
        <pc:chgData name="Zixi Li" userId="7afddd65-cf6f-4657-8c89-fa7101aa5225" providerId="ADAL" clId="{57C9DD82-578D-A445-AB81-D9D26A385C7A}" dt="2024-04-24T22:15:10.771" v="4283" actId="2890"/>
        <pc:sldMkLst>
          <pc:docMk/>
          <pc:sldMk cId="2078853740" sldId="410"/>
        </pc:sldMkLst>
        <pc:spChg chg="mod">
          <ac:chgData name="Zixi Li" userId="7afddd65-cf6f-4657-8c89-fa7101aa5225" providerId="ADAL" clId="{57C9DD82-578D-A445-AB81-D9D26A385C7A}" dt="2024-04-24T22:15:10.760" v="4282" actId="208"/>
          <ac:spMkLst>
            <pc:docMk/>
            <pc:sldMk cId="2078853740" sldId="410"/>
            <ac:spMk id="4" creationId="{25F4D88B-B60C-0E5B-39AA-6F193B8948E4}"/>
          </ac:spMkLst>
        </pc:spChg>
      </pc:sldChg>
      <pc:sldChg chg="modSp mod">
        <pc:chgData name="Zixi Li" userId="7afddd65-cf6f-4657-8c89-fa7101aa5225" providerId="ADAL" clId="{57C9DD82-578D-A445-AB81-D9D26A385C7A}" dt="2024-05-03T23:41:03.703" v="12162" actId="20577"/>
        <pc:sldMkLst>
          <pc:docMk/>
          <pc:sldMk cId="327586828" sldId="411"/>
        </pc:sldMkLst>
        <pc:spChg chg="mod">
          <ac:chgData name="Zixi Li" userId="7afddd65-cf6f-4657-8c89-fa7101aa5225" providerId="ADAL" clId="{57C9DD82-578D-A445-AB81-D9D26A385C7A}" dt="2024-05-03T23:41:03.703" v="12162" actId="20577"/>
          <ac:spMkLst>
            <pc:docMk/>
            <pc:sldMk cId="327586828" sldId="411"/>
            <ac:spMk id="3" creationId="{C7A2D506-D4EB-7FA1-21EF-71A54B89003A}"/>
          </ac:spMkLst>
        </pc:spChg>
      </pc:sldChg>
      <pc:sldChg chg="modSp add del modTransition modAnim replTag delTag">
        <pc:chgData name="Zixi Li" userId="7afddd65-cf6f-4657-8c89-fa7101aa5225" providerId="ADAL" clId="{57C9DD82-578D-A445-AB81-D9D26A385C7A}" dt="2024-04-24T22:15:10.747" v="4271" actId="2890"/>
        <pc:sldMkLst>
          <pc:docMk/>
          <pc:sldMk cId="1291987749" sldId="411"/>
        </pc:sldMkLst>
        <pc:spChg chg="mod">
          <ac:chgData name="Zixi Li" userId="7afddd65-cf6f-4657-8c89-fa7101aa5225" providerId="ADAL" clId="{57C9DD82-578D-A445-AB81-D9D26A385C7A}" dt="2024-04-24T22:14:33.983" v="2723"/>
          <ac:spMkLst>
            <pc:docMk/>
            <pc:sldMk cId="1291987749" sldId="411"/>
            <ac:spMk id="4" creationId="{A1A8580E-EDC2-2131-5157-66B5A58A7155}"/>
          </ac:spMkLst>
        </pc:spChg>
      </pc:sldChg>
      <pc:sldChg chg="modSp add del modTransition modAnim replTag delTag">
        <pc:chgData name="Zixi Li" userId="7afddd65-cf6f-4657-8c89-fa7101aa5225" providerId="ADAL" clId="{57C9DD82-578D-A445-AB81-D9D26A385C7A}" dt="2024-04-24T22:15:10.737" v="4270" actId="2890"/>
        <pc:sldMkLst>
          <pc:docMk/>
          <pc:sldMk cId="2430940698" sldId="412"/>
        </pc:sldMkLst>
        <pc:spChg chg="mod">
          <ac:chgData name="Zixi Li" userId="7afddd65-cf6f-4657-8c89-fa7101aa5225" providerId="ADAL" clId="{57C9DD82-578D-A445-AB81-D9D26A385C7A}" dt="2024-04-24T22:14:34.035" v="2735"/>
          <ac:spMkLst>
            <pc:docMk/>
            <pc:sldMk cId="2430940698" sldId="412"/>
            <ac:spMk id="4" creationId="{A1A8580E-EDC2-2131-5157-66B5A58A7155}"/>
          </ac:spMkLst>
        </pc:spChg>
      </pc:sldChg>
      <pc:sldChg chg="modSp modAnim">
        <pc:chgData name="Zixi Li" userId="7afddd65-cf6f-4657-8c89-fa7101aa5225" providerId="ADAL" clId="{57C9DD82-578D-A445-AB81-D9D26A385C7A}" dt="2024-05-01T20:50:50.986" v="10733" actId="20577"/>
        <pc:sldMkLst>
          <pc:docMk/>
          <pc:sldMk cId="497188371" sldId="413"/>
        </pc:sldMkLst>
        <pc:spChg chg="mod">
          <ac:chgData name="Zixi Li" userId="7afddd65-cf6f-4657-8c89-fa7101aa5225" providerId="ADAL" clId="{57C9DD82-578D-A445-AB81-D9D26A385C7A}" dt="2024-05-01T20:50:50.986" v="10733" actId="20577"/>
          <ac:spMkLst>
            <pc:docMk/>
            <pc:sldMk cId="497188371" sldId="413"/>
            <ac:spMk id="3" creationId="{930C85F1-A473-094D-352D-46033728A2FB}"/>
          </ac:spMkLst>
        </pc:spChg>
      </pc:sldChg>
      <pc:sldChg chg="modSp add del modTransition modAnim replTag delTag">
        <pc:chgData name="Zixi Li" userId="7afddd65-cf6f-4657-8c89-fa7101aa5225" providerId="ADAL" clId="{57C9DD82-578D-A445-AB81-D9D26A385C7A}" dt="2024-04-24T22:15:10.727" v="4269" actId="2890"/>
        <pc:sldMkLst>
          <pc:docMk/>
          <pc:sldMk cId="2345801359" sldId="413"/>
        </pc:sldMkLst>
        <pc:spChg chg="mod">
          <ac:chgData name="Zixi Li" userId="7afddd65-cf6f-4657-8c89-fa7101aa5225" providerId="ADAL" clId="{57C9DD82-578D-A445-AB81-D9D26A385C7A}" dt="2024-04-24T22:14:34.085" v="2745"/>
          <ac:spMkLst>
            <pc:docMk/>
            <pc:sldMk cId="2345801359" sldId="413"/>
            <ac:spMk id="4" creationId="{A1A8580E-EDC2-2131-5157-66B5A58A7155}"/>
          </ac:spMkLst>
        </pc:spChg>
      </pc:sldChg>
      <pc:sldChg chg="modSp add del modTransition modAnim replTag delTag">
        <pc:chgData name="Zixi Li" userId="7afddd65-cf6f-4657-8c89-fa7101aa5225" providerId="ADAL" clId="{57C9DD82-578D-A445-AB81-D9D26A385C7A}" dt="2024-04-24T22:15:10.717" v="4268" actId="2890"/>
        <pc:sldMkLst>
          <pc:docMk/>
          <pc:sldMk cId="2014725912" sldId="414"/>
        </pc:sldMkLst>
        <pc:spChg chg="mod">
          <ac:chgData name="Zixi Li" userId="7afddd65-cf6f-4657-8c89-fa7101aa5225" providerId="ADAL" clId="{57C9DD82-578D-A445-AB81-D9D26A385C7A}" dt="2024-04-24T22:14:34.108" v="2753"/>
          <ac:spMkLst>
            <pc:docMk/>
            <pc:sldMk cId="2014725912" sldId="414"/>
            <ac:spMk id="4" creationId="{A1A8580E-EDC2-2131-5157-66B5A58A7155}"/>
          </ac:spMkLst>
        </pc:spChg>
      </pc:sldChg>
      <pc:sldChg chg="add del modTransition modAnim replTag delTag">
        <pc:chgData name="Zixi Li" userId="7afddd65-cf6f-4657-8c89-fa7101aa5225" providerId="ADAL" clId="{57C9DD82-578D-A445-AB81-D9D26A385C7A}" dt="2024-04-24T22:15:10.706" v="4267" actId="2890"/>
        <pc:sldMkLst>
          <pc:docMk/>
          <pc:sldMk cId="3812877080" sldId="415"/>
        </pc:sldMkLst>
      </pc:sldChg>
      <pc:sldChg chg="addSp modSp new mod ord modAnim">
        <pc:chgData name="Zixi Li" userId="7afddd65-cf6f-4657-8c89-fa7101aa5225" providerId="ADAL" clId="{57C9DD82-578D-A445-AB81-D9D26A385C7A}" dt="2024-05-07T17:56:31.574" v="12200" actId="1038"/>
        <pc:sldMkLst>
          <pc:docMk/>
          <pc:sldMk cId="4113721956" sldId="415"/>
        </pc:sldMkLst>
        <pc:spChg chg="mod">
          <ac:chgData name="Zixi Li" userId="7afddd65-cf6f-4657-8c89-fa7101aa5225" providerId="ADAL" clId="{57C9DD82-578D-A445-AB81-D9D26A385C7A}" dt="2024-05-01T01:48:26.950" v="8825" actId="20577"/>
          <ac:spMkLst>
            <pc:docMk/>
            <pc:sldMk cId="4113721956" sldId="415"/>
            <ac:spMk id="2" creationId="{47ECF447-9518-9CE1-1D2B-EB6BA2EB3DA4}"/>
          </ac:spMkLst>
        </pc:spChg>
        <pc:spChg chg="mod">
          <ac:chgData name="Zixi Li" userId="7afddd65-cf6f-4657-8c89-fa7101aa5225" providerId="ADAL" clId="{57C9DD82-578D-A445-AB81-D9D26A385C7A}" dt="2024-05-03T23:43:05.694" v="12166" actId="20577"/>
          <ac:spMkLst>
            <pc:docMk/>
            <pc:sldMk cId="4113721956" sldId="415"/>
            <ac:spMk id="3" creationId="{F9F9D29D-5669-B3C7-E679-17DDA4F584B7}"/>
          </ac:spMkLst>
        </pc:spChg>
        <pc:spChg chg="add mod">
          <ac:chgData name="Zixi Li" userId="7afddd65-cf6f-4657-8c89-fa7101aa5225" providerId="ADAL" clId="{57C9DD82-578D-A445-AB81-D9D26A385C7A}" dt="2024-05-07T17:56:31.574" v="12200" actId="1038"/>
          <ac:spMkLst>
            <pc:docMk/>
            <pc:sldMk cId="4113721956" sldId="415"/>
            <ac:spMk id="6" creationId="{DB165CDA-389A-5C8E-86F3-CFA4F7CF5F08}"/>
          </ac:spMkLst>
        </pc:spChg>
        <pc:picChg chg="add mod">
          <ac:chgData name="Zixi Li" userId="7afddd65-cf6f-4657-8c89-fa7101aa5225" providerId="ADAL" clId="{57C9DD82-578D-A445-AB81-D9D26A385C7A}" dt="2024-05-01T02:01:13.251" v="8829" actId="1076"/>
          <ac:picMkLst>
            <pc:docMk/>
            <pc:sldMk cId="4113721956" sldId="415"/>
            <ac:picMk id="5" creationId="{B8727DE0-8DCB-74A4-6830-BBDCB7544113}"/>
          </ac:picMkLst>
        </pc:picChg>
      </pc:sldChg>
      <pc:sldChg chg="modSp new mod modAnim">
        <pc:chgData name="Zixi Li" userId="7afddd65-cf6f-4657-8c89-fa7101aa5225" providerId="ADAL" clId="{57C9DD82-578D-A445-AB81-D9D26A385C7A}" dt="2024-05-01T02:54:12.446" v="9786" actId="20577"/>
        <pc:sldMkLst>
          <pc:docMk/>
          <pc:sldMk cId="708770756" sldId="416"/>
        </pc:sldMkLst>
        <pc:spChg chg="mod">
          <ac:chgData name="Zixi Li" userId="7afddd65-cf6f-4657-8c89-fa7101aa5225" providerId="ADAL" clId="{57C9DD82-578D-A445-AB81-D9D26A385C7A}" dt="2024-05-01T02:46:29.085" v="9546" actId="20577"/>
          <ac:spMkLst>
            <pc:docMk/>
            <pc:sldMk cId="708770756" sldId="416"/>
            <ac:spMk id="2" creationId="{E2AEBA34-CD43-865C-8304-BA3AC8D0B296}"/>
          </ac:spMkLst>
        </pc:spChg>
        <pc:spChg chg="mod">
          <ac:chgData name="Zixi Li" userId="7afddd65-cf6f-4657-8c89-fa7101aa5225" providerId="ADAL" clId="{57C9DD82-578D-A445-AB81-D9D26A385C7A}" dt="2024-05-01T02:54:12.446" v="9786" actId="20577"/>
          <ac:spMkLst>
            <pc:docMk/>
            <pc:sldMk cId="708770756" sldId="416"/>
            <ac:spMk id="3" creationId="{79362FEC-84BE-D41E-F2E8-A7679872A3D2}"/>
          </ac:spMkLst>
        </pc:spChg>
      </pc:sldChg>
      <pc:sldChg chg="addSp delSp add del mod modTransition addAnim delAnim modAnim replTag delTag">
        <pc:chgData name="Zixi Li" userId="7afddd65-cf6f-4657-8c89-fa7101aa5225" providerId="ADAL" clId="{57C9DD82-578D-A445-AB81-D9D26A385C7A}" dt="2024-04-24T22:15:10.682" v="4255" actId="2890"/>
        <pc:sldMkLst>
          <pc:docMk/>
          <pc:sldMk cId="1457356454" sldId="416"/>
        </pc:sldMkLst>
        <pc:grpChg chg="add del">
          <ac:chgData name="Zixi Li" userId="7afddd65-cf6f-4657-8c89-fa7101aa5225" providerId="ADAL" clId="{57C9DD82-578D-A445-AB81-D9D26A385C7A}" dt="2024-04-24T22:15:10.661" v="4253" actId="478"/>
          <ac:grpSpMkLst>
            <pc:docMk/>
            <pc:sldMk cId="1457356454" sldId="416"/>
            <ac:grpSpMk id="10" creationId="{27C38D9D-7CD4-9698-BC3F-DEF121CB39A8}"/>
          </ac:grpSpMkLst>
        </pc:grpChg>
      </pc:sldChg>
      <pc:sldChg chg="add del modTransition modAnim replTag delTag">
        <pc:chgData name="Zixi Li" userId="7afddd65-cf6f-4657-8c89-fa7101aa5225" providerId="ADAL" clId="{57C9DD82-578D-A445-AB81-D9D26A385C7A}" dt="2024-04-24T22:15:10.672" v="4254" actId="2890"/>
        <pc:sldMkLst>
          <pc:docMk/>
          <pc:sldMk cId="707073162" sldId="417"/>
        </pc:sldMkLst>
      </pc:sldChg>
      <pc:sldChg chg="modSp new mod modShow">
        <pc:chgData name="Zixi Li" userId="7afddd65-cf6f-4657-8c89-fa7101aa5225" providerId="ADAL" clId="{57C9DD82-578D-A445-AB81-D9D26A385C7A}" dt="2024-05-02T04:28:23.351" v="11250" actId="20577"/>
        <pc:sldMkLst>
          <pc:docMk/>
          <pc:sldMk cId="1210711252" sldId="417"/>
        </pc:sldMkLst>
        <pc:spChg chg="mod">
          <ac:chgData name="Zixi Li" userId="7afddd65-cf6f-4657-8c89-fa7101aa5225" providerId="ADAL" clId="{57C9DD82-578D-A445-AB81-D9D26A385C7A}" dt="2024-05-02T04:28:23.351" v="11250" actId="20577"/>
          <ac:spMkLst>
            <pc:docMk/>
            <pc:sldMk cId="1210711252" sldId="417"/>
            <ac:spMk id="2" creationId="{391D72D5-A45B-87A5-131C-944CE3D10A6F}"/>
          </ac:spMkLst>
        </pc:spChg>
        <pc:spChg chg="mod">
          <ac:chgData name="Zixi Li" userId="7afddd65-cf6f-4657-8c89-fa7101aa5225" providerId="ADAL" clId="{57C9DD82-578D-A445-AB81-D9D26A385C7A}" dt="2024-05-01T20:07:53.427" v="10237" actId="20577"/>
          <ac:spMkLst>
            <pc:docMk/>
            <pc:sldMk cId="1210711252" sldId="417"/>
            <ac:spMk id="3" creationId="{24F31343-17F8-810F-DF14-5BF4599ACC4B}"/>
          </ac:spMkLst>
        </pc:spChg>
      </pc:sldChg>
      <pc:sldChg chg="delSp modSp add del modTransition modAnim replTag delTag">
        <pc:chgData name="Zixi Li" userId="7afddd65-cf6f-4657-8c89-fa7101aa5225" providerId="ADAL" clId="{57C9DD82-578D-A445-AB81-D9D26A385C7A}" dt="2024-04-24T22:15:10.648" v="4244" actId="2890"/>
        <pc:sldMkLst>
          <pc:docMk/>
          <pc:sldMk cId="495183862" sldId="418"/>
        </pc:sldMkLst>
        <pc:spChg chg="mod">
          <ac:chgData name="Zixi Li" userId="7afddd65-cf6f-4657-8c89-fa7101aa5225" providerId="ADAL" clId="{57C9DD82-578D-A445-AB81-D9D26A385C7A}" dt="2024-04-24T22:14:34.395" v="2798"/>
          <ac:spMkLst>
            <pc:docMk/>
            <pc:sldMk cId="495183862" sldId="418"/>
            <ac:spMk id="4" creationId="{DD70C300-D5F2-6352-F4B0-3B39BED68DA2}"/>
          </ac:spMkLst>
        </pc:spChg>
        <pc:picChg chg="del">
          <ac:chgData name="Zixi Li" userId="7afddd65-cf6f-4657-8c89-fa7101aa5225" providerId="ADAL" clId="{57C9DD82-578D-A445-AB81-D9D26A385C7A}" dt="2024-04-24T22:14:34.396" v="2799"/>
          <ac:picMkLst>
            <pc:docMk/>
            <pc:sldMk cId="495183862" sldId="418"/>
            <ac:picMk id="1026" creationId="{DA30BFA2-53DF-07E4-C57E-084EB08FBCC1}"/>
          </ac:picMkLst>
        </pc:picChg>
        <pc:picChg chg="del">
          <ac:chgData name="Zixi Li" userId="7afddd65-cf6f-4657-8c89-fa7101aa5225" providerId="ADAL" clId="{57C9DD82-578D-A445-AB81-D9D26A385C7A}" dt="2024-04-24T22:14:34.396" v="2800"/>
          <ac:picMkLst>
            <pc:docMk/>
            <pc:sldMk cId="495183862" sldId="418"/>
            <ac:picMk id="1028" creationId="{73D37651-71D9-7213-9265-AB5B49212D73}"/>
          </ac:picMkLst>
        </pc:picChg>
      </pc:sldChg>
      <pc:sldChg chg="addSp delSp modSp new mod ord">
        <pc:chgData name="Zixi Li" userId="7afddd65-cf6f-4657-8c89-fa7101aa5225" providerId="ADAL" clId="{57C9DD82-578D-A445-AB81-D9D26A385C7A}" dt="2024-05-02T15:47:11.305" v="11682" actId="20578"/>
        <pc:sldMkLst>
          <pc:docMk/>
          <pc:sldMk cId="2164990118" sldId="418"/>
        </pc:sldMkLst>
        <pc:spChg chg="mod">
          <ac:chgData name="Zixi Li" userId="7afddd65-cf6f-4657-8c89-fa7101aa5225" providerId="ADAL" clId="{57C9DD82-578D-A445-AB81-D9D26A385C7A}" dt="2024-05-02T14:50:44.055" v="11272" actId="20577"/>
          <ac:spMkLst>
            <pc:docMk/>
            <pc:sldMk cId="2164990118" sldId="418"/>
            <ac:spMk id="2" creationId="{6449C195-18EF-CA52-2306-EE83AABF3D27}"/>
          </ac:spMkLst>
        </pc:spChg>
        <pc:spChg chg="add del mod">
          <ac:chgData name="Zixi Li" userId="7afddd65-cf6f-4657-8c89-fa7101aa5225" providerId="ADAL" clId="{57C9DD82-578D-A445-AB81-D9D26A385C7A}" dt="2024-05-02T15:00:32.160" v="11488" actId="20577"/>
          <ac:spMkLst>
            <pc:docMk/>
            <pc:sldMk cId="2164990118" sldId="418"/>
            <ac:spMk id="3" creationId="{28D4777E-100D-A927-8C75-ED31042551BB}"/>
          </ac:spMkLst>
        </pc:spChg>
        <pc:spChg chg="del">
          <ac:chgData name="Zixi Li" userId="7afddd65-cf6f-4657-8c89-fa7101aa5225" providerId="ADAL" clId="{57C9DD82-578D-A445-AB81-D9D26A385C7A}" dt="2024-05-02T14:51:00.562" v="11280"/>
          <ac:spMkLst>
            <pc:docMk/>
            <pc:sldMk cId="2164990118" sldId="418"/>
            <ac:spMk id="4" creationId="{EB0345B6-3449-B350-0CDE-9EBEC6C48AA9}"/>
          </ac:spMkLst>
        </pc:spChg>
        <pc:picChg chg="add mod">
          <ac:chgData name="Zixi Li" userId="7afddd65-cf6f-4657-8c89-fa7101aa5225" providerId="ADAL" clId="{57C9DD82-578D-A445-AB81-D9D26A385C7A}" dt="2024-05-02T14:50:51.175" v="11274"/>
          <ac:picMkLst>
            <pc:docMk/>
            <pc:sldMk cId="2164990118" sldId="418"/>
            <ac:picMk id="6" creationId="{AD235DB4-F2A4-2920-6B3A-D89759AFBE51}"/>
          </ac:picMkLst>
        </pc:picChg>
        <pc:picChg chg="add mod">
          <ac:chgData name="Zixi Li" userId="7afddd65-cf6f-4657-8c89-fa7101aa5225" providerId="ADAL" clId="{57C9DD82-578D-A445-AB81-D9D26A385C7A}" dt="2024-05-02T15:02:57.434" v="11564" actId="1076"/>
          <ac:picMkLst>
            <pc:docMk/>
            <pc:sldMk cId="2164990118" sldId="418"/>
            <ac:picMk id="8" creationId="{456EB221-7C4A-20EA-2B58-C6B0BB4A42FB}"/>
          </ac:picMkLst>
        </pc:picChg>
        <pc:picChg chg="add mod">
          <ac:chgData name="Zixi Li" userId="7afddd65-cf6f-4657-8c89-fa7101aa5225" providerId="ADAL" clId="{57C9DD82-578D-A445-AB81-D9D26A385C7A}" dt="2024-05-02T15:02:57.434" v="11564" actId="1076"/>
          <ac:picMkLst>
            <pc:docMk/>
            <pc:sldMk cId="2164990118" sldId="418"/>
            <ac:picMk id="10" creationId="{75BC87B7-9008-E4BF-3AA4-4B8BD115837D}"/>
          </ac:picMkLst>
        </pc:picChg>
      </pc:sldChg>
      <pc:sldChg chg="addSp delSp modSp new mod modClrScheme chgLayout">
        <pc:chgData name="Zixi Li" userId="7afddd65-cf6f-4657-8c89-fa7101aa5225" providerId="ADAL" clId="{57C9DD82-578D-A445-AB81-D9D26A385C7A}" dt="2024-05-02T15:15:02.959" v="11585" actId="18131"/>
        <pc:sldMkLst>
          <pc:docMk/>
          <pc:sldMk cId="522009285" sldId="419"/>
        </pc:sldMkLst>
        <pc:spChg chg="del">
          <ac:chgData name="Zixi Li" userId="7afddd65-cf6f-4657-8c89-fa7101aa5225" providerId="ADAL" clId="{57C9DD82-578D-A445-AB81-D9D26A385C7A}" dt="2024-05-02T15:14:13.822" v="11575" actId="700"/>
          <ac:spMkLst>
            <pc:docMk/>
            <pc:sldMk cId="522009285" sldId="419"/>
            <ac:spMk id="2" creationId="{29475C78-F0C1-03E5-1E36-D16FD05C6430}"/>
          </ac:spMkLst>
        </pc:spChg>
        <pc:spChg chg="del">
          <ac:chgData name="Zixi Li" userId="7afddd65-cf6f-4657-8c89-fa7101aa5225" providerId="ADAL" clId="{57C9DD82-578D-A445-AB81-D9D26A385C7A}" dt="2024-05-02T15:14:13.822" v="11575" actId="700"/>
          <ac:spMkLst>
            <pc:docMk/>
            <pc:sldMk cId="522009285" sldId="419"/>
            <ac:spMk id="3" creationId="{D1DFDCE4-9BA6-BAC2-3049-977B88234FAA}"/>
          </ac:spMkLst>
        </pc:spChg>
        <pc:spChg chg="del">
          <ac:chgData name="Zixi Li" userId="7afddd65-cf6f-4657-8c89-fa7101aa5225" providerId="ADAL" clId="{57C9DD82-578D-A445-AB81-D9D26A385C7A}" dt="2024-05-02T15:14:13.822" v="11575" actId="700"/>
          <ac:spMkLst>
            <pc:docMk/>
            <pc:sldMk cId="522009285" sldId="419"/>
            <ac:spMk id="4" creationId="{6A19BBAD-4EC5-423D-CF20-3F3E2DDF6D98}"/>
          </ac:spMkLst>
        </pc:spChg>
        <pc:picChg chg="add mod">
          <ac:chgData name="Zixi Li" userId="7afddd65-cf6f-4657-8c89-fa7101aa5225" providerId="ADAL" clId="{57C9DD82-578D-A445-AB81-D9D26A385C7A}" dt="2024-05-02T15:15:02.959" v="11585" actId="18131"/>
          <ac:picMkLst>
            <pc:docMk/>
            <pc:sldMk cId="522009285" sldId="419"/>
            <ac:picMk id="5" creationId="{A8008114-4ADB-0DB8-D096-1DC7DC110C7A}"/>
          </ac:picMkLst>
        </pc:picChg>
      </pc:sldChg>
      <pc:sldChg chg="add del modTransition modAnim replTag delTag">
        <pc:chgData name="Zixi Li" userId="7afddd65-cf6f-4657-8c89-fa7101aa5225" providerId="ADAL" clId="{57C9DD82-578D-A445-AB81-D9D26A385C7A}" dt="2024-04-24T22:15:10.637" v="4243" actId="2890"/>
        <pc:sldMkLst>
          <pc:docMk/>
          <pc:sldMk cId="3846285040" sldId="419"/>
        </pc:sldMkLst>
      </pc:sldChg>
      <pc:sldChg chg="addSp delSp modSp new mod modAnim">
        <pc:chgData name="Zixi Li" userId="7afddd65-cf6f-4657-8c89-fa7101aa5225" providerId="ADAL" clId="{57C9DD82-578D-A445-AB81-D9D26A385C7A}" dt="2024-05-02T22:14:07.388" v="11972"/>
        <pc:sldMkLst>
          <pc:docMk/>
          <pc:sldMk cId="325859431" sldId="420"/>
        </pc:sldMkLst>
        <pc:spChg chg="del">
          <ac:chgData name="Zixi Li" userId="7afddd65-cf6f-4657-8c89-fa7101aa5225" providerId="ADAL" clId="{57C9DD82-578D-A445-AB81-D9D26A385C7A}" dt="2024-05-02T22:12:57.483" v="11962" actId="478"/>
          <ac:spMkLst>
            <pc:docMk/>
            <pc:sldMk cId="325859431" sldId="420"/>
            <ac:spMk id="2" creationId="{7D009616-ADD5-D846-BA71-4877C096A6FF}"/>
          </ac:spMkLst>
        </pc:spChg>
        <pc:spChg chg="del">
          <ac:chgData name="Zixi Li" userId="7afddd65-cf6f-4657-8c89-fa7101aa5225" providerId="ADAL" clId="{57C9DD82-578D-A445-AB81-D9D26A385C7A}" dt="2024-05-02T22:12:57.483" v="11962" actId="478"/>
          <ac:spMkLst>
            <pc:docMk/>
            <pc:sldMk cId="325859431" sldId="420"/>
            <ac:spMk id="3" creationId="{649359E6-6B4F-C0E8-2FDF-B5879DFFC5E0}"/>
          </ac:spMkLst>
        </pc:spChg>
        <pc:picChg chg="add mod">
          <ac:chgData name="Zixi Li" userId="7afddd65-cf6f-4657-8c89-fa7101aa5225" providerId="ADAL" clId="{57C9DD82-578D-A445-AB81-D9D26A385C7A}" dt="2024-05-02T22:13:00.778" v="11963" actId="1076"/>
          <ac:picMkLst>
            <pc:docMk/>
            <pc:sldMk cId="325859431" sldId="420"/>
            <ac:picMk id="4" creationId="{E8FCF3B3-212D-F5B3-640C-D369F44D3AA1}"/>
          </ac:picMkLst>
        </pc:picChg>
        <pc:cxnChg chg="add mod">
          <ac:chgData name="Zixi Li" userId="7afddd65-cf6f-4657-8c89-fa7101aa5225" providerId="ADAL" clId="{57C9DD82-578D-A445-AB81-D9D26A385C7A}" dt="2024-05-02T22:13:33.383" v="11967" actId="14100"/>
          <ac:cxnSpMkLst>
            <pc:docMk/>
            <pc:sldMk cId="325859431" sldId="420"/>
            <ac:cxnSpMk id="6" creationId="{A35D1BD9-1CBE-9C24-EAC7-E1622375517E}"/>
          </ac:cxnSpMkLst>
        </pc:cxnChg>
        <pc:cxnChg chg="add mod">
          <ac:chgData name="Zixi Li" userId="7afddd65-cf6f-4657-8c89-fa7101aa5225" providerId="ADAL" clId="{57C9DD82-578D-A445-AB81-D9D26A385C7A}" dt="2024-05-02T22:13:52.457" v="11971" actId="14100"/>
          <ac:cxnSpMkLst>
            <pc:docMk/>
            <pc:sldMk cId="325859431" sldId="420"/>
            <ac:cxnSpMk id="8" creationId="{67633292-6BA2-B929-F882-A2AE6F375070}"/>
          </ac:cxnSpMkLst>
        </pc:cxnChg>
      </pc:sldChg>
      <pc:sldChg chg="addSp delSp modSp new mod">
        <pc:chgData name="Zixi Li" userId="7afddd65-cf6f-4657-8c89-fa7101aa5225" providerId="ADAL" clId="{57C9DD82-578D-A445-AB81-D9D26A385C7A}" dt="2024-05-02T22:44:31.763" v="12044" actId="1076"/>
        <pc:sldMkLst>
          <pc:docMk/>
          <pc:sldMk cId="3074609015" sldId="421"/>
        </pc:sldMkLst>
        <pc:spChg chg="add del mod">
          <ac:chgData name="Zixi Li" userId="7afddd65-cf6f-4657-8c89-fa7101aa5225" providerId="ADAL" clId="{57C9DD82-578D-A445-AB81-D9D26A385C7A}" dt="2024-05-02T22:25:20.908" v="12037" actId="1035"/>
          <ac:spMkLst>
            <pc:docMk/>
            <pc:sldMk cId="3074609015" sldId="421"/>
            <ac:spMk id="2" creationId="{EC66300A-6619-A394-2EDB-B8A3BB5D3295}"/>
          </ac:spMkLst>
        </pc:spChg>
        <pc:spChg chg="del">
          <ac:chgData name="Zixi Li" userId="7afddd65-cf6f-4657-8c89-fa7101aa5225" providerId="ADAL" clId="{57C9DD82-578D-A445-AB81-D9D26A385C7A}" dt="2024-05-02T22:24:11.624" v="11977" actId="478"/>
          <ac:spMkLst>
            <pc:docMk/>
            <pc:sldMk cId="3074609015" sldId="421"/>
            <ac:spMk id="3" creationId="{DBAFED95-FDD7-85A4-0EE2-FD4211AD2632}"/>
          </ac:spMkLst>
        </pc:spChg>
        <pc:spChg chg="add mod">
          <ac:chgData name="Zixi Li" userId="7afddd65-cf6f-4657-8c89-fa7101aa5225" providerId="ADAL" clId="{57C9DD82-578D-A445-AB81-D9D26A385C7A}" dt="2024-05-02T22:44:31.763" v="12044" actId="1076"/>
          <ac:spMkLst>
            <pc:docMk/>
            <pc:sldMk cId="3074609015" sldId="421"/>
            <ac:spMk id="6" creationId="{7B28B5A6-0681-ABAB-E62E-5325AB88E541}"/>
          </ac:spMkLst>
        </pc:spChg>
        <pc:picChg chg="add mod">
          <ac:chgData name="Zixi Li" userId="7afddd65-cf6f-4657-8c89-fa7101aa5225" providerId="ADAL" clId="{57C9DD82-578D-A445-AB81-D9D26A385C7A}" dt="2024-05-02T22:24:30.627" v="12001" actId="1076"/>
          <ac:picMkLst>
            <pc:docMk/>
            <pc:sldMk cId="3074609015" sldId="421"/>
            <ac:picMk id="5" creationId="{4BB02F64-5BA1-B9ED-A847-787D29F30F55}"/>
          </ac:picMkLst>
        </pc:picChg>
        <pc:picChg chg="add mod">
          <ac:chgData name="Zixi Li" userId="7afddd65-cf6f-4657-8c89-fa7101aa5225" providerId="ADAL" clId="{57C9DD82-578D-A445-AB81-D9D26A385C7A}" dt="2024-05-02T22:25:28.393" v="12040" actId="1076"/>
          <ac:picMkLst>
            <pc:docMk/>
            <pc:sldMk cId="3074609015" sldId="421"/>
            <ac:picMk id="1026" creationId="{AFDCC3A9-82B4-12D2-21FC-7F19143D6AC1}"/>
          </ac:picMkLst>
        </pc:picChg>
        <pc:cxnChg chg="add del mod">
          <ac:chgData name="Zixi Li" userId="7afddd65-cf6f-4657-8c89-fa7101aa5225" providerId="ADAL" clId="{57C9DD82-578D-A445-AB81-D9D26A385C7A}" dt="2024-05-02T22:23:30.936" v="11975" actId="478"/>
          <ac:cxnSpMkLst>
            <pc:docMk/>
            <pc:sldMk cId="3074609015" sldId="421"/>
            <ac:cxnSpMk id="4" creationId="{572AC629-77AF-7F42-EA84-985DB05634E8}"/>
          </ac:cxnSpMkLst>
        </pc:cxnChg>
      </pc:sldChg>
      <pc:sldChg chg="ord">
        <pc:chgData name="Zixi Li" userId="7afddd65-cf6f-4657-8c89-fa7101aa5225" providerId="ADAL" clId="{57C9DD82-578D-A445-AB81-D9D26A385C7A}" dt="2024-05-06T15:35:12.695" v="12173" actId="20578"/>
        <pc:sldMkLst>
          <pc:docMk/>
          <pc:sldMk cId="3386247176" sldId="425"/>
        </pc:sldMkLst>
      </pc:sldChg>
      <pc:sldMasterChg chg="addSp delSp modSp mod addSldLayout delSldLayout modSldLayout">
        <pc:chgData name="Zixi Li" userId="7afddd65-cf6f-4657-8c89-fa7101aa5225" providerId="ADAL" clId="{57C9DD82-578D-A445-AB81-D9D26A385C7A}" dt="2024-04-24T21:13:46.487" v="1482" actId="1038"/>
        <pc:sldMasterMkLst>
          <pc:docMk/>
          <pc:sldMasterMk cId="0" sldId="2147483685"/>
        </pc:sldMasterMkLst>
        <pc:spChg chg="add del mod">
          <ac:chgData name="Zixi Li" userId="7afddd65-cf6f-4657-8c89-fa7101aa5225" providerId="ADAL" clId="{57C9DD82-578D-A445-AB81-D9D26A385C7A}" dt="2024-04-24T21:09:10.470" v="1431" actId="478"/>
          <ac:spMkLst>
            <pc:docMk/>
            <pc:sldMasterMk cId="0" sldId="2147483685"/>
            <ac:spMk id="2" creationId="{C65A4748-7B5D-77B6-5B4A-C307B302ED58}"/>
          </ac:spMkLst>
        </pc:spChg>
        <pc:sldLayoutChg chg="addSp modSp mod">
          <pc:chgData name="Zixi Li" userId="7afddd65-cf6f-4657-8c89-fa7101aa5225" providerId="ADAL" clId="{57C9DD82-578D-A445-AB81-D9D26A385C7A}" dt="2024-04-24T21:13:46.487" v="1482" actId="1038"/>
          <pc:sldLayoutMkLst>
            <pc:docMk/>
            <pc:sldMasterMk cId="0" sldId="2147483685"/>
            <pc:sldLayoutMk cId="0" sldId="2147483648"/>
          </pc:sldLayoutMkLst>
          <pc:spChg chg="add mod">
            <ac:chgData name="Zixi Li" userId="7afddd65-cf6f-4657-8c89-fa7101aa5225" providerId="ADAL" clId="{57C9DD82-578D-A445-AB81-D9D26A385C7A}" dt="2024-04-24T21:13:46.487" v="1482" actId="1038"/>
            <ac:spMkLst>
              <pc:docMk/>
              <pc:sldMasterMk cId="0" sldId="2147483685"/>
              <pc:sldLayoutMk cId="0" sldId="2147483648"/>
              <ac:spMk id="2" creationId="{EB4A4EBB-249E-6AF4-F8E8-6D40C944BB83}"/>
            </ac:spMkLst>
          </pc:spChg>
        </pc:sldLayoutChg>
        <pc:sldLayoutChg chg="addSp modSp mod">
          <pc:chgData name="Zixi Li" userId="7afddd65-cf6f-4657-8c89-fa7101aa5225" providerId="ADAL" clId="{57C9DD82-578D-A445-AB81-D9D26A385C7A}" dt="2024-04-24T21:12:59.298" v="1459" actId="1076"/>
          <pc:sldLayoutMkLst>
            <pc:docMk/>
            <pc:sldMasterMk cId="0" sldId="2147483685"/>
            <pc:sldLayoutMk cId="0" sldId="2147483649"/>
          </pc:sldLayoutMkLst>
          <pc:spChg chg="add mod">
            <ac:chgData name="Zixi Li" userId="7afddd65-cf6f-4657-8c89-fa7101aa5225" providerId="ADAL" clId="{57C9DD82-578D-A445-AB81-D9D26A385C7A}" dt="2024-04-24T21:12:59.298" v="1459" actId="1076"/>
            <ac:spMkLst>
              <pc:docMk/>
              <pc:sldMasterMk cId="0" sldId="2147483685"/>
              <pc:sldLayoutMk cId="0" sldId="2147483649"/>
              <ac:spMk id="2" creationId="{A6EE6EB8-0454-4689-8CA3-9C2577919FAC}"/>
            </ac:spMkLst>
          </pc:spChg>
        </pc:sldLayoutChg>
        <pc:sldLayoutChg chg="addSp modSp mod">
          <pc:chgData name="Zixi Li" userId="7afddd65-cf6f-4657-8c89-fa7101aa5225" providerId="ADAL" clId="{57C9DD82-578D-A445-AB81-D9D26A385C7A}" dt="2024-04-24T21:13:26.765" v="1466" actId="1038"/>
          <pc:sldLayoutMkLst>
            <pc:docMk/>
            <pc:sldMasterMk cId="0" sldId="2147483685"/>
            <pc:sldLayoutMk cId="0" sldId="2147483650"/>
          </pc:sldLayoutMkLst>
          <pc:spChg chg="add mod">
            <ac:chgData name="Zixi Li" userId="7afddd65-cf6f-4657-8c89-fa7101aa5225" providerId="ADAL" clId="{57C9DD82-578D-A445-AB81-D9D26A385C7A}" dt="2024-04-24T21:13:26.765" v="1466" actId="1038"/>
            <ac:spMkLst>
              <pc:docMk/>
              <pc:sldMasterMk cId="0" sldId="2147483685"/>
              <pc:sldLayoutMk cId="0" sldId="2147483650"/>
              <ac:spMk id="2" creationId="{90B66D57-5977-7EAB-6FAE-81DAE2227308}"/>
            </ac:spMkLst>
          </pc:spChg>
        </pc:sldLayoutChg>
        <pc:sldLayoutChg chg="addSp modSp">
          <pc:chgData name="Zixi Li" userId="7afddd65-cf6f-4657-8c89-fa7101aa5225" providerId="ADAL" clId="{57C9DD82-578D-A445-AB81-D9D26A385C7A}" dt="2024-04-24T21:13:29.088" v="1467"/>
          <pc:sldLayoutMkLst>
            <pc:docMk/>
            <pc:sldMasterMk cId="0" sldId="2147483685"/>
            <pc:sldLayoutMk cId="0" sldId="2147483651"/>
          </pc:sldLayoutMkLst>
          <pc:spChg chg="add mod">
            <ac:chgData name="Zixi Li" userId="7afddd65-cf6f-4657-8c89-fa7101aa5225" providerId="ADAL" clId="{57C9DD82-578D-A445-AB81-D9D26A385C7A}" dt="2024-04-24T21:13:29.088" v="1467"/>
            <ac:spMkLst>
              <pc:docMk/>
              <pc:sldMasterMk cId="0" sldId="2147483685"/>
              <pc:sldLayoutMk cId="0" sldId="2147483651"/>
              <ac:spMk id="2" creationId="{252375FD-16F7-650B-1E69-6B8EF2C771D0}"/>
            </ac:spMkLst>
          </pc:spChg>
        </pc:sldLayoutChg>
        <pc:sldLayoutChg chg="addSp modSp mod">
          <pc:chgData name="Zixi Li" userId="7afddd65-cf6f-4657-8c89-fa7101aa5225" providerId="ADAL" clId="{57C9DD82-578D-A445-AB81-D9D26A385C7A}" dt="2024-04-24T21:13:40.218" v="1480" actId="1035"/>
          <pc:sldLayoutMkLst>
            <pc:docMk/>
            <pc:sldMasterMk cId="0" sldId="2147483685"/>
            <pc:sldLayoutMk cId="0" sldId="2147483653"/>
          </pc:sldLayoutMkLst>
          <pc:spChg chg="add mod">
            <ac:chgData name="Zixi Li" userId="7afddd65-cf6f-4657-8c89-fa7101aa5225" providerId="ADAL" clId="{57C9DD82-578D-A445-AB81-D9D26A385C7A}" dt="2024-04-24T21:13:40.218" v="1480" actId="1035"/>
            <ac:spMkLst>
              <pc:docMk/>
              <pc:sldMasterMk cId="0" sldId="2147483685"/>
              <pc:sldLayoutMk cId="0" sldId="2147483653"/>
              <ac:spMk id="2" creationId="{D698FBE1-602B-7400-8E02-565D93D02387}"/>
            </ac:spMkLst>
          </pc:spChg>
        </pc:sldLayoutChg>
        <pc:sldLayoutChg chg="addSp modSp mod">
          <pc:chgData name="Zixi Li" userId="7afddd65-cf6f-4657-8c89-fa7101aa5225" providerId="ADAL" clId="{57C9DD82-578D-A445-AB81-D9D26A385C7A}" dt="2024-04-16T14:25:50.191" v="64" actId="1076"/>
          <pc:sldLayoutMkLst>
            <pc:docMk/>
            <pc:sldMasterMk cId="0" sldId="2147483685"/>
            <pc:sldLayoutMk cId="0" sldId="2147483664"/>
          </pc:sldLayoutMkLst>
          <pc:spChg chg="add mod">
            <ac:chgData name="Zixi Li" userId="7afddd65-cf6f-4657-8c89-fa7101aa5225" providerId="ADAL" clId="{57C9DD82-578D-A445-AB81-D9D26A385C7A}" dt="2024-04-16T14:25:50.191" v="64" actId="1076"/>
            <ac:spMkLst>
              <pc:docMk/>
              <pc:sldMasterMk cId="0" sldId="2147483685"/>
              <pc:sldLayoutMk cId="0" sldId="2147483664"/>
              <ac:spMk id="2" creationId="{FDB38A98-B0EF-10D2-BC5D-09ED5B03EE42}"/>
            </ac:spMkLst>
          </pc:spChg>
        </pc:sldLayoutChg>
        <pc:sldLayoutChg chg="addSp modSp mod">
          <pc:chgData name="Zixi Li" userId="7afddd65-cf6f-4657-8c89-fa7101aa5225" providerId="ADAL" clId="{57C9DD82-578D-A445-AB81-D9D26A385C7A}" dt="2024-04-16T14:25:37.780" v="62" actId="14100"/>
          <pc:sldLayoutMkLst>
            <pc:docMk/>
            <pc:sldMasterMk cId="0" sldId="2147483685"/>
            <pc:sldLayoutMk cId="0" sldId="2147483665"/>
          </pc:sldLayoutMkLst>
          <pc:spChg chg="add mod">
            <ac:chgData name="Zixi Li" userId="7afddd65-cf6f-4657-8c89-fa7101aa5225" providerId="ADAL" clId="{57C9DD82-578D-A445-AB81-D9D26A385C7A}" dt="2024-04-16T14:25:37.780" v="62" actId="14100"/>
            <ac:spMkLst>
              <pc:docMk/>
              <pc:sldMasterMk cId="0" sldId="2147483685"/>
              <pc:sldLayoutMk cId="0" sldId="2147483665"/>
              <ac:spMk id="2" creationId="{8B43367C-073D-41C8-4794-861241726CF7}"/>
            </ac:spMkLst>
          </pc:spChg>
        </pc:sldLayoutChg>
        <pc:sldLayoutChg chg="modSp">
          <pc:chgData name="Zixi Li" userId="7afddd65-cf6f-4657-8c89-fa7101aa5225" providerId="ADAL" clId="{57C9DD82-578D-A445-AB81-D9D26A385C7A}" dt="2024-04-24T21:09:00.036" v="1430" actId="167"/>
          <pc:sldLayoutMkLst>
            <pc:docMk/>
            <pc:sldMasterMk cId="0" sldId="2147483685"/>
            <pc:sldLayoutMk cId="0" sldId="2147483667"/>
          </pc:sldLayoutMkLst>
          <pc:spChg chg="mod">
            <ac:chgData name="Zixi Li" userId="7afddd65-cf6f-4657-8c89-fa7101aa5225" providerId="ADAL" clId="{57C9DD82-578D-A445-AB81-D9D26A385C7A}" dt="2024-04-24T21:09:00.036" v="1430" actId="167"/>
            <ac:spMkLst>
              <pc:docMk/>
              <pc:sldMasterMk cId="0" sldId="2147483685"/>
              <pc:sldLayoutMk cId="0" sldId="2147483667"/>
              <ac:spMk id="144" creationId="{00000000-0000-0000-0000-000000000000}"/>
            </ac:spMkLst>
          </pc:spChg>
        </pc:sldLayoutChg>
        <pc:sldLayoutChg chg="addSp modSp">
          <pc:chgData name="Zixi Li" userId="7afddd65-cf6f-4657-8c89-fa7101aa5225" providerId="ADAL" clId="{57C9DD82-578D-A445-AB81-D9D26A385C7A}" dt="2024-04-24T21:10:59.118" v="1452"/>
          <pc:sldLayoutMkLst>
            <pc:docMk/>
            <pc:sldMasterMk cId="0" sldId="2147483685"/>
            <pc:sldLayoutMk cId="0" sldId="2147483671"/>
          </pc:sldLayoutMkLst>
          <pc:spChg chg="add mod">
            <ac:chgData name="Zixi Li" userId="7afddd65-cf6f-4657-8c89-fa7101aa5225" providerId="ADAL" clId="{57C9DD82-578D-A445-AB81-D9D26A385C7A}" dt="2024-04-24T21:10:59.118" v="1452"/>
            <ac:spMkLst>
              <pc:docMk/>
              <pc:sldMasterMk cId="0" sldId="2147483685"/>
              <pc:sldLayoutMk cId="0" sldId="2147483671"/>
              <ac:spMk id="4" creationId="{C008358C-9443-4AB5-FAA4-ED66858C9054}"/>
            </ac:spMkLst>
          </pc:spChg>
        </pc:sldLayoutChg>
        <pc:sldLayoutChg chg="addSp delSp modSp mod">
          <pc:chgData name="Zixi Li" userId="7afddd65-cf6f-4657-8c89-fa7101aa5225" providerId="ADAL" clId="{57C9DD82-578D-A445-AB81-D9D26A385C7A}" dt="2024-04-24T21:12:04.463" v="1457" actId="948"/>
          <pc:sldLayoutMkLst>
            <pc:docMk/>
            <pc:sldMasterMk cId="0" sldId="2147483685"/>
            <pc:sldLayoutMk cId="2492456098" sldId="2147483688"/>
          </pc:sldLayoutMkLst>
          <pc:spChg chg="add del">
            <ac:chgData name="Zixi Li" userId="7afddd65-cf6f-4657-8c89-fa7101aa5225" providerId="ADAL" clId="{57C9DD82-578D-A445-AB81-D9D26A385C7A}" dt="2024-04-16T14:26:59.436" v="67" actId="11529"/>
            <ac:spMkLst>
              <pc:docMk/>
              <pc:sldMasterMk cId="0" sldId="2147483685"/>
              <pc:sldLayoutMk cId="2492456098" sldId="2147483688"/>
              <ac:spMk id="2" creationId="{B5D948A1-AFE4-921D-F9B8-A92AF8FFA873}"/>
            </ac:spMkLst>
          </pc:spChg>
          <pc:spChg chg="mod">
            <ac:chgData name="Zixi Li" userId="7afddd65-cf6f-4657-8c89-fa7101aa5225" providerId="ADAL" clId="{57C9DD82-578D-A445-AB81-D9D26A385C7A}" dt="2024-04-24T21:12:04.463" v="1457" actId="948"/>
            <ac:spMkLst>
              <pc:docMk/>
              <pc:sldMasterMk cId="0" sldId="2147483685"/>
              <pc:sldLayoutMk cId="2492456098" sldId="2147483688"/>
              <ac:spMk id="2" creationId="{FC8E0AA1-D712-DAF4-36D7-FA7D85E1EF23}"/>
            </ac:spMkLst>
          </pc:spChg>
          <pc:spChg chg="add mod">
            <ac:chgData name="Zixi Li" userId="7afddd65-cf6f-4657-8c89-fa7101aa5225" providerId="ADAL" clId="{57C9DD82-578D-A445-AB81-D9D26A385C7A}" dt="2024-04-24T21:11:56.985" v="1456" actId="948"/>
            <ac:spMkLst>
              <pc:docMk/>
              <pc:sldMasterMk cId="0" sldId="2147483685"/>
              <pc:sldLayoutMk cId="2492456098" sldId="2147483688"/>
              <ac:spMk id="3" creationId="{1904163E-902A-C3E1-48F1-1838BEFEB3B5}"/>
            </ac:spMkLst>
          </pc:spChg>
          <pc:spChg chg="add mod">
            <ac:chgData name="Zixi Li" userId="7afddd65-cf6f-4657-8c89-fa7101aa5225" providerId="ADAL" clId="{57C9DD82-578D-A445-AB81-D9D26A385C7A}" dt="2024-04-24T21:09:56.314" v="1451" actId="1038"/>
            <ac:spMkLst>
              <pc:docMk/>
              <pc:sldMasterMk cId="0" sldId="2147483685"/>
              <pc:sldLayoutMk cId="2492456098" sldId="2147483688"/>
              <ac:spMk id="4" creationId="{B5F2D9AE-E153-9CB4-7E84-56AEF913BF9D}"/>
            </ac:spMkLst>
          </pc:spChg>
          <pc:spChg chg="del mod">
            <ac:chgData name="Zixi Li" userId="7afddd65-cf6f-4657-8c89-fa7101aa5225" providerId="ADAL" clId="{57C9DD82-578D-A445-AB81-D9D26A385C7A}" dt="2024-04-16T14:27:13.728" v="72" actId="478"/>
            <ac:spMkLst>
              <pc:docMk/>
              <pc:sldMasterMk cId="0" sldId="2147483685"/>
              <pc:sldLayoutMk cId="2492456098" sldId="2147483688"/>
              <ac:spMk id="175" creationId="{00000000-0000-0000-0000-000000000000}"/>
            </ac:spMkLst>
          </pc:spChg>
          <pc:spChg chg="mod">
            <ac:chgData name="Zixi Li" userId="7afddd65-cf6f-4657-8c89-fa7101aa5225" providerId="ADAL" clId="{57C9DD82-578D-A445-AB81-D9D26A385C7A}" dt="2024-04-16T14:24:23.872" v="56" actId="14100"/>
            <ac:spMkLst>
              <pc:docMk/>
              <pc:sldMasterMk cId="0" sldId="2147483685"/>
              <pc:sldLayoutMk cId="2492456098" sldId="2147483688"/>
              <ac:spMk id="176" creationId="{00000000-0000-0000-0000-000000000000}"/>
            </ac:spMkLst>
          </pc:spChg>
          <pc:spChg chg="add del">
            <ac:chgData name="Zixi Li" userId="7afddd65-cf6f-4657-8c89-fa7101aa5225" providerId="ADAL" clId="{57C9DD82-578D-A445-AB81-D9D26A385C7A}" dt="2024-04-16T14:24:25.950" v="57" actId="478"/>
            <ac:spMkLst>
              <pc:docMk/>
              <pc:sldMasterMk cId="0" sldId="2147483685"/>
              <pc:sldLayoutMk cId="2492456098" sldId="2147483688"/>
              <ac:spMk id="177" creationId="{00000000-0000-0000-0000-000000000000}"/>
            </ac:spMkLst>
          </pc:spChg>
        </pc:sldLayoutChg>
        <pc:sldLayoutChg chg="new del mod">
          <pc:chgData name="Zixi Li" userId="7afddd65-cf6f-4657-8c89-fa7101aa5225" providerId="ADAL" clId="{57C9DD82-578D-A445-AB81-D9D26A385C7A}" dt="2024-04-16T14:26:25.608" v="66" actId="2696"/>
          <pc:sldLayoutMkLst>
            <pc:docMk/>
            <pc:sldMasterMk cId="0" sldId="2147483685"/>
            <pc:sldLayoutMk cId="1625196202" sldId="2147483689"/>
          </pc:sldLayoutMkLst>
        </pc:sldLayoutChg>
      </pc:sldMasterChg>
    </pc:docChg>
  </pc:docChgLst>
  <pc:docChgLst>
    <pc:chgData name="Zixi Li" userId="7afddd65-cf6f-4657-8c89-fa7101aa5225" providerId="ADAL" clId="{5FF1E9EC-B8BC-4A9E-8B8B-7652827C8AB9}"/>
    <pc:docChg chg="delSld modSld modSection">
      <pc:chgData name="Zixi Li" userId="7afddd65-cf6f-4657-8c89-fa7101aa5225" providerId="ADAL" clId="{5FF1E9EC-B8BC-4A9E-8B8B-7652827C8AB9}" dt="2024-10-17T02:10:04.954" v="3" actId="729"/>
      <pc:docMkLst>
        <pc:docMk/>
      </pc:docMkLst>
      <pc:sldChg chg="mod modShow">
        <pc:chgData name="Zixi Li" userId="7afddd65-cf6f-4657-8c89-fa7101aa5225" providerId="ADAL" clId="{5FF1E9EC-B8BC-4A9E-8B8B-7652827C8AB9}" dt="2024-10-17T02:09:14.505" v="0" actId="729"/>
        <pc:sldMkLst>
          <pc:docMk/>
          <pc:sldMk cId="3724957734" sldId="316"/>
        </pc:sldMkLst>
      </pc:sldChg>
      <pc:sldChg chg="mod modShow">
        <pc:chgData name="Zixi Li" userId="7afddd65-cf6f-4657-8c89-fa7101aa5225" providerId="ADAL" clId="{5FF1E9EC-B8BC-4A9E-8B8B-7652827C8AB9}" dt="2024-10-17T02:09:14.505" v="0" actId="729"/>
        <pc:sldMkLst>
          <pc:docMk/>
          <pc:sldMk cId="234383112" sldId="317"/>
        </pc:sldMkLst>
      </pc:sldChg>
      <pc:sldChg chg="mod modShow">
        <pc:chgData name="Zixi Li" userId="7afddd65-cf6f-4657-8c89-fa7101aa5225" providerId="ADAL" clId="{5FF1E9EC-B8BC-4A9E-8B8B-7652827C8AB9}" dt="2024-10-17T02:09:14.505" v="0" actId="729"/>
        <pc:sldMkLst>
          <pc:docMk/>
          <pc:sldMk cId="357629158" sldId="329"/>
        </pc:sldMkLst>
      </pc:sldChg>
      <pc:sldChg chg="del">
        <pc:chgData name="Zixi Li" userId="7afddd65-cf6f-4657-8c89-fa7101aa5225" providerId="ADAL" clId="{5FF1E9EC-B8BC-4A9E-8B8B-7652827C8AB9}" dt="2024-10-17T02:09:43.980" v="1" actId="47"/>
        <pc:sldMkLst>
          <pc:docMk/>
          <pc:sldMk cId="173549881" sldId="338"/>
        </pc:sldMkLst>
      </pc:sldChg>
      <pc:sldChg chg="mod modShow">
        <pc:chgData name="Zixi Li" userId="7afddd65-cf6f-4657-8c89-fa7101aa5225" providerId="ADAL" clId="{5FF1E9EC-B8BC-4A9E-8B8B-7652827C8AB9}" dt="2024-10-17T02:09:52.423" v="2" actId="729"/>
        <pc:sldMkLst>
          <pc:docMk/>
          <pc:sldMk cId="2911024051" sldId="340"/>
        </pc:sldMkLst>
      </pc:sldChg>
      <pc:sldChg chg="mod modShow">
        <pc:chgData name="Zixi Li" userId="7afddd65-cf6f-4657-8c89-fa7101aa5225" providerId="ADAL" clId="{5FF1E9EC-B8BC-4A9E-8B8B-7652827C8AB9}" dt="2024-10-17T02:09:52.423" v="2" actId="729"/>
        <pc:sldMkLst>
          <pc:docMk/>
          <pc:sldMk cId="103766747" sldId="356"/>
        </pc:sldMkLst>
      </pc:sldChg>
      <pc:sldChg chg="mod modShow">
        <pc:chgData name="Zixi Li" userId="7afddd65-cf6f-4657-8c89-fa7101aa5225" providerId="ADAL" clId="{5FF1E9EC-B8BC-4A9E-8B8B-7652827C8AB9}" dt="2024-10-17T02:09:52.423" v="2" actId="729"/>
        <pc:sldMkLst>
          <pc:docMk/>
          <pc:sldMk cId="3184459395" sldId="357"/>
        </pc:sldMkLst>
      </pc:sldChg>
      <pc:sldChg chg="mod modShow">
        <pc:chgData name="Zixi Li" userId="7afddd65-cf6f-4657-8c89-fa7101aa5225" providerId="ADAL" clId="{5FF1E9EC-B8BC-4A9E-8B8B-7652827C8AB9}" dt="2024-10-17T02:10:04.954" v="3" actId="729"/>
        <pc:sldMkLst>
          <pc:docMk/>
          <pc:sldMk cId="4247221370" sldId="359"/>
        </pc:sldMkLst>
      </pc:sldChg>
      <pc:sldChg chg="mod modShow">
        <pc:chgData name="Zixi Li" userId="7afddd65-cf6f-4657-8c89-fa7101aa5225" providerId="ADAL" clId="{5FF1E9EC-B8BC-4A9E-8B8B-7652827C8AB9}" dt="2024-10-17T02:10:04.954" v="3" actId="729"/>
        <pc:sldMkLst>
          <pc:docMk/>
          <pc:sldMk cId="3409668052" sldId="360"/>
        </pc:sldMkLst>
      </pc:sldChg>
      <pc:sldChg chg="mod modShow">
        <pc:chgData name="Zixi Li" userId="7afddd65-cf6f-4657-8c89-fa7101aa5225" providerId="ADAL" clId="{5FF1E9EC-B8BC-4A9E-8B8B-7652827C8AB9}" dt="2024-10-17T02:09:14.505" v="0" actId="729"/>
        <pc:sldMkLst>
          <pc:docMk/>
          <pc:sldMk cId="1226222952" sldId="405"/>
        </pc:sldMkLst>
      </pc:sldChg>
    </pc:docChg>
  </pc:docChgLst>
  <pc:docChgLst>
    <pc:chgData name="Zixi Li" userId="7afddd65-cf6f-4657-8c89-fa7101aa5225" providerId="ADAL" clId="{2A6BA0FC-E9EF-4CB7-AEBD-91D3CEE9F3AC}"/>
    <pc:docChg chg="undo custSel addSld delSld modSld sldOrd modSection">
      <pc:chgData name="Zixi Li" userId="7afddd65-cf6f-4657-8c89-fa7101aa5225" providerId="ADAL" clId="{2A6BA0FC-E9EF-4CB7-AEBD-91D3CEE9F3AC}" dt="2024-11-01T22:53:45.791" v="2682" actId="729"/>
      <pc:docMkLst>
        <pc:docMk/>
      </pc:docMkLst>
      <pc:sldChg chg="modSp mod modNotesTx">
        <pc:chgData name="Zixi Li" userId="7afddd65-cf6f-4657-8c89-fa7101aa5225" providerId="ADAL" clId="{2A6BA0FC-E9EF-4CB7-AEBD-91D3CEE9F3AC}" dt="2024-10-29T21:36:10.301" v="868" actId="20577"/>
        <pc:sldMkLst>
          <pc:docMk/>
          <pc:sldMk cId="0" sldId="256"/>
        </pc:sldMkLst>
        <pc:spChg chg="mod">
          <ac:chgData name="Zixi Li" userId="7afddd65-cf6f-4657-8c89-fa7101aa5225" providerId="ADAL" clId="{2A6BA0FC-E9EF-4CB7-AEBD-91D3CEE9F3AC}" dt="2024-10-28T19:36:53.992" v="5" actId="207"/>
          <ac:spMkLst>
            <pc:docMk/>
            <pc:sldMk cId="0" sldId="256"/>
            <ac:spMk id="290" creationId="{00000000-0000-0000-0000-000000000000}"/>
          </ac:spMkLst>
        </pc:spChg>
      </pc:sldChg>
      <pc:sldChg chg="mod modShow">
        <pc:chgData name="Zixi Li" userId="7afddd65-cf6f-4657-8c89-fa7101aa5225" providerId="ADAL" clId="{2A6BA0FC-E9EF-4CB7-AEBD-91D3CEE9F3AC}" dt="2024-10-29T21:55:00.545" v="869" actId="729"/>
        <pc:sldMkLst>
          <pc:docMk/>
          <pc:sldMk cId="0" sldId="290"/>
        </pc:sldMkLst>
      </pc:sldChg>
      <pc:sldChg chg="mod modShow modNotesTx">
        <pc:chgData name="Zixi Li" userId="7afddd65-cf6f-4657-8c89-fa7101aa5225" providerId="ADAL" clId="{2A6BA0FC-E9EF-4CB7-AEBD-91D3CEE9F3AC}" dt="2024-10-30T17:13:22.505" v="907" actId="729"/>
        <pc:sldMkLst>
          <pc:docMk/>
          <pc:sldMk cId="3220826753" sldId="323"/>
        </pc:sldMkLst>
      </pc:sldChg>
      <pc:sldChg chg="modSp mod modNotesTx">
        <pc:chgData name="Zixi Li" userId="7afddd65-cf6f-4657-8c89-fa7101aa5225" providerId="ADAL" clId="{2A6BA0FC-E9EF-4CB7-AEBD-91D3CEE9F3AC}" dt="2024-10-30T14:49:31.076" v="880" actId="20577"/>
        <pc:sldMkLst>
          <pc:docMk/>
          <pc:sldMk cId="4213964193" sldId="330"/>
        </pc:sldMkLst>
        <pc:spChg chg="mod">
          <ac:chgData name="Zixi Li" userId="7afddd65-cf6f-4657-8c89-fa7101aa5225" providerId="ADAL" clId="{2A6BA0FC-E9EF-4CB7-AEBD-91D3CEE9F3AC}" dt="2024-10-30T14:49:31.076" v="880" actId="20577"/>
          <ac:spMkLst>
            <pc:docMk/>
            <pc:sldMk cId="4213964193" sldId="330"/>
            <ac:spMk id="335" creationId="{00000000-0000-0000-0000-000000000000}"/>
          </ac:spMkLst>
        </pc:spChg>
      </pc:sldChg>
      <pc:sldChg chg="mod modShow modNotesTx">
        <pc:chgData name="Zixi Li" userId="7afddd65-cf6f-4657-8c89-fa7101aa5225" providerId="ADAL" clId="{2A6BA0FC-E9EF-4CB7-AEBD-91D3CEE9F3AC}" dt="2024-10-28T23:12:13.003" v="538" actId="729"/>
        <pc:sldMkLst>
          <pc:docMk/>
          <pc:sldMk cId="360375015" sldId="343"/>
        </pc:sldMkLst>
      </pc:sldChg>
      <pc:sldChg chg="modSp mod ord modShow">
        <pc:chgData name="Zixi Li" userId="7afddd65-cf6f-4657-8c89-fa7101aa5225" providerId="ADAL" clId="{2A6BA0FC-E9EF-4CB7-AEBD-91D3CEE9F3AC}" dt="2024-11-01T22:43:24.454" v="2511"/>
        <pc:sldMkLst>
          <pc:docMk/>
          <pc:sldMk cId="3509152921" sldId="351"/>
        </pc:sldMkLst>
        <pc:spChg chg="mod">
          <ac:chgData name="Zixi Li" userId="7afddd65-cf6f-4657-8c89-fa7101aa5225" providerId="ADAL" clId="{2A6BA0FC-E9EF-4CB7-AEBD-91D3CEE9F3AC}" dt="2024-10-28T20:03:56.147" v="68" actId="20577"/>
          <ac:spMkLst>
            <pc:docMk/>
            <pc:sldMk cId="3509152921" sldId="351"/>
            <ac:spMk id="6" creationId="{123F6516-29B6-553B-5719-39A69D1FC33B}"/>
          </ac:spMkLst>
        </pc:spChg>
      </pc:sldChg>
      <pc:sldChg chg="mod modShow">
        <pc:chgData name="Zixi Li" userId="7afddd65-cf6f-4657-8c89-fa7101aa5225" providerId="ADAL" clId="{2A6BA0FC-E9EF-4CB7-AEBD-91D3CEE9F3AC}" dt="2024-10-29T21:55:00.545" v="869" actId="729"/>
        <pc:sldMkLst>
          <pc:docMk/>
          <pc:sldMk cId="3013947311" sldId="353"/>
        </pc:sldMkLst>
      </pc:sldChg>
      <pc:sldChg chg="modSp mod ord modShow">
        <pc:chgData name="Zixi Li" userId="7afddd65-cf6f-4657-8c89-fa7101aa5225" providerId="ADAL" clId="{2A6BA0FC-E9EF-4CB7-AEBD-91D3CEE9F3AC}" dt="2024-11-01T22:17:12.857" v="2270" actId="729"/>
        <pc:sldMkLst>
          <pc:docMk/>
          <pc:sldMk cId="1632226413" sldId="361"/>
        </pc:sldMkLst>
        <pc:spChg chg="mod">
          <ac:chgData name="Zixi Li" userId="7afddd65-cf6f-4657-8c89-fa7101aa5225" providerId="ADAL" clId="{2A6BA0FC-E9EF-4CB7-AEBD-91D3CEE9F3AC}" dt="2024-10-30T20:04:48.517" v="1097" actId="20577"/>
          <ac:spMkLst>
            <pc:docMk/>
            <pc:sldMk cId="1632226413" sldId="361"/>
            <ac:spMk id="26" creationId="{36395634-4BC8-18E5-F704-E4D1492AF842}"/>
          </ac:spMkLst>
        </pc:spChg>
      </pc:sldChg>
      <pc:sldChg chg="modAnim">
        <pc:chgData name="Zixi Li" userId="7afddd65-cf6f-4657-8c89-fa7101aa5225" providerId="ADAL" clId="{2A6BA0FC-E9EF-4CB7-AEBD-91D3CEE9F3AC}" dt="2024-10-30T20:06:20.595" v="1101"/>
        <pc:sldMkLst>
          <pc:docMk/>
          <pc:sldMk cId="1725292975" sldId="362"/>
        </pc:sldMkLst>
      </pc:sldChg>
      <pc:sldChg chg="modSp mod">
        <pc:chgData name="Zixi Li" userId="7afddd65-cf6f-4657-8c89-fa7101aa5225" providerId="ADAL" clId="{2A6BA0FC-E9EF-4CB7-AEBD-91D3CEE9F3AC}" dt="2024-10-30T20:04:45.428" v="1096" actId="20577"/>
        <pc:sldMkLst>
          <pc:docMk/>
          <pc:sldMk cId="3795463003" sldId="363"/>
        </pc:sldMkLst>
        <pc:spChg chg="mod">
          <ac:chgData name="Zixi Li" userId="7afddd65-cf6f-4657-8c89-fa7101aa5225" providerId="ADAL" clId="{2A6BA0FC-E9EF-4CB7-AEBD-91D3CEE9F3AC}" dt="2024-10-30T20:04:45.428" v="1096" actId="20577"/>
          <ac:spMkLst>
            <pc:docMk/>
            <pc:sldMk cId="3795463003" sldId="363"/>
            <ac:spMk id="26" creationId="{36395634-4BC8-18E5-F704-E4D1492AF842}"/>
          </ac:spMkLst>
        </pc:spChg>
      </pc:sldChg>
      <pc:sldChg chg="modSp mod">
        <pc:chgData name="Zixi Li" userId="7afddd65-cf6f-4657-8c89-fa7101aa5225" providerId="ADAL" clId="{2A6BA0FC-E9EF-4CB7-AEBD-91D3CEE9F3AC}" dt="2024-10-30T20:05:01.221" v="1099" actId="20577"/>
        <pc:sldMkLst>
          <pc:docMk/>
          <pc:sldMk cId="840760053" sldId="365"/>
        </pc:sldMkLst>
        <pc:spChg chg="mod">
          <ac:chgData name="Zixi Li" userId="7afddd65-cf6f-4657-8c89-fa7101aa5225" providerId="ADAL" clId="{2A6BA0FC-E9EF-4CB7-AEBD-91D3CEE9F3AC}" dt="2024-10-30T20:05:01.221" v="1099" actId="20577"/>
          <ac:spMkLst>
            <pc:docMk/>
            <pc:sldMk cId="840760053" sldId="365"/>
            <ac:spMk id="26" creationId="{36395634-4BC8-18E5-F704-E4D1492AF842}"/>
          </ac:spMkLst>
        </pc:spChg>
      </pc:sldChg>
      <pc:sldChg chg="mod ord modShow">
        <pc:chgData name="Zixi Li" userId="7afddd65-cf6f-4657-8c89-fa7101aa5225" providerId="ADAL" clId="{2A6BA0FC-E9EF-4CB7-AEBD-91D3CEE9F3AC}" dt="2024-11-01T22:17:12.857" v="2270" actId="729"/>
        <pc:sldMkLst>
          <pc:docMk/>
          <pc:sldMk cId="3415360911" sldId="366"/>
        </pc:sldMkLst>
      </pc:sldChg>
      <pc:sldChg chg="addSp delSp modSp mod addAnim delAnim">
        <pc:chgData name="Zixi Li" userId="7afddd65-cf6f-4657-8c89-fa7101aa5225" providerId="ADAL" clId="{2A6BA0FC-E9EF-4CB7-AEBD-91D3CEE9F3AC}" dt="2024-10-30T20:04:53.905" v="1098" actId="20577"/>
        <pc:sldMkLst>
          <pc:docMk/>
          <pc:sldMk cId="1017360898" sldId="367"/>
        </pc:sldMkLst>
        <pc:spChg chg="del">
          <ac:chgData name="Zixi Li" userId="7afddd65-cf6f-4657-8c89-fa7101aa5225" providerId="ADAL" clId="{2A6BA0FC-E9EF-4CB7-AEBD-91D3CEE9F3AC}" dt="2024-10-28T19:57:58.623" v="49" actId="478"/>
          <ac:spMkLst>
            <pc:docMk/>
            <pc:sldMk cId="1017360898" sldId="367"/>
            <ac:spMk id="2" creationId="{33F0EE9A-21E8-939F-B38A-0BBCB0AD7E58}"/>
          </ac:spMkLst>
        </pc:spChg>
        <pc:spChg chg="add del">
          <ac:chgData name="Zixi Li" userId="7afddd65-cf6f-4657-8c89-fa7101aa5225" providerId="ADAL" clId="{2A6BA0FC-E9EF-4CB7-AEBD-91D3CEE9F3AC}" dt="2024-10-28T19:57:54.258" v="48" actId="478"/>
          <ac:spMkLst>
            <pc:docMk/>
            <pc:sldMk cId="1017360898" sldId="367"/>
            <ac:spMk id="4" creationId="{FAE310D7-50E7-F944-8B59-5AFC6043F45C}"/>
          </ac:spMkLst>
        </pc:spChg>
        <pc:spChg chg="add del">
          <ac:chgData name="Zixi Li" userId="7afddd65-cf6f-4657-8c89-fa7101aa5225" providerId="ADAL" clId="{2A6BA0FC-E9EF-4CB7-AEBD-91D3CEE9F3AC}" dt="2024-10-28T19:57:54.258" v="48" actId="478"/>
          <ac:spMkLst>
            <pc:docMk/>
            <pc:sldMk cId="1017360898" sldId="367"/>
            <ac:spMk id="6" creationId="{4EB54690-D550-B4AC-D2ED-855D0AFF845B}"/>
          </ac:spMkLst>
        </pc:spChg>
        <pc:spChg chg="add del">
          <ac:chgData name="Zixi Li" userId="7afddd65-cf6f-4657-8c89-fa7101aa5225" providerId="ADAL" clId="{2A6BA0FC-E9EF-4CB7-AEBD-91D3CEE9F3AC}" dt="2024-10-28T19:57:54.258" v="48" actId="478"/>
          <ac:spMkLst>
            <pc:docMk/>
            <pc:sldMk cId="1017360898" sldId="367"/>
            <ac:spMk id="7" creationId="{4FAA273A-59F0-915C-AA43-1216D4BD2FF2}"/>
          </ac:spMkLst>
        </pc:spChg>
        <pc:spChg chg="add del">
          <ac:chgData name="Zixi Li" userId="7afddd65-cf6f-4657-8c89-fa7101aa5225" providerId="ADAL" clId="{2A6BA0FC-E9EF-4CB7-AEBD-91D3CEE9F3AC}" dt="2024-10-28T19:57:51.466" v="47" actId="478"/>
          <ac:spMkLst>
            <pc:docMk/>
            <pc:sldMk cId="1017360898" sldId="367"/>
            <ac:spMk id="11" creationId="{FCF7C24C-758D-3DD1-A256-3F49B476ACAF}"/>
          </ac:spMkLst>
        </pc:spChg>
        <pc:spChg chg="mod">
          <ac:chgData name="Zixi Li" userId="7afddd65-cf6f-4657-8c89-fa7101aa5225" providerId="ADAL" clId="{2A6BA0FC-E9EF-4CB7-AEBD-91D3CEE9F3AC}" dt="2024-10-30T20:04:53.905" v="1098" actId="20577"/>
          <ac:spMkLst>
            <pc:docMk/>
            <pc:sldMk cId="1017360898" sldId="367"/>
            <ac:spMk id="26" creationId="{36395634-4BC8-18E5-F704-E4D1492AF842}"/>
          </ac:spMkLst>
        </pc:spChg>
        <pc:spChg chg="add del">
          <ac:chgData name="Zixi Li" userId="7afddd65-cf6f-4657-8c89-fa7101aa5225" providerId="ADAL" clId="{2A6BA0FC-E9EF-4CB7-AEBD-91D3CEE9F3AC}" dt="2024-10-28T19:57:54.258" v="48" actId="478"/>
          <ac:spMkLst>
            <pc:docMk/>
            <pc:sldMk cId="1017360898" sldId="367"/>
            <ac:spMk id="39" creationId="{1B27BDFD-89BA-24A7-B67D-6B7F9F6520B1}"/>
          </ac:spMkLst>
        </pc:spChg>
        <pc:spChg chg="add del">
          <ac:chgData name="Zixi Li" userId="7afddd65-cf6f-4657-8c89-fa7101aa5225" providerId="ADAL" clId="{2A6BA0FC-E9EF-4CB7-AEBD-91D3CEE9F3AC}" dt="2024-10-28T19:57:54.258" v="48" actId="478"/>
          <ac:spMkLst>
            <pc:docMk/>
            <pc:sldMk cId="1017360898" sldId="367"/>
            <ac:spMk id="40" creationId="{86E21D99-45D2-60F9-C3E2-1C9F52794233}"/>
          </ac:spMkLst>
        </pc:spChg>
        <pc:spChg chg="add del">
          <ac:chgData name="Zixi Li" userId="7afddd65-cf6f-4657-8c89-fa7101aa5225" providerId="ADAL" clId="{2A6BA0FC-E9EF-4CB7-AEBD-91D3CEE9F3AC}" dt="2024-10-28T19:57:54.258" v="48" actId="478"/>
          <ac:spMkLst>
            <pc:docMk/>
            <pc:sldMk cId="1017360898" sldId="367"/>
            <ac:spMk id="41" creationId="{E220C9E2-AFD8-73B3-6494-62D055065D1F}"/>
          </ac:spMkLst>
        </pc:spChg>
        <pc:cxnChg chg="add del">
          <ac:chgData name="Zixi Li" userId="7afddd65-cf6f-4657-8c89-fa7101aa5225" providerId="ADAL" clId="{2A6BA0FC-E9EF-4CB7-AEBD-91D3CEE9F3AC}" dt="2024-10-28T19:57:54.258" v="48" actId="478"/>
          <ac:cxnSpMkLst>
            <pc:docMk/>
            <pc:sldMk cId="1017360898" sldId="367"/>
            <ac:cxnSpMk id="25" creationId="{13960620-3AF1-4C96-C1ED-05D7596ED6A1}"/>
          </ac:cxnSpMkLst>
        </pc:cxnChg>
        <pc:cxnChg chg="add del">
          <ac:chgData name="Zixi Li" userId="7afddd65-cf6f-4657-8c89-fa7101aa5225" providerId="ADAL" clId="{2A6BA0FC-E9EF-4CB7-AEBD-91D3CEE9F3AC}" dt="2024-10-28T19:57:54.258" v="48" actId="478"/>
          <ac:cxnSpMkLst>
            <pc:docMk/>
            <pc:sldMk cId="1017360898" sldId="367"/>
            <ac:cxnSpMk id="27" creationId="{94ADBAC5-A1EE-929A-2FA6-2E2F0EAD4683}"/>
          </ac:cxnSpMkLst>
        </pc:cxnChg>
        <pc:cxnChg chg="add del">
          <ac:chgData name="Zixi Li" userId="7afddd65-cf6f-4657-8c89-fa7101aa5225" providerId="ADAL" clId="{2A6BA0FC-E9EF-4CB7-AEBD-91D3CEE9F3AC}" dt="2024-10-28T19:57:54.258" v="48" actId="478"/>
          <ac:cxnSpMkLst>
            <pc:docMk/>
            <pc:sldMk cId="1017360898" sldId="367"/>
            <ac:cxnSpMk id="29" creationId="{33780F35-260C-BCD6-1F40-45DD9B78FA42}"/>
          </ac:cxnSpMkLst>
        </pc:cxnChg>
      </pc:sldChg>
      <pc:sldChg chg="ord">
        <pc:chgData name="Zixi Li" userId="7afddd65-cf6f-4657-8c89-fa7101aa5225" providerId="ADAL" clId="{2A6BA0FC-E9EF-4CB7-AEBD-91D3CEE9F3AC}" dt="2024-11-01T22:18:49.324" v="2272"/>
        <pc:sldMkLst>
          <pc:docMk/>
          <pc:sldMk cId="481413716" sldId="369"/>
        </pc:sldMkLst>
      </pc:sldChg>
      <pc:sldChg chg="ord">
        <pc:chgData name="Zixi Li" userId="7afddd65-cf6f-4657-8c89-fa7101aa5225" providerId="ADAL" clId="{2A6BA0FC-E9EF-4CB7-AEBD-91D3CEE9F3AC}" dt="2024-11-01T22:18:49.324" v="2272"/>
        <pc:sldMkLst>
          <pc:docMk/>
          <pc:sldMk cId="3540460152" sldId="370"/>
        </pc:sldMkLst>
      </pc:sldChg>
      <pc:sldChg chg="ord">
        <pc:chgData name="Zixi Li" userId="7afddd65-cf6f-4657-8c89-fa7101aa5225" providerId="ADAL" clId="{2A6BA0FC-E9EF-4CB7-AEBD-91D3CEE9F3AC}" dt="2024-11-01T22:18:49.324" v="2272"/>
        <pc:sldMkLst>
          <pc:docMk/>
          <pc:sldMk cId="3432295748" sldId="371"/>
        </pc:sldMkLst>
      </pc:sldChg>
      <pc:sldChg chg="ord">
        <pc:chgData name="Zixi Li" userId="7afddd65-cf6f-4657-8c89-fa7101aa5225" providerId="ADAL" clId="{2A6BA0FC-E9EF-4CB7-AEBD-91D3CEE9F3AC}" dt="2024-11-01T22:18:49.324" v="2272"/>
        <pc:sldMkLst>
          <pc:docMk/>
          <pc:sldMk cId="234736047" sldId="373"/>
        </pc:sldMkLst>
      </pc:sldChg>
      <pc:sldChg chg="ord">
        <pc:chgData name="Zixi Li" userId="7afddd65-cf6f-4657-8c89-fa7101aa5225" providerId="ADAL" clId="{2A6BA0FC-E9EF-4CB7-AEBD-91D3CEE9F3AC}" dt="2024-11-01T22:18:49.324" v="2272"/>
        <pc:sldMkLst>
          <pc:docMk/>
          <pc:sldMk cId="369268103" sldId="374"/>
        </pc:sldMkLst>
      </pc:sldChg>
      <pc:sldChg chg="ord">
        <pc:chgData name="Zixi Li" userId="7afddd65-cf6f-4657-8c89-fa7101aa5225" providerId="ADAL" clId="{2A6BA0FC-E9EF-4CB7-AEBD-91D3CEE9F3AC}" dt="2024-11-01T22:18:49.324" v="2272"/>
        <pc:sldMkLst>
          <pc:docMk/>
          <pc:sldMk cId="3239376158" sldId="375"/>
        </pc:sldMkLst>
      </pc:sldChg>
      <pc:sldChg chg="ord">
        <pc:chgData name="Zixi Li" userId="7afddd65-cf6f-4657-8c89-fa7101aa5225" providerId="ADAL" clId="{2A6BA0FC-E9EF-4CB7-AEBD-91D3CEE9F3AC}" dt="2024-11-01T22:18:49.324" v="2272"/>
        <pc:sldMkLst>
          <pc:docMk/>
          <pc:sldMk cId="2234392033" sldId="382"/>
        </pc:sldMkLst>
      </pc:sldChg>
      <pc:sldChg chg="ord">
        <pc:chgData name="Zixi Li" userId="7afddd65-cf6f-4657-8c89-fa7101aa5225" providerId="ADAL" clId="{2A6BA0FC-E9EF-4CB7-AEBD-91D3CEE9F3AC}" dt="2024-11-01T22:18:49.324" v="2272"/>
        <pc:sldMkLst>
          <pc:docMk/>
          <pc:sldMk cId="3785907447" sldId="384"/>
        </pc:sldMkLst>
      </pc:sldChg>
      <pc:sldChg chg="ord">
        <pc:chgData name="Zixi Li" userId="7afddd65-cf6f-4657-8c89-fa7101aa5225" providerId="ADAL" clId="{2A6BA0FC-E9EF-4CB7-AEBD-91D3CEE9F3AC}" dt="2024-11-01T22:18:49.324" v="2272"/>
        <pc:sldMkLst>
          <pc:docMk/>
          <pc:sldMk cId="601381386" sldId="385"/>
        </pc:sldMkLst>
      </pc:sldChg>
      <pc:sldChg chg="ord">
        <pc:chgData name="Zixi Li" userId="7afddd65-cf6f-4657-8c89-fa7101aa5225" providerId="ADAL" clId="{2A6BA0FC-E9EF-4CB7-AEBD-91D3CEE9F3AC}" dt="2024-11-01T22:18:49.324" v="2272"/>
        <pc:sldMkLst>
          <pc:docMk/>
          <pc:sldMk cId="933112081" sldId="386"/>
        </pc:sldMkLst>
      </pc:sldChg>
      <pc:sldChg chg="ord">
        <pc:chgData name="Zixi Li" userId="7afddd65-cf6f-4657-8c89-fa7101aa5225" providerId="ADAL" clId="{2A6BA0FC-E9EF-4CB7-AEBD-91D3CEE9F3AC}" dt="2024-11-01T22:18:49.324" v="2272"/>
        <pc:sldMkLst>
          <pc:docMk/>
          <pc:sldMk cId="583965964" sldId="387"/>
        </pc:sldMkLst>
      </pc:sldChg>
      <pc:sldChg chg="ord">
        <pc:chgData name="Zixi Li" userId="7afddd65-cf6f-4657-8c89-fa7101aa5225" providerId="ADAL" clId="{2A6BA0FC-E9EF-4CB7-AEBD-91D3CEE9F3AC}" dt="2024-11-01T22:18:49.324" v="2272"/>
        <pc:sldMkLst>
          <pc:docMk/>
          <pc:sldMk cId="753360527" sldId="388"/>
        </pc:sldMkLst>
      </pc:sldChg>
      <pc:sldChg chg="modSp mod modAnim">
        <pc:chgData name="Zixi Li" userId="7afddd65-cf6f-4657-8c89-fa7101aa5225" providerId="ADAL" clId="{2A6BA0FC-E9EF-4CB7-AEBD-91D3CEE9F3AC}" dt="2024-11-01T22:52:26.632" v="2671" actId="1076"/>
        <pc:sldMkLst>
          <pc:docMk/>
          <pc:sldMk cId="360601525" sldId="390"/>
        </pc:sldMkLst>
        <pc:spChg chg="mod">
          <ac:chgData name="Zixi Li" userId="7afddd65-cf6f-4657-8c89-fa7101aa5225" providerId="ADAL" clId="{2A6BA0FC-E9EF-4CB7-AEBD-91D3CEE9F3AC}" dt="2024-11-01T22:52:26.632" v="2671" actId="1076"/>
          <ac:spMkLst>
            <pc:docMk/>
            <pc:sldMk cId="360601525" sldId="390"/>
            <ac:spMk id="20" creationId="{05344CB1-7BDC-5EBB-8C25-68D41795DF31}"/>
          </ac:spMkLst>
        </pc:spChg>
      </pc:sldChg>
      <pc:sldChg chg="modNotesTx">
        <pc:chgData name="Zixi Li" userId="7afddd65-cf6f-4657-8c89-fa7101aa5225" providerId="ADAL" clId="{2A6BA0FC-E9EF-4CB7-AEBD-91D3CEE9F3AC}" dt="2024-10-28T22:51:12.659" v="367" actId="20577"/>
        <pc:sldMkLst>
          <pc:docMk/>
          <pc:sldMk cId="919238285" sldId="391"/>
        </pc:sldMkLst>
      </pc:sldChg>
      <pc:sldChg chg="mod modShow modNotesTx">
        <pc:chgData name="Zixi Li" userId="7afddd65-cf6f-4657-8c89-fa7101aa5225" providerId="ADAL" clId="{2A6BA0FC-E9EF-4CB7-AEBD-91D3CEE9F3AC}" dt="2024-10-28T23:12:38.722" v="611" actId="20577"/>
        <pc:sldMkLst>
          <pc:docMk/>
          <pc:sldMk cId="504684871" sldId="394"/>
        </pc:sldMkLst>
      </pc:sldChg>
      <pc:sldChg chg="mod modShow">
        <pc:chgData name="Zixi Li" userId="7afddd65-cf6f-4657-8c89-fa7101aa5225" providerId="ADAL" clId="{2A6BA0FC-E9EF-4CB7-AEBD-91D3CEE9F3AC}" dt="2024-10-28T23:12:17.934" v="539" actId="729"/>
        <pc:sldMkLst>
          <pc:docMk/>
          <pc:sldMk cId="3671339942" sldId="395"/>
        </pc:sldMkLst>
      </pc:sldChg>
      <pc:sldChg chg="addSp delSp modSp mod modAnim">
        <pc:chgData name="Zixi Li" userId="7afddd65-cf6f-4657-8c89-fa7101aa5225" providerId="ADAL" clId="{2A6BA0FC-E9EF-4CB7-AEBD-91D3CEE9F3AC}" dt="2024-11-01T21:44:25.443" v="2172"/>
        <pc:sldMkLst>
          <pc:docMk/>
          <pc:sldMk cId="2187643783" sldId="397"/>
        </pc:sldMkLst>
        <pc:spChg chg="mod">
          <ac:chgData name="Zixi Li" userId="7afddd65-cf6f-4657-8c89-fa7101aa5225" providerId="ADAL" clId="{2A6BA0FC-E9EF-4CB7-AEBD-91D3CEE9F3AC}" dt="2024-11-01T21:44:23.821" v="2170" actId="20577"/>
          <ac:spMkLst>
            <pc:docMk/>
            <pc:sldMk cId="2187643783" sldId="397"/>
            <ac:spMk id="3" creationId="{70022E88-55AF-DA24-C1F6-C177DCD12A3F}"/>
          </ac:spMkLst>
        </pc:spChg>
        <pc:spChg chg="add del mod">
          <ac:chgData name="Zixi Li" userId="7afddd65-cf6f-4657-8c89-fa7101aa5225" providerId="ADAL" clId="{2A6BA0FC-E9EF-4CB7-AEBD-91D3CEE9F3AC}" dt="2024-11-01T21:44:25.443" v="2172"/>
          <ac:spMkLst>
            <pc:docMk/>
            <pc:sldMk cId="2187643783" sldId="397"/>
            <ac:spMk id="4" creationId="{28196284-F1C4-07EA-55FF-3785E122A727}"/>
          </ac:spMkLst>
        </pc:spChg>
      </pc:sldChg>
      <pc:sldChg chg="addSp delSp modSp del mod modShow">
        <pc:chgData name="Zixi Li" userId="7afddd65-cf6f-4657-8c89-fa7101aa5225" providerId="ADAL" clId="{2A6BA0FC-E9EF-4CB7-AEBD-91D3CEE9F3AC}" dt="2024-11-01T22:43:38.086" v="2512" actId="47"/>
        <pc:sldMkLst>
          <pc:docMk/>
          <pc:sldMk cId="2960659404" sldId="399"/>
        </pc:sldMkLst>
        <pc:spChg chg="add mod">
          <ac:chgData name="Zixi Li" userId="7afddd65-cf6f-4657-8c89-fa7101aa5225" providerId="ADAL" clId="{2A6BA0FC-E9EF-4CB7-AEBD-91D3CEE9F3AC}" dt="2024-11-01T21:36:34.556" v="1860" actId="21"/>
          <ac:spMkLst>
            <pc:docMk/>
            <pc:sldMk cId="2960659404" sldId="399"/>
            <ac:spMk id="4" creationId="{25554ADB-DD4E-F298-9FC9-8C1CFDCA0ADA}"/>
          </ac:spMkLst>
        </pc:spChg>
        <pc:picChg chg="del">
          <ac:chgData name="Zixi Li" userId="7afddd65-cf6f-4657-8c89-fa7101aa5225" providerId="ADAL" clId="{2A6BA0FC-E9EF-4CB7-AEBD-91D3CEE9F3AC}" dt="2024-11-01T21:36:34.556" v="1860" actId="21"/>
          <ac:picMkLst>
            <pc:docMk/>
            <pc:sldMk cId="2960659404" sldId="399"/>
            <ac:picMk id="10" creationId="{A69E5D43-7001-F887-264C-DBAC0F6481AA}"/>
          </ac:picMkLst>
        </pc:picChg>
      </pc:sldChg>
      <pc:sldChg chg="mod modShow">
        <pc:chgData name="Zixi Li" userId="7afddd65-cf6f-4657-8c89-fa7101aa5225" providerId="ADAL" clId="{2A6BA0FC-E9EF-4CB7-AEBD-91D3CEE9F3AC}" dt="2024-11-01T22:53:45.791" v="2682" actId="729"/>
        <pc:sldMkLst>
          <pc:docMk/>
          <pc:sldMk cId="2493509849" sldId="403"/>
        </pc:sldMkLst>
      </pc:sldChg>
      <pc:sldChg chg="modSp">
        <pc:chgData name="Zixi Li" userId="7afddd65-cf6f-4657-8c89-fa7101aa5225" providerId="ADAL" clId="{2A6BA0FC-E9EF-4CB7-AEBD-91D3CEE9F3AC}" dt="2024-10-30T22:51:25.422" v="1520" actId="20577"/>
        <pc:sldMkLst>
          <pc:docMk/>
          <pc:sldMk cId="2011673384" sldId="410"/>
        </pc:sldMkLst>
        <pc:spChg chg="mod">
          <ac:chgData name="Zixi Li" userId="7afddd65-cf6f-4657-8c89-fa7101aa5225" providerId="ADAL" clId="{2A6BA0FC-E9EF-4CB7-AEBD-91D3CEE9F3AC}" dt="2024-10-30T22:51:25.422" v="1520" actId="20577"/>
          <ac:spMkLst>
            <pc:docMk/>
            <pc:sldMk cId="2011673384" sldId="410"/>
            <ac:spMk id="7" creationId="{06E9DACD-EE48-DCF2-4164-B6E50C72F030}"/>
          </ac:spMkLst>
        </pc:spChg>
      </pc:sldChg>
      <pc:sldChg chg="modSp mod modNotesTx">
        <pc:chgData name="Zixi Li" userId="7afddd65-cf6f-4657-8c89-fa7101aa5225" providerId="ADAL" clId="{2A6BA0FC-E9EF-4CB7-AEBD-91D3CEE9F3AC}" dt="2024-10-28T23:13:26.401" v="849" actId="20577"/>
        <pc:sldMkLst>
          <pc:docMk/>
          <pc:sldMk cId="178256268" sldId="412"/>
        </pc:sldMkLst>
        <pc:spChg chg="mod">
          <ac:chgData name="Zixi Li" userId="7afddd65-cf6f-4657-8c89-fa7101aa5225" providerId="ADAL" clId="{2A6BA0FC-E9EF-4CB7-AEBD-91D3CEE9F3AC}" dt="2024-10-28T20:06:27.116" v="74" actId="20577"/>
          <ac:spMkLst>
            <pc:docMk/>
            <pc:sldMk cId="178256268" sldId="412"/>
            <ac:spMk id="4" creationId="{84E1AAC7-5670-CD37-8989-D1D233544FCD}"/>
          </ac:spMkLst>
        </pc:spChg>
      </pc:sldChg>
      <pc:sldChg chg="modNotesTx">
        <pc:chgData name="Zixi Li" userId="7afddd65-cf6f-4657-8c89-fa7101aa5225" providerId="ADAL" clId="{2A6BA0FC-E9EF-4CB7-AEBD-91D3CEE9F3AC}" dt="2024-10-28T23:13:10.178" v="735" actId="20577"/>
        <pc:sldMkLst>
          <pc:docMk/>
          <pc:sldMk cId="497188371" sldId="413"/>
        </pc:sldMkLst>
      </pc:sldChg>
      <pc:sldChg chg="modAnim">
        <pc:chgData name="Zixi Li" userId="7afddd65-cf6f-4657-8c89-fa7101aa5225" providerId="ADAL" clId="{2A6BA0FC-E9EF-4CB7-AEBD-91D3CEE9F3AC}" dt="2024-10-30T20:06:40.487" v="1102"/>
        <pc:sldMkLst>
          <pc:docMk/>
          <pc:sldMk cId="708770756" sldId="416"/>
        </pc:sldMkLst>
      </pc:sldChg>
      <pc:sldChg chg="modSp mod modShow">
        <pc:chgData name="Zixi Li" userId="7afddd65-cf6f-4657-8c89-fa7101aa5225" providerId="ADAL" clId="{2A6BA0FC-E9EF-4CB7-AEBD-91D3CEE9F3AC}" dt="2024-11-01T22:30:59.074" v="2324" actId="20577"/>
        <pc:sldMkLst>
          <pc:docMk/>
          <pc:sldMk cId="1651080476" sldId="424"/>
        </pc:sldMkLst>
        <pc:spChg chg="mod">
          <ac:chgData name="Zixi Li" userId="7afddd65-cf6f-4657-8c89-fa7101aa5225" providerId="ADAL" clId="{2A6BA0FC-E9EF-4CB7-AEBD-91D3CEE9F3AC}" dt="2024-11-01T22:30:59.074" v="2324" actId="20577"/>
          <ac:spMkLst>
            <pc:docMk/>
            <pc:sldMk cId="1651080476" sldId="424"/>
            <ac:spMk id="3" creationId="{5C2BA736-30FF-836E-8117-81E404ECFED5}"/>
          </ac:spMkLst>
        </pc:spChg>
      </pc:sldChg>
      <pc:sldChg chg="addSp delSp modSp add mod delAnim modAnim modNotesTx">
        <pc:chgData name="Zixi Li" userId="7afddd65-cf6f-4657-8c89-fa7101aa5225" providerId="ADAL" clId="{2A6BA0FC-E9EF-4CB7-AEBD-91D3CEE9F3AC}" dt="2024-10-30T22:50:41.037" v="1491" actId="20577"/>
        <pc:sldMkLst>
          <pc:docMk/>
          <pc:sldMk cId="674193806" sldId="430"/>
        </pc:sldMkLst>
        <pc:spChg chg="del">
          <ac:chgData name="Zixi Li" userId="7afddd65-cf6f-4657-8c89-fa7101aa5225" providerId="ADAL" clId="{2A6BA0FC-E9EF-4CB7-AEBD-91D3CEE9F3AC}" dt="2024-10-30T17:08:06.500" v="882" actId="478"/>
          <ac:spMkLst>
            <pc:docMk/>
            <pc:sldMk cId="674193806" sldId="430"/>
            <ac:spMk id="2" creationId="{97C2EBB3-2B5C-8408-1307-7E3B43E7EEC8}"/>
          </ac:spMkLst>
        </pc:spChg>
        <pc:spChg chg="add mod">
          <ac:chgData name="Zixi Li" userId="7afddd65-cf6f-4657-8c89-fa7101aa5225" providerId="ADAL" clId="{2A6BA0FC-E9EF-4CB7-AEBD-91D3CEE9F3AC}" dt="2024-10-30T17:08:06.500" v="882" actId="478"/>
          <ac:spMkLst>
            <pc:docMk/>
            <pc:sldMk cId="674193806" sldId="430"/>
            <ac:spMk id="4" creationId="{EFFD44A9-6B27-42AE-B8CC-46981B8EF63D}"/>
          </ac:spMkLst>
        </pc:spChg>
        <pc:spChg chg="add mod">
          <ac:chgData name="Zixi Li" userId="7afddd65-cf6f-4657-8c89-fa7101aa5225" providerId="ADAL" clId="{2A6BA0FC-E9EF-4CB7-AEBD-91D3CEE9F3AC}" dt="2024-10-30T20:07:15.158" v="1103" actId="1076"/>
          <ac:spMkLst>
            <pc:docMk/>
            <pc:sldMk cId="674193806" sldId="430"/>
            <ac:spMk id="7" creationId="{3C508E44-32BE-1790-853C-6B9C3CE3AFCC}"/>
          </ac:spMkLst>
        </pc:spChg>
        <pc:spChg chg="mod topLvl">
          <ac:chgData name="Zixi Li" userId="7afddd65-cf6f-4657-8c89-fa7101aa5225" providerId="ADAL" clId="{2A6BA0FC-E9EF-4CB7-AEBD-91D3CEE9F3AC}" dt="2024-10-30T20:07:15.158" v="1103" actId="1076"/>
          <ac:spMkLst>
            <pc:docMk/>
            <pc:sldMk cId="674193806" sldId="430"/>
            <ac:spMk id="10" creationId="{24573AEF-EC23-4921-5C22-0C1AC281E4AF}"/>
          </ac:spMkLst>
        </pc:spChg>
        <pc:spChg chg="add mod">
          <ac:chgData name="Zixi Li" userId="7afddd65-cf6f-4657-8c89-fa7101aa5225" providerId="ADAL" clId="{2A6BA0FC-E9EF-4CB7-AEBD-91D3CEE9F3AC}" dt="2024-10-30T20:07:15.158" v="1103" actId="1076"/>
          <ac:spMkLst>
            <pc:docMk/>
            <pc:sldMk cId="674193806" sldId="430"/>
            <ac:spMk id="12" creationId="{2043B7F0-5692-3449-8CA8-29710B8606CC}"/>
          </ac:spMkLst>
        </pc:spChg>
        <pc:spChg chg="add mod">
          <ac:chgData name="Zixi Li" userId="7afddd65-cf6f-4657-8c89-fa7101aa5225" providerId="ADAL" clId="{2A6BA0FC-E9EF-4CB7-AEBD-91D3CEE9F3AC}" dt="2024-10-30T20:09:52.624" v="1150" actId="20577"/>
          <ac:spMkLst>
            <pc:docMk/>
            <pc:sldMk cId="674193806" sldId="430"/>
            <ac:spMk id="13" creationId="{5FDB2621-C91B-F5EE-259A-32BCC4967832}"/>
          </ac:spMkLst>
        </pc:spChg>
        <pc:spChg chg="add mod">
          <ac:chgData name="Zixi Li" userId="7afddd65-cf6f-4657-8c89-fa7101aa5225" providerId="ADAL" clId="{2A6BA0FC-E9EF-4CB7-AEBD-91D3CEE9F3AC}" dt="2024-10-30T20:10:13.158" v="1157" actId="1076"/>
          <ac:spMkLst>
            <pc:docMk/>
            <pc:sldMk cId="674193806" sldId="430"/>
            <ac:spMk id="15" creationId="{F2CC2F19-C51F-879B-A1EC-CE678B46863C}"/>
          </ac:spMkLst>
        </pc:spChg>
        <pc:spChg chg="add mod">
          <ac:chgData name="Zixi Li" userId="7afddd65-cf6f-4657-8c89-fa7101aa5225" providerId="ADAL" clId="{2A6BA0FC-E9EF-4CB7-AEBD-91D3CEE9F3AC}" dt="2024-10-30T20:10:05.823" v="1155" actId="688"/>
          <ac:spMkLst>
            <pc:docMk/>
            <pc:sldMk cId="674193806" sldId="430"/>
            <ac:spMk id="19" creationId="{308297F4-6797-24A1-DB86-11B2E199449B}"/>
          </ac:spMkLst>
        </pc:spChg>
        <pc:spChg chg="del">
          <ac:chgData name="Zixi Li" userId="7afddd65-cf6f-4657-8c89-fa7101aa5225" providerId="ADAL" clId="{2A6BA0FC-E9EF-4CB7-AEBD-91D3CEE9F3AC}" dt="2024-10-30T17:08:06.500" v="882" actId="478"/>
          <ac:spMkLst>
            <pc:docMk/>
            <pc:sldMk cId="674193806" sldId="430"/>
            <ac:spMk id="27" creationId="{ED85DBDC-1188-6BAC-6C2B-AC2B852AABFE}"/>
          </ac:spMkLst>
        </pc:spChg>
        <pc:spChg chg="del">
          <ac:chgData name="Zixi Li" userId="7afddd65-cf6f-4657-8c89-fa7101aa5225" providerId="ADAL" clId="{2A6BA0FC-E9EF-4CB7-AEBD-91D3CEE9F3AC}" dt="2024-10-30T17:08:06.500" v="882" actId="478"/>
          <ac:spMkLst>
            <pc:docMk/>
            <pc:sldMk cId="674193806" sldId="430"/>
            <ac:spMk id="28" creationId="{937E9EF4-F7CD-6771-FFC6-511393B3272F}"/>
          </ac:spMkLst>
        </pc:spChg>
        <pc:grpChg chg="add del mod">
          <ac:chgData name="Zixi Li" userId="7afddd65-cf6f-4657-8c89-fa7101aa5225" providerId="ADAL" clId="{2A6BA0FC-E9EF-4CB7-AEBD-91D3CEE9F3AC}" dt="2024-10-30T19:39:41.050" v="922" actId="165"/>
          <ac:grpSpMkLst>
            <pc:docMk/>
            <pc:sldMk cId="674193806" sldId="430"/>
            <ac:grpSpMk id="8" creationId="{4F5EC928-83D0-B2D8-D0A6-C51B8D721EE2}"/>
          </ac:grpSpMkLst>
        </pc:grpChg>
        <pc:grpChg chg="del">
          <ac:chgData name="Zixi Li" userId="7afddd65-cf6f-4657-8c89-fa7101aa5225" providerId="ADAL" clId="{2A6BA0FC-E9EF-4CB7-AEBD-91D3CEE9F3AC}" dt="2024-10-30T17:08:08.660" v="883" actId="478"/>
          <ac:grpSpMkLst>
            <pc:docMk/>
            <pc:sldMk cId="674193806" sldId="430"/>
            <ac:grpSpMk id="70" creationId="{C4FCAD85-F8B0-C5CD-6592-9F03727FDE3E}"/>
          </ac:grpSpMkLst>
        </pc:grpChg>
        <pc:picChg chg="add mod modCrop">
          <ac:chgData name="Zixi Li" userId="7afddd65-cf6f-4657-8c89-fa7101aa5225" providerId="ADAL" clId="{2A6BA0FC-E9EF-4CB7-AEBD-91D3CEE9F3AC}" dt="2024-10-30T20:07:15.158" v="1103" actId="1076"/>
          <ac:picMkLst>
            <pc:docMk/>
            <pc:sldMk cId="674193806" sldId="430"/>
            <ac:picMk id="6" creationId="{EB96B965-D2F6-E728-3C01-8EE3187F4E1B}"/>
          </ac:picMkLst>
        </pc:picChg>
        <pc:picChg chg="mod topLvl">
          <ac:chgData name="Zixi Li" userId="7afddd65-cf6f-4657-8c89-fa7101aa5225" providerId="ADAL" clId="{2A6BA0FC-E9EF-4CB7-AEBD-91D3CEE9F3AC}" dt="2024-10-30T20:07:15.158" v="1103" actId="1076"/>
          <ac:picMkLst>
            <pc:docMk/>
            <pc:sldMk cId="674193806" sldId="430"/>
            <ac:picMk id="9" creationId="{DA3068E7-CDDE-8CA6-5A47-6AA28B141B69}"/>
          </ac:picMkLst>
        </pc:picChg>
        <pc:picChg chg="add mod">
          <ac:chgData name="Zixi Li" userId="7afddd65-cf6f-4657-8c89-fa7101aa5225" providerId="ADAL" clId="{2A6BA0FC-E9EF-4CB7-AEBD-91D3CEE9F3AC}" dt="2024-10-30T20:07:15.158" v="1103" actId="1076"/>
          <ac:picMkLst>
            <pc:docMk/>
            <pc:sldMk cId="674193806" sldId="430"/>
            <ac:picMk id="11" creationId="{2A7C158B-6DAB-A417-B4CC-1C7DA641EA77}"/>
          </ac:picMkLst>
        </pc:picChg>
        <pc:picChg chg="add mod">
          <ac:chgData name="Zixi Li" userId="7afddd65-cf6f-4657-8c89-fa7101aa5225" providerId="ADAL" clId="{2A6BA0FC-E9EF-4CB7-AEBD-91D3CEE9F3AC}" dt="2024-10-30T20:08:56.143" v="1121" actId="1076"/>
          <ac:picMkLst>
            <pc:docMk/>
            <pc:sldMk cId="674193806" sldId="430"/>
            <ac:picMk id="14" creationId="{AB529B97-19F3-C2DC-0D7E-BDFE8412535E}"/>
          </ac:picMkLst>
        </pc:picChg>
        <pc:picChg chg="add mod">
          <ac:chgData name="Zixi Li" userId="7afddd65-cf6f-4657-8c89-fa7101aa5225" providerId="ADAL" clId="{2A6BA0FC-E9EF-4CB7-AEBD-91D3CEE9F3AC}" dt="2024-10-30T20:10:17.493" v="1158" actId="1076"/>
          <ac:picMkLst>
            <pc:docMk/>
            <pc:sldMk cId="674193806" sldId="430"/>
            <ac:picMk id="16" creationId="{EB4A0D40-229B-FDA0-1CE2-D27E23653BFD}"/>
          </ac:picMkLst>
        </pc:picChg>
        <pc:picChg chg="add mod">
          <ac:chgData name="Zixi Li" userId="7afddd65-cf6f-4657-8c89-fa7101aa5225" providerId="ADAL" clId="{2A6BA0FC-E9EF-4CB7-AEBD-91D3CEE9F3AC}" dt="2024-10-30T20:08:56.143" v="1121" actId="1076"/>
          <ac:picMkLst>
            <pc:docMk/>
            <pc:sldMk cId="674193806" sldId="430"/>
            <ac:picMk id="18" creationId="{186B22B0-E959-C185-CA53-EB13B5DB06D1}"/>
          </ac:picMkLst>
        </pc:picChg>
        <pc:picChg chg="del">
          <ac:chgData name="Zixi Li" userId="7afddd65-cf6f-4657-8c89-fa7101aa5225" providerId="ADAL" clId="{2A6BA0FC-E9EF-4CB7-AEBD-91D3CEE9F3AC}" dt="2024-10-30T17:08:06.500" v="882" actId="478"/>
          <ac:picMkLst>
            <pc:docMk/>
            <pc:sldMk cId="674193806" sldId="430"/>
            <ac:picMk id="93" creationId="{6C90FB4D-68C1-5C80-A380-1B5F8E283FBD}"/>
          </ac:picMkLst>
        </pc:picChg>
      </pc:sldChg>
      <pc:sldChg chg="new del">
        <pc:chgData name="Zixi Li" userId="7afddd65-cf6f-4657-8c89-fa7101aa5225" providerId="ADAL" clId="{2A6BA0FC-E9EF-4CB7-AEBD-91D3CEE9F3AC}" dt="2024-10-28T23:13:05.746" v="693" actId="680"/>
        <pc:sldMkLst>
          <pc:docMk/>
          <pc:sldMk cId="4148975161" sldId="430"/>
        </pc:sldMkLst>
      </pc:sldChg>
      <pc:sldChg chg="addSp modSp add mod modNotesTx">
        <pc:chgData name="Zixi Li" userId="7afddd65-cf6f-4657-8c89-fa7101aa5225" providerId="ADAL" clId="{2A6BA0FC-E9EF-4CB7-AEBD-91D3CEE9F3AC}" dt="2024-10-30T22:59:14.730" v="1858" actId="20577"/>
        <pc:sldMkLst>
          <pc:docMk/>
          <pc:sldMk cId="1432552700" sldId="431"/>
        </pc:sldMkLst>
        <pc:spChg chg="mod">
          <ac:chgData name="Zixi Li" userId="7afddd65-cf6f-4657-8c89-fa7101aa5225" providerId="ADAL" clId="{2A6BA0FC-E9EF-4CB7-AEBD-91D3CEE9F3AC}" dt="2024-10-30T20:53:03.768" v="1182" actId="20577"/>
          <ac:spMkLst>
            <pc:docMk/>
            <pc:sldMk cId="1432552700" sldId="431"/>
            <ac:spMk id="2" creationId="{E1089392-FF34-3ACC-5BB0-C6DE9B7F62F0}"/>
          </ac:spMkLst>
        </pc:spChg>
        <pc:spChg chg="add mod">
          <ac:chgData name="Zixi Li" userId="7afddd65-cf6f-4657-8c89-fa7101aa5225" providerId="ADAL" clId="{2A6BA0FC-E9EF-4CB7-AEBD-91D3CEE9F3AC}" dt="2024-10-30T20:55:23.844" v="1327" actId="1076"/>
          <ac:spMkLst>
            <pc:docMk/>
            <pc:sldMk cId="1432552700" sldId="431"/>
            <ac:spMk id="3" creationId="{723B3B5A-BF1E-7496-9589-0FF4EE13AA64}"/>
          </ac:spMkLst>
        </pc:spChg>
        <pc:spChg chg="add mod">
          <ac:chgData name="Zixi Li" userId="7afddd65-cf6f-4657-8c89-fa7101aa5225" providerId="ADAL" clId="{2A6BA0FC-E9EF-4CB7-AEBD-91D3CEE9F3AC}" dt="2024-10-30T20:55:23.844" v="1327" actId="1076"/>
          <ac:spMkLst>
            <pc:docMk/>
            <pc:sldMk cId="1432552700" sldId="431"/>
            <ac:spMk id="7" creationId="{25466FD4-B912-A727-3D1C-8E7976F8B7D8}"/>
          </ac:spMkLst>
        </pc:spChg>
        <pc:spChg chg="add mod">
          <ac:chgData name="Zixi Li" userId="7afddd65-cf6f-4657-8c89-fa7101aa5225" providerId="ADAL" clId="{2A6BA0FC-E9EF-4CB7-AEBD-91D3CEE9F3AC}" dt="2024-10-30T20:55:17.012" v="1325" actId="1076"/>
          <ac:spMkLst>
            <pc:docMk/>
            <pc:sldMk cId="1432552700" sldId="431"/>
            <ac:spMk id="8" creationId="{A4ED0974-33B1-AF74-0006-E93C953F21A3}"/>
          </ac:spMkLst>
        </pc:spChg>
        <pc:picChg chg="add mod">
          <ac:chgData name="Zixi Li" userId="7afddd65-cf6f-4657-8c89-fa7101aa5225" providerId="ADAL" clId="{2A6BA0FC-E9EF-4CB7-AEBD-91D3CEE9F3AC}" dt="2024-10-30T20:54:48.174" v="1240" actId="1076"/>
          <ac:picMkLst>
            <pc:docMk/>
            <pc:sldMk cId="1432552700" sldId="431"/>
            <ac:picMk id="5" creationId="{79C943B4-C535-8F28-25BC-CDA7515547DC}"/>
          </ac:picMkLst>
        </pc:picChg>
        <pc:picChg chg="mod">
          <ac:chgData name="Zixi Li" userId="7afddd65-cf6f-4657-8c89-fa7101aa5225" providerId="ADAL" clId="{2A6BA0FC-E9EF-4CB7-AEBD-91D3CEE9F3AC}" dt="2024-10-30T20:54:40.663" v="1235" actId="1076"/>
          <ac:picMkLst>
            <pc:docMk/>
            <pc:sldMk cId="1432552700" sldId="431"/>
            <ac:picMk id="6" creationId="{CDFEFDF6-7B2B-0B6E-C9BC-0F5CA0D83DE7}"/>
          </ac:picMkLst>
        </pc:picChg>
      </pc:sldChg>
      <pc:sldChg chg="addSp delSp modSp new mod modClrScheme chgLayout">
        <pc:chgData name="Zixi Li" userId="7afddd65-cf6f-4657-8c89-fa7101aa5225" providerId="ADAL" clId="{2A6BA0FC-E9EF-4CB7-AEBD-91D3CEE9F3AC}" dt="2024-11-01T21:41:45.099" v="2097" actId="20577"/>
        <pc:sldMkLst>
          <pc:docMk/>
          <pc:sldMk cId="298156950" sldId="432"/>
        </pc:sldMkLst>
        <pc:spChg chg="add del mod ord">
          <ac:chgData name="Zixi Li" userId="7afddd65-cf6f-4657-8c89-fa7101aa5225" providerId="ADAL" clId="{2A6BA0FC-E9EF-4CB7-AEBD-91D3CEE9F3AC}" dt="2024-11-01T21:36:59.921" v="1865" actId="700"/>
          <ac:spMkLst>
            <pc:docMk/>
            <pc:sldMk cId="298156950" sldId="432"/>
            <ac:spMk id="2" creationId="{742323B8-C2A5-E877-274B-048C55A1FC61}"/>
          </ac:spMkLst>
        </pc:spChg>
        <pc:spChg chg="add del mod ord">
          <ac:chgData name="Zixi Li" userId="7afddd65-cf6f-4657-8c89-fa7101aa5225" providerId="ADAL" clId="{2A6BA0FC-E9EF-4CB7-AEBD-91D3CEE9F3AC}" dt="2024-11-01T21:41:45.099" v="2097" actId="20577"/>
          <ac:spMkLst>
            <pc:docMk/>
            <pc:sldMk cId="298156950" sldId="432"/>
            <ac:spMk id="3" creationId="{50E03F73-5F67-0258-4582-CB4735CB2476}"/>
          </ac:spMkLst>
        </pc:spChg>
        <pc:spChg chg="del">
          <ac:chgData name="Zixi Li" userId="7afddd65-cf6f-4657-8c89-fa7101aa5225" providerId="ADAL" clId="{2A6BA0FC-E9EF-4CB7-AEBD-91D3CEE9F3AC}" dt="2024-11-01T21:36:35.754" v="1861"/>
          <ac:spMkLst>
            <pc:docMk/>
            <pc:sldMk cId="298156950" sldId="432"/>
            <ac:spMk id="4" creationId="{81B547B9-9103-6A78-1456-5AEB5AB788DA}"/>
          </ac:spMkLst>
        </pc:spChg>
        <pc:spChg chg="add del mod ord">
          <ac:chgData name="Zixi Li" userId="7afddd65-cf6f-4657-8c89-fa7101aa5225" providerId="ADAL" clId="{2A6BA0FC-E9EF-4CB7-AEBD-91D3CEE9F3AC}" dt="2024-11-01T21:36:59.921" v="1865" actId="700"/>
          <ac:spMkLst>
            <pc:docMk/>
            <pc:sldMk cId="298156950" sldId="432"/>
            <ac:spMk id="5" creationId="{F59F7055-CBBB-FDC9-DCBB-3755C0339294}"/>
          </ac:spMkLst>
        </pc:spChg>
        <pc:spChg chg="add del mod ord">
          <ac:chgData name="Zixi Li" userId="7afddd65-cf6f-4657-8c89-fa7101aa5225" providerId="ADAL" clId="{2A6BA0FC-E9EF-4CB7-AEBD-91D3CEE9F3AC}" dt="2024-11-01T21:36:59.921" v="1865" actId="700"/>
          <ac:spMkLst>
            <pc:docMk/>
            <pc:sldMk cId="298156950" sldId="432"/>
            <ac:spMk id="6" creationId="{0761D608-6F51-6331-190B-654292645745}"/>
          </ac:spMkLst>
        </pc:spChg>
        <pc:spChg chg="add del mod ord">
          <ac:chgData name="Zixi Li" userId="7afddd65-cf6f-4657-8c89-fa7101aa5225" providerId="ADAL" clId="{2A6BA0FC-E9EF-4CB7-AEBD-91D3CEE9F3AC}" dt="2024-11-01T21:36:59.921" v="1865" actId="700"/>
          <ac:spMkLst>
            <pc:docMk/>
            <pc:sldMk cId="298156950" sldId="432"/>
            <ac:spMk id="7" creationId="{02D2D5D2-BC2E-0EDD-1E8A-BB5CA9FAC533}"/>
          </ac:spMkLst>
        </pc:spChg>
        <pc:spChg chg="add del mod ord">
          <ac:chgData name="Zixi Li" userId="7afddd65-cf6f-4657-8c89-fa7101aa5225" providerId="ADAL" clId="{2A6BA0FC-E9EF-4CB7-AEBD-91D3CEE9F3AC}" dt="2024-11-01T21:36:59.921" v="1865" actId="700"/>
          <ac:spMkLst>
            <pc:docMk/>
            <pc:sldMk cId="298156950" sldId="432"/>
            <ac:spMk id="8" creationId="{5AB0F2ED-08DB-C1AE-9E64-729763F9E9B9}"/>
          </ac:spMkLst>
        </pc:spChg>
        <pc:spChg chg="add del mod ord">
          <ac:chgData name="Zixi Li" userId="7afddd65-cf6f-4657-8c89-fa7101aa5225" providerId="ADAL" clId="{2A6BA0FC-E9EF-4CB7-AEBD-91D3CEE9F3AC}" dt="2024-11-01T21:36:59.921" v="1865" actId="700"/>
          <ac:spMkLst>
            <pc:docMk/>
            <pc:sldMk cId="298156950" sldId="432"/>
            <ac:spMk id="9" creationId="{8CF68CE3-CE45-CA90-9B48-5EF871B94D40}"/>
          </ac:spMkLst>
        </pc:spChg>
        <pc:spChg chg="add del mod ord">
          <ac:chgData name="Zixi Li" userId="7afddd65-cf6f-4657-8c89-fa7101aa5225" providerId="ADAL" clId="{2A6BA0FC-E9EF-4CB7-AEBD-91D3CEE9F3AC}" dt="2024-11-01T21:36:59.921" v="1865" actId="700"/>
          <ac:spMkLst>
            <pc:docMk/>
            <pc:sldMk cId="298156950" sldId="432"/>
            <ac:spMk id="11" creationId="{1E30B9D3-5010-594F-5597-8826EA582C13}"/>
          </ac:spMkLst>
        </pc:spChg>
        <pc:spChg chg="add del mod ord">
          <ac:chgData name="Zixi Li" userId="7afddd65-cf6f-4657-8c89-fa7101aa5225" providerId="ADAL" clId="{2A6BA0FC-E9EF-4CB7-AEBD-91D3CEE9F3AC}" dt="2024-11-01T21:36:59.921" v="1865" actId="700"/>
          <ac:spMkLst>
            <pc:docMk/>
            <pc:sldMk cId="298156950" sldId="432"/>
            <ac:spMk id="12" creationId="{0A2925C4-5158-C0AA-5BC5-4DD801C8770D}"/>
          </ac:spMkLst>
        </pc:spChg>
        <pc:spChg chg="add del mod ord">
          <ac:chgData name="Zixi Li" userId="7afddd65-cf6f-4657-8c89-fa7101aa5225" providerId="ADAL" clId="{2A6BA0FC-E9EF-4CB7-AEBD-91D3CEE9F3AC}" dt="2024-11-01T21:36:59.921" v="1865" actId="700"/>
          <ac:spMkLst>
            <pc:docMk/>
            <pc:sldMk cId="298156950" sldId="432"/>
            <ac:spMk id="13" creationId="{B886FEC6-DFA9-C9B9-3B00-662C50846464}"/>
          </ac:spMkLst>
        </pc:spChg>
        <pc:spChg chg="add del mod ord">
          <ac:chgData name="Zixi Li" userId="7afddd65-cf6f-4657-8c89-fa7101aa5225" providerId="ADAL" clId="{2A6BA0FC-E9EF-4CB7-AEBD-91D3CEE9F3AC}" dt="2024-11-01T21:36:59.921" v="1865" actId="700"/>
          <ac:spMkLst>
            <pc:docMk/>
            <pc:sldMk cId="298156950" sldId="432"/>
            <ac:spMk id="14" creationId="{5A648F52-975B-B693-EFD0-0F3EF017D9F8}"/>
          </ac:spMkLst>
        </pc:spChg>
        <pc:spChg chg="add del mod ord">
          <ac:chgData name="Zixi Li" userId="7afddd65-cf6f-4657-8c89-fa7101aa5225" providerId="ADAL" clId="{2A6BA0FC-E9EF-4CB7-AEBD-91D3CEE9F3AC}" dt="2024-11-01T21:36:59.921" v="1865" actId="700"/>
          <ac:spMkLst>
            <pc:docMk/>
            <pc:sldMk cId="298156950" sldId="432"/>
            <ac:spMk id="15" creationId="{C8CD1930-464C-FA9C-7285-E43D1CA2EEB3}"/>
          </ac:spMkLst>
        </pc:spChg>
        <pc:spChg chg="add del mod ord">
          <ac:chgData name="Zixi Li" userId="7afddd65-cf6f-4657-8c89-fa7101aa5225" providerId="ADAL" clId="{2A6BA0FC-E9EF-4CB7-AEBD-91D3CEE9F3AC}" dt="2024-11-01T21:36:59.921" v="1865" actId="700"/>
          <ac:spMkLst>
            <pc:docMk/>
            <pc:sldMk cId="298156950" sldId="432"/>
            <ac:spMk id="16" creationId="{CF3D377D-3516-7741-9FA1-B0E11634748A}"/>
          </ac:spMkLst>
        </pc:spChg>
        <pc:spChg chg="add del mod ord">
          <ac:chgData name="Zixi Li" userId="7afddd65-cf6f-4657-8c89-fa7101aa5225" providerId="ADAL" clId="{2A6BA0FC-E9EF-4CB7-AEBD-91D3CEE9F3AC}" dt="2024-11-01T21:36:59.921" v="1865" actId="700"/>
          <ac:spMkLst>
            <pc:docMk/>
            <pc:sldMk cId="298156950" sldId="432"/>
            <ac:spMk id="17" creationId="{635F7815-3DA0-3CF3-784F-A5626B101199}"/>
          </ac:spMkLst>
        </pc:spChg>
        <pc:spChg chg="add mod">
          <ac:chgData name="Zixi Li" userId="7afddd65-cf6f-4657-8c89-fa7101aa5225" providerId="ADAL" clId="{2A6BA0FC-E9EF-4CB7-AEBD-91D3CEE9F3AC}" dt="2024-11-01T21:41:37.248" v="2096" actId="208"/>
          <ac:spMkLst>
            <pc:docMk/>
            <pc:sldMk cId="298156950" sldId="432"/>
            <ac:spMk id="18" creationId="{F0578CD0-C753-C848-97DA-9EB478AF60BB}"/>
          </ac:spMkLst>
        </pc:spChg>
        <pc:picChg chg="add mod ord">
          <ac:chgData name="Zixi Li" userId="7afddd65-cf6f-4657-8c89-fa7101aa5225" providerId="ADAL" clId="{2A6BA0FC-E9EF-4CB7-AEBD-91D3CEE9F3AC}" dt="2024-11-01T21:38:17.016" v="1881" actId="1076"/>
          <ac:picMkLst>
            <pc:docMk/>
            <pc:sldMk cId="298156950" sldId="432"/>
            <ac:picMk id="10" creationId="{A69E5D43-7001-F887-264C-DBAC0F6481AA}"/>
          </ac:picMkLst>
        </pc:picChg>
      </pc:sldChg>
      <pc:sldChg chg="new del">
        <pc:chgData name="Zixi Li" userId="7afddd65-cf6f-4657-8c89-fa7101aa5225" providerId="ADAL" clId="{2A6BA0FC-E9EF-4CB7-AEBD-91D3CEE9F3AC}" dt="2024-11-01T21:42:03.326" v="2100" actId="2696"/>
        <pc:sldMkLst>
          <pc:docMk/>
          <pc:sldMk cId="2715997841" sldId="433"/>
        </pc:sldMkLst>
      </pc:sldChg>
      <pc:sldChg chg="addSp delSp modSp add mod">
        <pc:chgData name="Zixi Li" userId="7afddd65-cf6f-4657-8c89-fa7101aa5225" providerId="ADAL" clId="{2A6BA0FC-E9EF-4CB7-AEBD-91D3CEE9F3AC}" dt="2024-11-01T21:56:16.997" v="2266" actId="20577"/>
        <pc:sldMkLst>
          <pc:docMk/>
          <pc:sldMk cId="96249034" sldId="434"/>
        </pc:sldMkLst>
        <pc:spChg chg="mod">
          <ac:chgData name="Zixi Li" userId="7afddd65-cf6f-4657-8c89-fa7101aa5225" providerId="ADAL" clId="{2A6BA0FC-E9EF-4CB7-AEBD-91D3CEE9F3AC}" dt="2024-11-01T21:56:16.997" v="2266" actId="20577"/>
          <ac:spMkLst>
            <pc:docMk/>
            <pc:sldMk cId="96249034" sldId="434"/>
            <ac:spMk id="3" creationId="{4DB49B3B-AA60-864F-4EC2-4F8F875F74DF}"/>
          </ac:spMkLst>
        </pc:spChg>
        <pc:spChg chg="add del mod">
          <ac:chgData name="Zixi Li" userId="7afddd65-cf6f-4657-8c89-fa7101aa5225" providerId="ADAL" clId="{2A6BA0FC-E9EF-4CB7-AEBD-91D3CEE9F3AC}" dt="2024-11-01T21:42:27.280" v="2130" actId="478"/>
          <ac:spMkLst>
            <pc:docMk/>
            <pc:sldMk cId="96249034" sldId="434"/>
            <ac:spMk id="6" creationId="{9818795E-7D54-8F4D-0E43-2591DA157CB0}"/>
          </ac:spMkLst>
        </pc:spChg>
        <pc:spChg chg="add mod">
          <ac:chgData name="Zixi Li" userId="7afddd65-cf6f-4657-8c89-fa7101aa5225" providerId="ADAL" clId="{2A6BA0FC-E9EF-4CB7-AEBD-91D3CEE9F3AC}" dt="2024-11-01T21:42:59.079" v="2138" actId="14100"/>
          <ac:spMkLst>
            <pc:docMk/>
            <pc:sldMk cId="96249034" sldId="434"/>
            <ac:spMk id="7" creationId="{5BBADCC1-E086-4D45-4731-83A6B51B9354}"/>
          </ac:spMkLst>
        </pc:spChg>
        <pc:picChg chg="add mod">
          <ac:chgData name="Zixi Li" userId="7afddd65-cf6f-4657-8c89-fa7101aa5225" providerId="ADAL" clId="{2A6BA0FC-E9EF-4CB7-AEBD-91D3CEE9F3AC}" dt="2024-11-01T21:42:47.767" v="2134" actId="1076"/>
          <ac:picMkLst>
            <pc:docMk/>
            <pc:sldMk cId="96249034" sldId="434"/>
            <ac:picMk id="4" creationId="{CFD03B20-077A-E887-0FFA-F4742AE0D1B1}"/>
          </ac:picMkLst>
        </pc:picChg>
        <pc:picChg chg="del mod">
          <ac:chgData name="Zixi Li" userId="7afddd65-cf6f-4657-8c89-fa7101aa5225" providerId="ADAL" clId="{2A6BA0FC-E9EF-4CB7-AEBD-91D3CEE9F3AC}" dt="2024-11-01T21:42:21.788" v="2128" actId="478"/>
          <ac:picMkLst>
            <pc:docMk/>
            <pc:sldMk cId="96249034" sldId="434"/>
            <ac:picMk id="10" creationId="{350BECE9-4A86-D484-A4EB-8D14761AC577}"/>
          </ac:picMkLst>
        </pc:picChg>
      </pc:sldChg>
      <pc:sldChg chg="add del">
        <pc:chgData name="Zixi Li" userId="7afddd65-cf6f-4657-8c89-fa7101aa5225" providerId="ADAL" clId="{2A6BA0FC-E9EF-4CB7-AEBD-91D3CEE9F3AC}" dt="2024-11-01T22:53:41.279" v="2681" actId="47"/>
        <pc:sldMkLst>
          <pc:docMk/>
          <pc:sldMk cId="12874377" sldId="435"/>
        </pc:sldMkLst>
      </pc:sldChg>
      <pc:sldChg chg="addSp delSp modSp add mod">
        <pc:chgData name="Zixi Li" userId="7afddd65-cf6f-4657-8c89-fa7101aa5225" providerId="ADAL" clId="{2A6BA0FC-E9EF-4CB7-AEBD-91D3CEE9F3AC}" dt="2024-11-01T22:53:32.145" v="2680" actId="14"/>
        <pc:sldMkLst>
          <pc:docMk/>
          <pc:sldMk cId="1194212035" sldId="436"/>
        </pc:sldMkLst>
        <pc:spChg chg="mod">
          <ac:chgData name="Zixi Li" userId="7afddd65-cf6f-4657-8c89-fa7101aa5225" providerId="ADAL" clId="{2A6BA0FC-E9EF-4CB7-AEBD-91D3CEE9F3AC}" dt="2024-11-01T22:53:32.145" v="2680" actId="14"/>
          <ac:spMkLst>
            <pc:docMk/>
            <pc:sldMk cId="1194212035" sldId="436"/>
            <ac:spMk id="3" creationId="{EE5EEA1A-E1F6-E97A-D0CF-9FDCD25624EF}"/>
          </ac:spMkLst>
        </pc:spChg>
        <pc:spChg chg="del">
          <ac:chgData name="Zixi Li" userId="7afddd65-cf6f-4657-8c89-fa7101aa5225" providerId="ADAL" clId="{2A6BA0FC-E9EF-4CB7-AEBD-91D3CEE9F3AC}" dt="2024-11-01T22:53:17.639" v="2678" actId="478"/>
          <ac:spMkLst>
            <pc:docMk/>
            <pc:sldMk cId="1194212035" sldId="436"/>
            <ac:spMk id="7" creationId="{9EBC1798-5CAE-D100-4E0E-149343EA3642}"/>
          </ac:spMkLst>
        </pc:spChg>
        <pc:picChg chg="mod">
          <ac:chgData name="Zixi Li" userId="7afddd65-cf6f-4657-8c89-fa7101aa5225" providerId="ADAL" clId="{2A6BA0FC-E9EF-4CB7-AEBD-91D3CEE9F3AC}" dt="2024-11-01T22:53:11.890" v="2677" actId="14826"/>
          <ac:picMkLst>
            <pc:docMk/>
            <pc:sldMk cId="1194212035" sldId="436"/>
            <ac:picMk id="4" creationId="{4FCB40A4-FE15-F859-E4CB-67970831AE81}"/>
          </ac:picMkLst>
        </pc:picChg>
        <pc:picChg chg="add del mod">
          <ac:chgData name="Zixi Li" userId="7afddd65-cf6f-4657-8c89-fa7101aa5225" providerId="ADAL" clId="{2A6BA0FC-E9EF-4CB7-AEBD-91D3CEE9F3AC}" dt="2024-11-01T22:53:06.869" v="2676" actId="21"/>
          <ac:picMkLst>
            <pc:docMk/>
            <pc:sldMk cId="1194212035" sldId="436"/>
            <ac:picMk id="5" creationId="{CCEEF1B0-86ED-16AE-5F89-8A87AC9DC529}"/>
          </ac:picMkLst>
        </pc:picChg>
      </pc:sldChg>
    </pc:docChg>
  </pc:docChgLst>
  <pc:docChgLst>
    <pc:chgData name="Zixi Li" userId="7afddd65-cf6f-4657-8c89-fa7101aa5225" providerId="ADAL" clId="{D2DE9E00-DCFB-49CB-8B3D-9E7E9911C987}"/>
    <pc:docChg chg="undo custSel addSld delSld modSld sldOrd modSection">
      <pc:chgData name="Zixi Li" userId="7afddd65-cf6f-4657-8c89-fa7101aa5225" providerId="ADAL" clId="{D2DE9E00-DCFB-49CB-8B3D-9E7E9911C987}" dt="2024-11-05T17:30:46.229" v="1066" actId="47"/>
      <pc:docMkLst>
        <pc:docMk/>
      </pc:docMkLst>
      <pc:sldChg chg="addSp delSp modSp mod">
        <pc:chgData name="Zixi Li" userId="7afddd65-cf6f-4657-8c89-fa7101aa5225" providerId="ADAL" clId="{D2DE9E00-DCFB-49CB-8B3D-9E7E9911C987}" dt="2024-11-04T03:56:37.800" v="755" actId="113"/>
        <pc:sldMkLst>
          <pc:docMk/>
          <pc:sldMk cId="0" sldId="256"/>
        </pc:sldMkLst>
        <pc:spChg chg="mod">
          <ac:chgData name="Zixi Li" userId="7afddd65-cf6f-4657-8c89-fa7101aa5225" providerId="ADAL" clId="{D2DE9E00-DCFB-49CB-8B3D-9E7E9911C987}" dt="2024-11-04T03:56:37.800" v="755" actId="113"/>
          <ac:spMkLst>
            <pc:docMk/>
            <pc:sldMk cId="0" sldId="256"/>
            <ac:spMk id="291" creationId="{00000000-0000-0000-0000-000000000000}"/>
          </ac:spMkLst>
        </pc:spChg>
        <pc:inkChg chg="add">
          <ac:chgData name="Zixi Li" userId="7afddd65-cf6f-4657-8c89-fa7101aa5225" providerId="ADAL" clId="{D2DE9E00-DCFB-49CB-8B3D-9E7E9911C987}" dt="2024-11-03T19:48:26.206" v="4" actId="9405"/>
          <ac:inkMkLst>
            <pc:docMk/>
            <pc:sldMk cId="0" sldId="256"/>
            <ac:inkMk id="2" creationId="{BD71923F-351E-CD46-9F50-7FB85677DEF9}"/>
          </ac:inkMkLst>
        </pc:inkChg>
        <pc:inkChg chg="add del">
          <ac:chgData name="Zixi Li" userId="7afddd65-cf6f-4657-8c89-fa7101aa5225" providerId="ADAL" clId="{D2DE9E00-DCFB-49CB-8B3D-9E7E9911C987}" dt="2024-11-03T21:08:37.608" v="6" actId="9405"/>
          <ac:inkMkLst>
            <pc:docMk/>
            <pc:sldMk cId="0" sldId="256"/>
            <ac:inkMk id="3" creationId="{7FD2323F-6D9A-381F-9D1F-254975F95657}"/>
          </ac:inkMkLst>
        </pc:inkChg>
      </pc:sldChg>
      <pc:sldChg chg="del">
        <pc:chgData name="Zixi Li" userId="7afddd65-cf6f-4657-8c89-fa7101aa5225" providerId="ADAL" clId="{D2DE9E00-DCFB-49CB-8B3D-9E7E9911C987}" dt="2024-11-03T19:42:45.303" v="1" actId="47"/>
        <pc:sldMkLst>
          <pc:docMk/>
          <pc:sldMk cId="3557715857" sldId="313"/>
        </pc:sldMkLst>
      </pc:sldChg>
      <pc:sldChg chg="ord">
        <pc:chgData name="Zixi Li" userId="7afddd65-cf6f-4657-8c89-fa7101aa5225" providerId="ADAL" clId="{D2DE9E00-DCFB-49CB-8B3D-9E7E9911C987}" dt="2024-11-05T17:28:38.901" v="1062"/>
        <pc:sldMkLst>
          <pc:docMk/>
          <pc:sldMk cId="1664585221" sldId="314"/>
        </pc:sldMkLst>
      </pc:sldChg>
      <pc:sldChg chg="ord">
        <pc:chgData name="Zixi Li" userId="7afddd65-cf6f-4657-8c89-fa7101aa5225" providerId="ADAL" clId="{D2DE9E00-DCFB-49CB-8B3D-9E7E9911C987}" dt="2024-11-05T17:28:38.901" v="1062"/>
        <pc:sldMkLst>
          <pc:docMk/>
          <pc:sldMk cId="3724957734" sldId="316"/>
        </pc:sldMkLst>
      </pc:sldChg>
      <pc:sldChg chg="ord">
        <pc:chgData name="Zixi Li" userId="7afddd65-cf6f-4657-8c89-fa7101aa5225" providerId="ADAL" clId="{D2DE9E00-DCFB-49CB-8B3D-9E7E9911C987}" dt="2024-11-05T17:28:38.901" v="1062"/>
        <pc:sldMkLst>
          <pc:docMk/>
          <pc:sldMk cId="234383112" sldId="317"/>
        </pc:sldMkLst>
      </pc:sldChg>
      <pc:sldChg chg="del">
        <pc:chgData name="Zixi Li" userId="7afddd65-cf6f-4657-8c89-fa7101aa5225" providerId="ADAL" clId="{D2DE9E00-DCFB-49CB-8B3D-9E7E9911C987}" dt="2024-11-05T17:29:07.412" v="1063" actId="47"/>
        <pc:sldMkLst>
          <pc:docMk/>
          <pc:sldMk cId="4283578361" sldId="318"/>
        </pc:sldMkLst>
      </pc:sldChg>
      <pc:sldChg chg="del">
        <pc:chgData name="Zixi Li" userId="7afddd65-cf6f-4657-8c89-fa7101aa5225" providerId="ADAL" clId="{D2DE9E00-DCFB-49CB-8B3D-9E7E9911C987}" dt="2024-11-05T17:29:12.209" v="1064" actId="47"/>
        <pc:sldMkLst>
          <pc:docMk/>
          <pc:sldMk cId="3220826753" sldId="323"/>
        </pc:sldMkLst>
      </pc:sldChg>
      <pc:sldChg chg="del">
        <pc:chgData name="Zixi Li" userId="7afddd65-cf6f-4657-8c89-fa7101aa5225" providerId="ADAL" clId="{D2DE9E00-DCFB-49CB-8B3D-9E7E9911C987}" dt="2024-11-03T19:42:45.303" v="1" actId="47"/>
        <pc:sldMkLst>
          <pc:docMk/>
          <pc:sldMk cId="3913064589" sldId="327"/>
        </pc:sldMkLst>
      </pc:sldChg>
      <pc:sldChg chg="del">
        <pc:chgData name="Zixi Li" userId="7afddd65-cf6f-4657-8c89-fa7101aa5225" providerId="ADAL" clId="{D2DE9E00-DCFB-49CB-8B3D-9E7E9911C987}" dt="2024-11-03T19:42:45.303" v="1" actId="47"/>
        <pc:sldMkLst>
          <pc:docMk/>
          <pc:sldMk cId="2959633663" sldId="328"/>
        </pc:sldMkLst>
      </pc:sldChg>
      <pc:sldChg chg="ord">
        <pc:chgData name="Zixi Li" userId="7afddd65-cf6f-4657-8c89-fa7101aa5225" providerId="ADAL" clId="{D2DE9E00-DCFB-49CB-8B3D-9E7E9911C987}" dt="2024-11-05T17:28:38.901" v="1062"/>
        <pc:sldMkLst>
          <pc:docMk/>
          <pc:sldMk cId="357629158" sldId="329"/>
        </pc:sldMkLst>
      </pc:sldChg>
      <pc:sldChg chg="del">
        <pc:chgData name="Zixi Li" userId="7afddd65-cf6f-4657-8c89-fa7101aa5225" providerId="ADAL" clId="{D2DE9E00-DCFB-49CB-8B3D-9E7E9911C987}" dt="2024-11-03T19:42:45.303" v="1" actId="47"/>
        <pc:sldMkLst>
          <pc:docMk/>
          <pc:sldMk cId="154798488" sldId="333"/>
        </pc:sldMkLst>
      </pc:sldChg>
      <pc:sldChg chg="del">
        <pc:chgData name="Zixi Li" userId="7afddd65-cf6f-4657-8c89-fa7101aa5225" providerId="ADAL" clId="{D2DE9E00-DCFB-49CB-8B3D-9E7E9911C987}" dt="2024-11-03T19:42:45.303" v="1" actId="47"/>
        <pc:sldMkLst>
          <pc:docMk/>
          <pc:sldMk cId="2381099948" sldId="334"/>
        </pc:sldMkLst>
      </pc:sldChg>
      <pc:sldChg chg="ord">
        <pc:chgData name="Zixi Li" userId="7afddd65-cf6f-4657-8c89-fa7101aa5225" providerId="ADAL" clId="{D2DE9E00-DCFB-49CB-8B3D-9E7E9911C987}" dt="2024-11-05T17:25:18.086" v="1045"/>
        <pc:sldMkLst>
          <pc:docMk/>
          <pc:sldMk cId="2911024051" sldId="340"/>
        </pc:sldMkLst>
      </pc:sldChg>
      <pc:sldChg chg="del">
        <pc:chgData name="Zixi Li" userId="7afddd65-cf6f-4657-8c89-fa7101aa5225" providerId="ADAL" clId="{D2DE9E00-DCFB-49CB-8B3D-9E7E9911C987}" dt="2024-11-03T21:36:46.003" v="17" actId="2696"/>
        <pc:sldMkLst>
          <pc:docMk/>
          <pc:sldMk cId="360375015" sldId="343"/>
        </pc:sldMkLst>
      </pc:sldChg>
      <pc:sldChg chg="add mod modShow">
        <pc:chgData name="Zixi Li" userId="7afddd65-cf6f-4657-8c89-fa7101aa5225" providerId="ADAL" clId="{D2DE9E00-DCFB-49CB-8B3D-9E7E9911C987}" dt="2024-11-03T21:36:54.692" v="19" actId="729"/>
        <pc:sldMkLst>
          <pc:docMk/>
          <pc:sldMk cId="754257788" sldId="343"/>
        </pc:sldMkLst>
      </pc:sldChg>
      <pc:sldChg chg="addSp delSp modSp mod">
        <pc:chgData name="Zixi Li" userId="7afddd65-cf6f-4657-8c89-fa7101aa5225" providerId="ADAL" clId="{D2DE9E00-DCFB-49CB-8B3D-9E7E9911C987}" dt="2024-11-04T04:07:15.488" v="842" actId="21"/>
        <pc:sldMkLst>
          <pc:docMk/>
          <pc:sldMk cId="641323184" sldId="346"/>
        </pc:sldMkLst>
        <pc:picChg chg="add del mod">
          <ac:chgData name="Zixi Li" userId="7afddd65-cf6f-4657-8c89-fa7101aa5225" providerId="ADAL" clId="{D2DE9E00-DCFB-49CB-8B3D-9E7E9911C987}" dt="2024-11-04T04:07:15.488" v="842" actId="21"/>
          <ac:picMkLst>
            <pc:docMk/>
            <pc:sldMk cId="641323184" sldId="346"/>
            <ac:picMk id="5" creationId="{47CA6A0F-A1C7-14BD-9D52-C1BD2DA24232}"/>
          </ac:picMkLst>
        </pc:picChg>
      </pc:sldChg>
      <pc:sldChg chg="ord">
        <pc:chgData name="Zixi Li" userId="7afddd65-cf6f-4657-8c89-fa7101aa5225" providerId="ADAL" clId="{D2DE9E00-DCFB-49CB-8B3D-9E7E9911C987}" dt="2024-11-05T17:27:17.286" v="1054"/>
        <pc:sldMkLst>
          <pc:docMk/>
          <pc:sldMk cId="3509152921" sldId="351"/>
        </pc:sldMkLst>
      </pc:sldChg>
      <pc:sldChg chg="del">
        <pc:chgData name="Zixi Li" userId="7afddd65-cf6f-4657-8c89-fa7101aa5225" providerId="ADAL" clId="{D2DE9E00-DCFB-49CB-8B3D-9E7E9911C987}" dt="2024-11-05T17:29:07.412" v="1063" actId="47"/>
        <pc:sldMkLst>
          <pc:docMk/>
          <pc:sldMk cId="1905256500" sldId="354"/>
        </pc:sldMkLst>
      </pc:sldChg>
      <pc:sldChg chg="ord">
        <pc:chgData name="Zixi Li" userId="7afddd65-cf6f-4657-8c89-fa7101aa5225" providerId="ADAL" clId="{D2DE9E00-DCFB-49CB-8B3D-9E7E9911C987}" dt="2024-11-05T17:25:18.086" v="1045"/>
        <pc:sldMkLst>
          <pc:docMk/>
          <pc:sldMk cId="103766747" sldId="356"/>
        </pc:sldMkLst>
      </pc:sldChg>
      <pc:sldChg chg="ord">
        <pc:chgData name="Zixi Li" userId="7afddd65-cf6f-4657-8c89-fa7101aa5225" providerId="ADAL" clId="{D2DE9E00-DCFB-49CB-8B3D-9E7E9911C987}" dt="2024-11-05T17:25:18.086" v="1045"/>
        <pc:sldMkLst>
          <pc:docMk/>
          <pc:sldMk cId="3184459395" sldId="357"/>
        </pc:sldMkLst>
      </pc:sldChg>
      <pc:sldChg chg="del">
        <pc:chgData name="Zixi Li" userId="7afddd65-cf6f-4657-8c89-fa7101aa5225" providerId="ADAL" clId="{D2DE9E00-DCFB-49CB-8B3D-9E7E9911C987}" dt="2024-11-03T19:42:17.601" v="0" actId="47"/>
        <pc:sldMkLst>
          <pc:docMk/>
          <pc:sldMk cId="4247221370" sldId="359"/>
        </pc:sldMkLst>
      </pc:sldChg>
      <pc:sldChg chg="del">
        <pc:chgData name="Zixi Li" userId="7afddd65-cf6f-4657-8c89-fa7101aa5225" providerId="ADAL" clId="{D2DE9E00-DCFB-49CB-8B3D-9E7E9911C987}" dt="2024-11-03T19:42:17.601" v="0" actId="47"/>
        <pc:sldMkLst>
          <pc:docMk/>
          <pc:sldMk cId="3409668052" sldId="360"/>
        </pc:sldMkLst>
      </pc:sldChg>
      <pc:sldChg chg="ord">
        <pc:chgData name="Zixi Li" userId="7afddd65-cf6f-4657-8c89-fa7101aa5225" providerId="ADAL" clId="{D2DE9E00-DCFB-49CB-8B3D-9E7E9911C987}" dt="2024-11-05T17:26:04.044" v="1048"/>
        <pc:sldMkLst>
          <pc:docMk/>
          <pc:sldMk cId="1632226413" sldId="361"/>
        </pc:sldMkLst>
      </pc:sldChg>
      <pc:sldChg chg="modSp">
        <pc:chgData name="Zixi Li" userId="7afddd65-cf6f-4657-8c89-fa7101aa5225" providerId="ADAL" clId="{D2DE9E00-DCFB-49CB-8B3D-9E7E9911C987}" dt="2024-11-04T19:13:50.014" v="1041" actId="20577"/>
        <pc:sldMkLst>
          <pc:docMk/>
          <pc:sldMk cId="840760053" sldId="365"/>
        </pc:sldMkLst>
        <pc:spChg chg="mod">
          <ac:chgData name="Zixi Li" userId="7afddd65-cf6f-4657-8c89-fa7101aa5225" providerId="ADAL" clId="{D2DE9E00-DCFB-49CB-8B3D-9E7E9911C987}" dt="2024-11-04T19:13:50.014" v="1041" actId="20577"/>
          <ac:spMkLst>
            <pc:docMk/>
            <pc:sldMk cId="840760053" sldId="365"/>
            <ac:spMk id="16" creationId="{6D404A00-307E-8759-C4A8-89A5C44B392C}"/>
          </ac:spMkLst>
        </pc:spChg>
      </pc:sldChg>
      <pc:sldChg chg="ord">
        <pc:chgData name="Zixi Li" userId="7afddd65-cf6f-4657-8c89-fa7101aa5225" providerId="ADAL" clId="{D2DE9E00-DCFB-49CB-8B3D-9E7E9911C987}" dt="2024-11-05T17:26:48.575" v="1052"/>
        <pc:sldMkLst>
          <pc:docMk/>
          <pc:sldMk cId="3415360911" sldId="366"/>
        </pc:sldMkLst>
      </pc:sldChg>
      <pc:sldChg chg="modAnim">
        <pc:chgData name="Zixi Li" userId="7afddd65-cf6f-4657-8c89-fa7101aa5225" providerId="ADAL" clId="{D2DE9E00-DCFB-49CB-8B3D-9E7E9911C987}" dt="2024-11-03T22:19:11.001" v="20"/>
        <pc:sldMkLst>
          <pc:docMk/>
          <pc:sldMk cId="1017360898" sldId="367"/>
        </pc:sldMkLst>
      </pc:sldChg>
      <pc:sldChg chg="addSp delSp modSp mod modNotesTx">
        <pc:chgData name="Zixi Li" userId="7afddd65-cf6f-4657-8c89-fa7101aa5225" providerId="ADAL" clId="{D2DE9E00-DCFB-49CB-8B3D-9E7E9911C987}" dt="2024-11-04T04:07:36.387" v="848" actId="1076"/>
        <pc:sldMkLst>
          <pc:docMk/>
          <pc:sldMk cId="2625952006" sldId="368"/>
        </pc:sldMkLst>
        <pc:picChg chg="add mod">
          <ac:chgData name="Zixi Li" userId="7afddd65-cf6f-4657-8c89-fa7101aa5225" providerId="ADAL" clId="{D2DE9E00-DCFB-49CB-8B3D-9E7E9911C987}" dt="2024-11-04T04:07:36.387" v="848" actId="1076"/>
          <ac:picMkLst>
            <pc:docMk/>
            <pc:sldMk cId="2625952006" sldId="368"/>
            <ac:picMk id="5" creationId="{47CA6A0F-A1C7-14BD-9D52-C1BD2DA24232}"/>
          </ac:picMkLst>
        </pc:picChg>
        <pc:picChg chg="add del mod">
          <ac:chgData name="Zixi Li" userId="7afddd65-cf6f-4657-8c89-fa7101aa5225" providerId="ADAL" clId="{D2DE9E00-DCFB-49CB-8B3D-9E7E9911C987}" dt="2024-11-04T04:07:09.276" v="840" actId="1076"/>
          <ac:picMkLst>
            <pc:docMk/>
            <pc:sldMk cId="2625952006" sldId="368"/>
            <ac:picMk id="6" creationId="{979D4361-7E74-1AF9-3711-A0B1CF7903C5}"/>
          </ac:picMkLst>
        </pc:picChg>
      </pc:sldChg>
      <pc:sldChg chg="ord">
        <pc:chgData name="Zixi Li" userId="7afddd65-cf6f-4657-8c89-fa7101aa5225" providerId="ADAL" clId="{D2DE9E00-DCFB-49CB-8B3D-9E7E9911C987}" dt="2024-11-05T17:27:17.286" v="1054"/>
        <pc:sldMkLst>
          <pc:docMk/>
          <pc:sldMk cId="481413716" sldId="369"/>
        </pc:sldMkLst>
      </pc:sldChg>
      <pc:sldChg chg="ord">
        <pc:chgData name="Zixi Li" userId="7afddd65-cf6f-4657-8c89-fa7101aa5225" providerId="ADAL" clId="{D2DE9E00-DCFB-49CB-8B3D-9E7E9911C987}" dt="2024-11-05T17:27:17.286" v="1054"/>
        <pc:sldMkLst>
          <pc:docMk/>
          <pc:sldMk cId="3540460152" sldId="370"/>
        </pc:sldMkLst>
      </pc:sldChg>
      <pc:sldChg chg="ord">
        <pc:chgData name="Zixi Li" userId="7afddd65-cf6f-4657-8c89-fa7101aa5225" providerId="ADAL" clId="{D2DE9E00-DCFB-49CB-8B3D-9E7E9911C987}" dt="2024-11-05T17:27:17.286" v="1054"/>
        <pc:sldMkLst>
          <pc:docMk/>
          <pc:sldMk cId="3432295748" sldId="371"/>
        </pc:sldMkLst>
      </pc:sldChg>
      <pc:sldChg chg="ord">
        <pc:chgData name="Zixi Li" userId="7afddd65-cf6f-4657-8c89-fa7101aa5225" providerId="ADAL" clId="{D2DE9E00-DCFB-49CB-8B3D-9E7E9911C987}" dt="2024-11-05T17:27:17.286" v="1054"/>
        <pc:sldMkLst>
          <pc:docMk/>
          <pc:sldMk cId="234736047" sldId="373"/>
        </pc:sldMkLst>
      </pc:sldChg>
      <pc:sldChg chg="ord">
        <pc:chgData name="Zixi Li" userId="7afddd65-cf6f-4657-8c89-fa7101aa5225" providerId="ADAL" clId="{D2DE9E00-DCFB-49CB-8B3D-9E7E9911C987}" dt="2024-11-05T17:27:17.286" v="1054"/>
        <pc:sldMkLst>
          <pc:docMk/>
          <pc:sldMk cId="369268103" sldId="374"/>
        </pc:sldMkLst>
      </pc:sldChg>
      <pc:sldChg chg="ord">
        <pc:chgData name="Zixi Li" userId="7afddd65-cf6f-4657-8c89-fa7101aa5225" providerId="ADAL" clId="{D2DE9E00-DCFB-49CB-8B3D-9E7E9911C987}" dt="2024-11-05T17:27:17.286" v="1054"/>
        <pc:sldMkLst>
          <pc:docMk/>
          <pc:sldMk cId="3239376158" sldId="375"/>
        </pc:sldMkLst>
      </pc:sldChg>
      <pc:sldChg chg="del">
        <pc:chgData name="Zixi Li" userId="7afddd65-cf6f-4657-8c89-fa7101aa5225" providerId="ADAL" clId="{D2DE9E00-DCFB-49CB-8B3D-9E7E9911C987}" dt="2024-11-05T17:25:48.887" v="1046" actId="47"/>
        <pc:sldMkLst>
          <pc:docMk/>
          <pc:sldMk cId="3213341345" sldId="376"/>
        </pc:sldMkLst>
      </pc:sldChg>
      <pc:sldChg chg="del">
        <pc:chgData name="Zixi Li" userId="7afddd65-cf6f-4657-8c89-fa7101aa5225" providerId="ADAL" clId="{D2DE9E00-DCFB-49CB-8B3D-9E7E9911C987}" dt="2024-11-05T17:29:12.209" v="1064" actId="47"/>
        <pc:sldMkLst>
          <pc:docMk/>
          <pc:sldMk cId="2578661085" sldId="377"/>
        </pc:sldMkLst>
      </pc:sldChg>
      <pc:sldChg chg="ord">
        <pc:chgData name="Zixi Li" userId="7afddd65-cf6f-4657-8c89-fa7101aa5225" providerId="ADAL" clId="{D2DE9E00-DCFB-49CB-8B3D-9E7E9911C987}" dt="2024-11-05T17:27:17.286" v="1054"/>
        <pc:sldMkLst>
          <pc:docMk/>
          <pc:sldMk cId="2234392033" sldId="382"/>
        </pc:sldMkLst>
      </pc:sldChg>
      <pc:sldChg chg="ord">
        <pc:chgData name="Zixi Li" userId="7afddd65-cf6f-4657-8c89-fa7101aa5225" providerId="ADAL" clId="{D2DE9E00-DCFB-49CB-8B3D-9E7E9911C987}" dt="2024-11-05T17:27:17.286" v="1054"/>
        <pc:sldMkLst>
          <pc:docMk/>
          <pc:sldMk cId="3785907447" sldId="384"/>
        </pc:sldMkLst>
      </pc:sldChg>
      <pc:sldChg chg="ord">
        <pc:chgData name="Zixi Li" userId="7afddd65-cf6f-4657-8c89-fa7101aa5225" providerId="ADAL" clId="{D2DE9E00-DCFB-49CB-8B3D-9E7E9911C987}" dt="2024-11-05T17:27:17.286" v="1054"/>
        <pc:sldMkLst>
          <pc:docMk/>
          <pc:sldMk cId="601381386" sldId="385"/>
        </pc:sldMkLst>
      </pc:sldChg>
      <pc:sldChg chg="ord">
        <pc:chgData name="Zixi Li" userId="7afddd65-cf6f-4657-8c89-fa7101aa5225" providerId="ADAL" clId="{D2DE9E00-DCFB-49CB-8B3D-9E7E9911C987}" dt="2024-11-05T17:27:17.286" v="1054"/>
        <pc:sldMkLst>
          <pc:docMk/>
          <pc:sldMk cId="933112081" sldId="386"/>
        </pc:sldMkLst>
      </pc:sldChg>
      <pc:sldChg chg="ord">
        <pc:chgData name="Zixi Li" userId="7afddd65-cf6f-4657-8c89-fa7101aa5225" providerId="ADAL" clId="{D2DE9E00-DCFB-49CB-8B3D-9E7E9911C987}" dt="2024-11-05T17:27:17.286" v="1054"/>
        <pc:sldMkLst>
          <pc:docMk/>
          <pc:sldMk cId="583965964" sldId="387"/>
        </pc:sldMkLst>
      </pc:sldChg>
      <pc:sldChg chg="ord">
        <pc:chgData name="Zixi Li" userId="7afddd65-cf6f-4657-8c89-fa7101aa5225" providerId="ADAL" clId="{D2DE9E00-DCFB-49CB-8B3D-9E7E9911C987}" dt="2024-11-05T17:27:17.286" v="1054"/>
        <pc:sldMkLst>
          <pc:docMk/>
          <pc:sldMk cId="753360527" sldId="388"/>
        </pc:sldMkLst>
      </pc:sldChg>
      <pc:sldChg chg="modSp ord modNotesTx">
        <pc:chgData name="Zixi Li" userId="7afddd65-cf6f-4657-8c89-fa7101aa5225" providerId="ADAL" clId="{D2DE9E00-DCFB-49CB-8B3D-9E7E9911C987}" dt="2024-11-05T17:27:26.230" v="1056"/>
        <pc:sldMkLst>
          <pc:docMk/>
          <pc:sldMk cId="360601525" sldId="390"/>
        </pc:sldMkLst>
        <pc:spChg chg="mod">
          <ac:chgData name="Zixi Li" userId="7afddd65-cf6f-4657-8c89-fa7101aa5225" providerId="ADAL" clId="{D2DE9E00-DCFB-49CB-8B3D-9E7E9911C987}" dt="2024-11-04T19:12:26.698" v="1032" actId="20577"/>
          <ac:spMkLst>
            <pc:docMk/>
            <pc:sldMk cId="360601525" sldId="390"/>
            <ac:spMk id="20" creationId="{05344CB1-7BDC-5EBB-8C25-68D41795DF31}"/>
          </ac:spMkLst>
        </pc:spChg>
      </pc:sldChg>
      <pc:sldChg chg="modNotesTx">
        <pc:chgData name="Zixi Li" userId="7afddd65-cf6f-4657-8c89-fa7101aa5225" providerId="ADAL" clId="{D2DE9E00-DCFB-49CB-8B3D-9E7E9911C987}" dt="2024-11-03T22:25:01.864" v="730" actId="20577"/>
        <pc:sldMkLst>
          <pc:docMk/>
          <pc:sldMk cId="919238285" sldId="391"/>
        </pc:sldMkLst>
      </pc:sldChg>
      <pc:sldChg chg="modSp mod">
        <pc:chgData name="Zixi Li" userId="7afddd65-cf6f-4657-8c89-fa7101aa5225" providerId="ADAL" clId="{D2DE9E00-DCFB-49CB-8B3D-9E7E9911C987}" dt="2024-11-03T21:11:13.551" v="16" actId="20577"/>
        <pc:sldMkLst>
          <pc:docMk/>
          <pc:sldMk cId="504684871" sldId="394"/>
        </pc:sldMkLst>
        <pc:spChg chg="mod">
          <ac:chgData name="Zixi Li" userId="7afddd65-cf6f-4657-8c89-fa7101aa5225" providerId="ADAL" clId="{D2DE9E00-DCFB-49CB-8B3D-9E7E9911C987}" dt="2024-11-03T21:11:13.551" v="16" actId="20577"/>
          <ac:spMkLst>
            <pc:docMk/>
            <pc:sldMk cId="504684871" sldId="394"/>
            <ac:spMk id="50" creationId="{DD80FCE2-CE74-45F8-6941-F58E70BE7EC9}"/>
          </ac:spMkLst>
        </pc:spChg>
      </pc:sldChg>
      <pc:sldChg chg="del">
        <pc:chgData name="Zixi Li" userId="7afddd65-cf6f-4657-8c89-fa7101aa5225" providerId="ADAL" clId="{D2DE9E00-DCFB-49CB-8B3D-9E7E9911C987}" dt="2024-11-05T17:29:12.209" v="1064" actId="47"/>
        <pc:sldMkLst>
          <pc:docMk/>
          <pc:sldMk cId="3671339942" sldId="395"/>
        </pc:sldMkLst>
      </pc:sldChg>
      <pc:sldChg chg="del">
        <pc:chgData name="Zixi Li" userId="7afddd65-cf6f-4657-8c89-fa7101aa5225" providerId="ADAL" clId="{D2DE9E00-DCFB-49CB-8B3D-9E7E9911C987}" dt="2024-11-05T17:25:48.887" v="1046" actId="47"/>
        <pc:sldMkLst>
          <pc:docMk/>
          <pc:sldMk cId="4122829053" sldId="396"/>
        </pc:sldMkLst>
      </pc:sldChg>
      <pc:sldChg chg="modNotesTx">
        <pc:chgData name="Zixi Li" userId="7afddd65-cf6f-4657-8c89-fa7101aa5225" providerId="ADAL" clId="{D2DE9E00-DCFB-49CB-8B3D-9E7E9911C987}" dt="2024-11-04T04:12:20.400" v="989" actId="20577"/>
        <pc:sldMkLst>
          <pc:docMk/>
          <pc:sldMk cId="370542363" sldId="401"/>
        </pc:sldMkLst>
      </pc:sldChg>
      <pc:sldChg chg="del ord">
        <pc:chgData name="Zixi Li" userId="7afddd65-cf6f-4657-8c89-fa7101aa5225" providerId="ADAL" clId="{D2DE9E00-DCFB-49CB-8B3D-9E7E9911C987}" dt="2024-11-05T17:29:26.574" v="1065" actId="47"/>
        <pc:sldMkLst>
          <pc:docMk/>
          <pc:sldMk cId="2493509849" sldId="403"/>
        </pc:sldMkLst>
      </pc:sldChg>
      <pc:sldChg chg="del">
        <pc:chgData name="Zixi Li" userId="7afddd65-cf6f-4657-8c89-fa7101aa5225" providerId="ADAL" clId="{D2DE9E00-DCFB-49CB-8B3D-9E7E9911C987}" dt="2024-11-05T17:25:48.887" v="1046" actId="47"/>
        <pc:sldMkLst>
          <pc:docMk/>
          <pc:sldMk cId="375511274" sldId="404"/>
        </pc:sldMkLst>
      </pc:sldChg>
      <pc:sldChg chg="ord">
        <pc:chgData name="Zixi Li" userId="7afddd65-cf6f-4657-8c89-fa7101aa5225" providerId="ADAL" clId="{D2DE9E00-DCFB-49CB-8B3D-9E7E9911C987}" dt="2024-11-05T17:28:38.901" v="1062"/>
        <pc:sldMkLst>
          <pc:docMk/>
          <pc:sldMk cId="1226222952" sldId="405"/>
        </pc:sldMkLst>
      </pc:sldChg>
      <pc:sldChg chg="modSp mod">
        <pc:chgData name="Zixi Li" userId="7afddd65-cf6f-4657-8c89-fa7101aa5225" providerId="ADAL" clId="{D2DE9E00-DCFB-49CB-8B3D-9E7E9911C987}" dt="2024-11-04T04:00:10.520" v="831" actId="1037"/>
        <pc:sldMkLst>
          <pc:docMk/>
          <pc:sldMk cId="2945981396" sldId="409"/>
        </pc:sldMkLst>
        <pc:spChg chg="mod">
          <ac:chgData name="Zixi Li" userId="7afddd65-cf6f-4657-8c89-fa7101aa5225" providerId="ADAL" clId="{D2DE9E00-DCFB-49CB-8B3D-9E7E9911C987}" dt="2024-11-04T03:58:26.292" v="809" actId="207"/>
          <ac:spMkLst>
            <pc:docMk/>
            <pc:sldMk cId="2945981396" sldId="409"/>
            <ac:spMk id="4" creationId="{3467884D-089C-58EA-43B6-E7CFEC127663}"/>
          </ac:spMkLst>
        </pc:spChg>
        <pc:spChg chg="mod">
          <ac:chgData name="Zixi Li" userId="7afddd65-cf6f-4657-8c89-fa7101aa5225" providerId="ADAL" clId="{D2DE9E00-DCFB-49CB-8B3D-9E7E9911C987}" dt="2024-11-04T03:58:31.052" v="810" actId="207"/>
          <ac:spMkLst>
            <pc:docMk/>
            <pc:sldMk cId="2945981396" sldId="409"/>
            <ac:spMk id="9" creationId="{54567D1C-5FC9-D7C8-0133-878AB670863B}"/>
          </ac:spMkLst>
        </pc:spChg>
        <pc:spChg chg="mod">
          <ac:chgData name="Zixi Li" userId="7afddd65-cf6f-4657-8c89-fa7101aa5225" providerId="ADAL" clId="{D2DE9E00-DCFB-49CB-8B3D-9E7E9911C987}" dt="2024-11-04T03:58:26.292" v="809" actId="207"/>
          <ac:spMkLst>
            <pc:docMk/>
            <pc:sldMk cId="2945981396" sldId="409"/>
            <ac:spMk id="10" creationId="{F47175A0-6C45-5F54-EBE2-D95F5942385B}"/>
          </ac:spMkLst>
        </pc:spChg>
        <pc:spChg chg="mod">
          <ac:chgData name="Zixi Li" userId="7afddd65-cf6f-4657-8c89-fa7101aa5225" providerId="ADAL" clId="{D2DE9E00-DCFB-49CB-8B3D-9E7E9911C987}" dt="2024-11-04T03:58:40.867" v="812" actId="207"/>
          <ac:spMkLst>
            <pc:docMk/>
            <pc:sldMk cId="2945981396" sldId="409"/>
            <ac:spMk id="11" creationId="{F399127C-FCC3-8231-4B30-544B56FC0CCC}"/>
          </ac:spMkLst>
        </pc:spChg>
        <pc:spChg chg="mod">
          <ac:chgData name="Zixi Li" userId="7afddd65-cf6f-4657-8c89-fa7101aa5225" providerId="ADAL" clId="{D2DE9E00-DCFB-49CB-8B3D-9E7E9911C987}" dt="2024-11-04T03:59:21.657" v="819" actId="207"/>
          <ac:spMkLst>
            <pc:docMk/>
            <pc:sldMk cId="2945981396" sldId="409"/>
            <ac:spMk id="12" creationId="{D318B0D6-BA7A-C690-F160-A7B9EBDD06D3}"/>
          </ac:spMkLst>
        </pc:spChg>
        <pc:spChg chg="mod">
          <ac:chgData name="Zixi Li" userId="7afddd65-cf6f-4657-8c89-fa7101aa5225" providerId="ADAL" clId="{D2DE9E00-DCFB-49CB-8B3D-9E7E9911C987}" dt="2024-11-04T03:59:05.572" v="816" actId="1036"/>
          <ac:spMkLst>
            <pc:docMk/>
            <pc:sldMk cId="2945981396" sldId="409"/>
            <ac:spMk id="13" creationId="{D6905F69-389A-9004-022E-82E2C61F318C}"/>
          </ac:spMkLst>
        </pc:spChg>
        <pc:spChg chg="mod">
          <ac:chgData name="Zixi Li" userId="7afddd65-cf6f-4657-8c89-fa7101aa5225" providerId="ADAL" clId="{D2DE9E00-DCFB-49CB-8B3D-9E7E9911C987}" dt="2024-11-04T03:58:26.292" v="809" actId="207"/>
          <ac:spMkLst>
            <pc:docMk/>
            <pc:sldMk cId="2945981396" sldId="409"/>
            <ac:spMk id="14" creationId="{AED556A5-EE3E-EA5A-B696-2811018AC3F2}"/>
          </ac:spMkLst>
        </pc:spChg>
        <pc:spChg chg="mod">
          <ac:chgData name="Zixi Li" userId="7afddd65-cf6f-4657-8c89-fa7101aa5225" providerId="ADAL" clId="{D2DE9E00-DCFB-49CB-8B3D-9E7E9911C987}" dt="2024-11-04T04:00:10.520" v="831" actId="1037"/>
          <ac:spMkLst>
            <pc:docMk/>
            <pc:sldMk cId="2945981396" sldId="409"/>
            <ac:spMk id="16" creationId="{F994CA19-3108-F5AF-947E-C434B85BB444}"/>
          </ac:spMkLst>
        </pc:spChg>
      </pc:sldChg>
      <pc:sldChg chg="modSp modAnim">
        <pc:chgData name="Zixi Li" userId="7afddd65-cf6f-4657-8c89-fa7101aa5225" providerId="ADAL" clId="{D2DE9E00-DCFB-49CB-8B3D-9E7E9911C987}" dt="2024-11-04T19:11:56.886" v="1021" actId="20577"/>
        <pc:sldMkLst>
          <pc:docMk/>
          <pc:sldMk cId="2011673384" sldId="410"/>
        </pc:sldMkLst>
        <pc:spChg chg="mod">
          <ac:chgData name="Zixi Li" userId="7afddd65-cf6f-4657-8c89-fa7101aa5225" providerId="ADAL" clId="{D2DE9E00-DCFB-49CB-8B3D-9E7E9911C987}" dt="2024-11-04T19:11:56.886" v="1021" actId="20577"/>
          <ac:spMkLst>
            <pc:docMk/>
            <pc:sldMk cId="2011673384" sldId="410"/>
            <ac:spMk id="7" creationId="{06E9DACD-EE48-DCF2-4164-B6E50C72F030}"/>
          </ac:spMkLst>
        </pc:spChg>
      </pc:sldChg>
      <pc:sldChg chg="del">
        <pc:chgData name="Zixi Li" userId="7afddd65-cf6f-4657-8c89-fa7101aa5225" providerId="ADAL" clId="{D2DE9E00-DCFB-49CB-8B3D-9E7E9911C987}" dt="2024-11-03T22:38:01.528" v="754" actId="47"/>
        <pc:sldMkLst>
          <pc:docMk/>
          <pc:sldMk cId="327586828" sldId="411"/>
        </pc:sldMkLst>
      </pc:sldChg>
      <pc:sldChg chg="del">
        <pc:chgData name="Zixi Li" userId="7afddd65-cf6f-4657-8c89-fa7101aa5225" providerId="ADAL" clId="{D2DE9E00-DCFB-49CB-8B3D-9E7E9911C987}" dt="2024-11-05T17:27:50.429" v="1057" actId="47"/>
        <pc:sldMkLst>
          <pc:docMk/>
          <pc:sldMk cId="1270306383" sldId="414"/>
        </pc:sldMkLst>
      </pc:sldChg>
      <pc:sldChg chg="del">
        <pc:chgData name="Zixi Li" userId="7afddd65-cf6f-4657-8c89-fa7101aa5225" providerId="ADAL" clId="{D2DE9E00-DCFB-49CB-8B3D-9E7E9911C987}" dt="2024-11-03T22:37:58.263" v="752" actId="47"/>
        <pc:sldMkLst>
          <pc:docMk/>
          <pc:sldMk cId="4113721956" sldId="415"/>
        </pc:sldMkLst>
      </pc:sldChg>
      <pc:sldChg chg="del">
        <pc:chgData name="Zixi Li" userId="7afddd65-cf6f-4657-8c89-fa7101aa5225" providerId="ADAL" clId="{D2DE9E00-DCFB-49CB-8B3D-9E7E9911C987}" dt="2024-11-03T19:42:17.601" v="0" actId="47"/>
        <pc:sldMkLst>
          <pc:docMk/>
          <pc:sldMk cId="1210711252" sldId="417"/>
        </pc:sldMkLst>
      </pc:sldChg>
      <pc:sldChg chg="ord">
        <pc:chgData name="Zixi Li" userId="7afddd65-cf6f-4657-8c89-fa7101aa5225" providerId="ADAL" clId="{D2DE9E00-DCFB-49CB-8B3D-9E7E9911C987}" dt="2024-11-04T04:02:00.968" v="835"/>
        <pc:sldMkLst>
          <pc:docMk/>
          <pc:sldMk cId="2164990118" sldId="418"/>
        </pc:sldMkLst>
      </pc:sldChg>
      <pc:sldChg chg="del">
        <pc:chgData name="Zixi Li" userId="7afddd65-cf6f-4657-8c89-fa7101aa5225" providerId="ADAL" clId="{D2DE9E00-DCFB-49CB-8B3D-9E7E9911C987}" dt="2024-11-05T17:29:12.209" v="1064" actId="47"/>
        <pc:sldMkLst>
          <pc:docMk/>
          <pc:sldMk cId="522009285" sldId="419"/>
        </pc:sldMkLst>
      </pc:sldChg>
      <pc:sldChg chg="del">
        <pc:chgData name="Zixi Li" userId="7afddd65-cf6f-4657-8c89-fa7101aa5225" providerId="ADAL" clId="{D2DE9E00-DCFB-49CB-8B3D-9E7E9911C987}" dt="2024-11-05T17:25:48.887" v="1046" actId="47"/>
        <pc:sldMkLst>
          <pc:docMk/>
          <pc:sldMk cId="3074609015" sldId="421"/>
        </pc:sldMkLst>
      </pc:sldChg>
      <pc:sldChg chg="del">
        <pc:chgData name="Zixi Li" userId="7afddd65-cf6f-4657-8c89-fa7101aa5225" providerId="ADAL" clId="{D2DE9E00-DCFB-49CB-8B3D-9E7E9911C987}" dt="2024-11-05T17:27:50.429" v="1057" actId="47"/>
        <pc:sldMkLst>
          <pc:docMk/>
          <pc:sldMk cId="55378042" sldId="422"/>
        </pc:sldMkLst>
      </pc:sldChg>
      <pc:sldChg chg="del">
        <pc:chgData name="Zixi Li" userId="7afddd65-cf6f-4657-8c89-fa7101aa5225" providerId="ADAL" clId="{D2DE9E00-DCFB-49CB-8B3D-9E7E9911C987}" dt="2024-11-05T17:27:50.429" v="1057" actId="47"/>
        <pc:sldMkLst>
          <pc:docMk/>
          <pc:sldMk cId="1517992438" sldId="423"/>
        </pc:sldMkLst>
      </pc:sldChg>
      <pc:sldChg chg="del">
        <pc:chgData name="Zixi Li" userId="7afddd65-cf6f-4657-8c89-fa7101aa5225" providerId="ADAL" clId="{D2DE9E00-DCFB-49CB-8B3D-9E7E9911C987}" dt="2024-11-05T17:30:46.229" v="1066" actId="47"/>
        <pc:sldMkLst>
          <pc:docMk/>
          <pc:sldMk cId="3386247176" sldId="425"/>
        </pc:sldMkLst>
      </pc:sldChg>
      <pc:sldChg chg="del">
        <pc:chgData name="Zixi Li" userId="7afddd65-cf6f-4657-8c89-fa7101aa5225" providerId="ADAL" clId="{D2DE9E00-DCFB-49CB-8B3D-9E7E9911C987}" dt="2024-11-03T22:37:59.818" v="753" actId="47"/>
        <pc:sldMkLst>
          <pc:docMk/>
          <pc:sldMk cId="4233133152" sldId="426"/>
        </pc:sldMkLst>
      </pc:sldChg>
      <pc:sldChg chg="del">
        <pc:chgData name="Zixi Li" userId="7afddd65-cf6f-4657-8c89-fa7101aa5225" providerId="ADAL" clId="{D2DE9E00-DCFB-49CB-8B3D-9E7E9911C987}" dt="2024-11-05T17:27:53.096" v="1058" actId="47"/>
        <pc:sldMkLst>
          <pc:docMk/>
          <pc:sldMk cId="2080959805" sldId="429"/>
        </pc:sldMkLst>
      </pc:sldChg>
      <pc:sldChg chg="ord modNotesTx">
        <pc:chgData name="Zixi Li" userId="7afddd65-cf6f-4657-8c89-fa7101aa5225" providerId="ADAL" clId="{D2DE9E00-DCFB-49CB-8B3D-9E7E9911C987}" dt="2024-11-05T17:27:26.230" v="1056"/>
        <pc:sldMkLst>
          <pc:docMk/>
          <pc:sldMk cId="1432552700" sldId="431"/>
        </pc:sldMkLst>
      </pc:sldChg>
      <pc:sldChg chg="modSp mod">
        <pc:chgData name="Zixi Li" userId="7afddd65-cf6f-4657-8c89-fa7101aa5225" providerId="ADAL" clId="{D2DE9E00-DCFB-49CB-8B3D-9E7E9911C987}" dt="2024-11-03T22:29:38.517" v="751" actId="20577"/>
        <pc:sldMkLst>
          <pc:docMk/>
          <pc:sldMk cId="1636011737" sldId="437"/>
        </pc:sldMkLst>
        <pc:spChg chg="mod">
          <ac:chgData name="Zixi Li" userId="7afddd65-cf6f-4657-8c89-fa7101aa5225" providerId="ADAL" clId="{D2DE9E00-DCFB-49CB-8B3D-9E7E9911C987}" dt="2024-11-03T22:29:38.517" v="751" actId="20577"/>
          <ac:spMkLst>
            <pc:docMk/>
            <pc:sldMk cId="1636011737" sldId="437"/>
            <ac:spMk id="3" creationId="{757560EB-98C0-0A05-11F6-CD4DF5F5F6D1}"/>
          </ac:spMkLst>
        </pc:spChg>
      </pc:sldChg>
    </pc:docChg>
  </pc:docChgLst>
  <pc:docChgLst>
    <pc:chgData name="Zixi Li" userId="7afddd65-cf6f-4657-8c89-fa7101aa5225" providerId="ADAL" clId="{B36F862E-1255-4E43-A74E-834A8E240183}"/>
    <pc:docChg chg="delSld modSld delMainMaster delSection modSection">
      <pc:chgData name="Zixi Li" userId="7afddd65-cf6f-4657-8c89-fa7101aa5225" providerId="ADAL" clId="{B36F862E-1255-4E43-A74E-834A8E240183}" dt="2024-11-03T19:39:11.394" v="3" actId="729"/>
      <pc:docMkLst>
        <pc:docMk/>
      </pc:docMkLst>
      <pc:sldChg chg="del">
        <pc:chgData name="Zixi Li" userId="7afddd65-cf6f-4657-8c89-fa7101aa5225" providerId="ADAL" clId="{B36F862E-1255-4E43-A74E-834A8E240183}" dt="2024-11-03T19:38:49.367" v="1" actId="47"/>
        <pc:sldMkLst>
          <pc:docMk/>
          <pc:sldMk cId="0" sldId="257"/>
        </pc:sldMkLst>
      </pc:sldChg>
      <pc:sldChg chg="del">
        <pc:chgData name="Zixi Li" userId="7afddd65-cf6f-4657-8c89-fa7101aa5225" providerId="ADAL" clId="{B36F862E-1255-4E43-A74E-834A8E240183}" dt="2024-11-03T19:38:49.367" v="1" actId="47"/>
        <pc:sldMkLst>
          <pc:docMk/>
          <pc:sldMk cId="0" sldId="258"/>
        </pc:sldMkLst>
      </pc:sldChg>
      <pc:sldChg chg="del">
        <pc:chgData name="Zixi Li" userId="7afddd65-cf6f-4657-8c89-fa7101aa5225" providerId="ADAL" clId="{B36F862E-1255-4E43-A74E-834A8E240183}" dt="2024-11-03T19:38:49.367" v="1" actId="47"/>
        <pc:sldMkLst>
          <pc:docMk/>
          <pc:sldMk cId="0" sldId="259"/>
        </pc:sldMkLst>
      </pc:sldChg>
      <pc:sldChg chg="del">
        <pc:chgData name="Zixi Li" userId="7afddd65-cf6f-4657-8c89-fa7101aa5225" providerId="ADAL" clId="{B36F862E-1255-4E43-A74E-834A8E240183}" dt="2024-11-03T19:38:49.367" v="1" actId="47"/>
        <pc:sldMkLst>
          <pc:docMk/>
          <pc:sldMk cId="0" sldId="260"/>
        </pc:sldMkLst>
      </pc:sldChg>
      <pc:sldChg chg="del">
        <pc:chgData name="Zixi Li" userId="7afddd65-cf6f-4657-8c89-fa7101aa5225" providerId="ADAL" clId="{B36F862E-1255-4E43-A74E-834A8E240183}" dt="2024-11-03T19:38:49.367" v="1" actId="47"/>
        <pc:sldMkLst>
          <pc:docMk/>
          <pc:sldMk cId="0" sldId="261"/>
        </pc:sldMkLst>
      </pc:sldChg>
      <pc:sldChg chg="del">
        <pc:chgData name="Zixi Li" userId="7afddd65-cf6f-4657-8c89-fa7101aa5225" providerId="ADAL" clId="{B36F862E-1255-4E43-A74E-834A8E240183}" dt="2024-11-03T19:38:49.367" v="1" actId="47"/>
        <pc:sldMkLst>
          <pc:docMk/>
          <pc:sldMk cId="0" sldId="262"/>
        </pc:sldMkLst>
      </pc:sldChg>
      <pc:sldChg chg="del">
        <pc:chgData name="Zixi Li" userId="7afddd65-cf6f-4657-8c89-fa7101aa5225" providerId="ADAL" clId="{B36F862E-1255-4E43-A74E-834A8E240183}" dt="2024-11-03T19:38:49.367" v="1" actId="47"/>
        <pc:sldMkLst>
          <pc:docMk/>
          <pc:sldMk cId="0" sldId="263"/>
        </pc:sldMkLst>
      </pc:sldChg>
      <pc:sldChg chg="del">
        <pc:chgData name="Zixi Li" userId="7afddd65-cf6f-4657-8c89-fa7101aa5225" providerId="ADAL" clId="{B36F862E-1255-4E43-A74E-834A8E240183}" dt="2024-11-03T19:38:49.367" v="1" actId="47"/>
        <pc:sldMkLst>
          <pc:docMk/>
          <pc:sldMk cId="0" sldId="265"/>
        </pc:sldMkLst>
      </pc:sldChg>
      <pc:sldChg chg="del">
        <pc:chgData name="Zixi Li" userId="7afddd65-cf6f-4657-8c89-fa7101aa5225" providerId="ADAL" clId="{B36F862E-1255-4E43-A74E-834A8E240183}" dt="2024-11-03T19:38:49.367" v="1" actId="47"/>
        <pc:sldMkLst>
          <pc:docMk/>
          <pc:sldMk cId="0" sldId="266"/>
        </pc:sldMkLst>
      </pc:sldChg>
      <pc:sldChg chg="del">
        <pc:chgData name="Zixi Li" userId="7afddd65-cf6f-4657-8c89-fa7101aa5225" providerId="ADAL" clId="{B36F862E-1255-4E43-A74E-834A8E240183}" dt="2024-11-03T19:38:49.367" v="1" actId="47"/>
        <pc:sldMkLst>
          <pc:docMk/>
          <pc:sldMk cId="0" sldId="267"/>
        </pc:sldMkLst>
      </pc:sldChg>
      <pc:sldChg chg="del">
        <pc:chgData name="Zixi Li" userId="7afddd65-cf6f-4657-8c89-fa7101aa5225" providerId="ADAL" clId="{B36F862E-1255-4E43-A74E-834A8E240183}" dt="2024-11-03T19:38:49.367" v="1" actId="47"/>
        <pc:sldMkLst>
          <pc:docMk/>
          <pc:sldMk cId="0" sldId="268"/>
        </pc:sldMkLst>
      </pc:sldChg>
      <pc:sldChg chg="del">
        <pc:chgData name="Zixi Li" userId="7afddd65-cf6f-4657-8c89-fa7101aa5225" providerId="ADAL" clId="{B36F862E-1255-4E43-A74E-834A8E240183}" dt="2024-11-03T19:38:49.367" v="1" actId="47"/>
        <pc:sldMkLst>
          <pc:docMk/>
          <pc:sldMk cId="0" sldId="269"/>
        </pc:sldMkLst>
      </pc:sldChg>
      <pc:sldChg chg="del">
        <pc:chgData name="Zixi Li" userId="7afddd65-cf6f-4657-8c89-fa7101aa5225" providerId="ADAL" clId="{B36F862E-1255-4E43-A74E-834A8E240183}" dt="2024-11-03T19:38:49.367" v="1" actId="47"/>
        <pc:sldMkLst>
          <pc:docMk/>
          <pc:sldMk cId="0" sldId="270"/>
        </pc:sldMkLst>
      </pc:sldChg>
      <pc:sldChg chg="del">
        <pc:chgData name="Zixi Li" userId="7afddd65-cf6f-4657-8c89-fa7101aa5225" providerId="ADAL" clId="{B36F862E-1255-4E43-A74E-834A8E240183}" dt="2024-11-03T19:38:49.367" v="1" actId="47"/>
        <pc:sldMkLst>
          <pc:docMk/>
          <pc:sldMk cId="0" sldId="271"/>
        </pc:sldMkLst>
      </pc:sldChg>
      <pc:sldChg chg="del">
        <pc:chgData name="Zixi Li" userId="7afddd65-cf6f-4657-8c89-fa7101aa5225" providerId="ADAL" clId="{B36F862E-1255-4E43-A74E-834A8E240183}" dt="2024-11-03T19:38:49.367" v="1" actId="47"/>
        <pc:sldMkLst>
          <pc:docMk/>
          <pc:sldMk cId="0" sldId="272"/>
        </pc:sldMkLst>
      </pc:sldChg>
      <pc:sldChg chg="del">
        <pc:chgData name="Zixi Li" userId="7afddd65-cf6f-4657-8c89-fa7101aa5225" providerId="ADAL" clId="{B36F862E-1255-4E43-A74E-834A8E240183}" dt="2024-11-03T19:38:49.367" v="1" actId="47"/>
        <pc:sldMkLst>
          <pc:docMk/>
          <pc:sldMk cId="0" sldId="273"/>
        </pc:sldMkLst>
      </pc:sldChg>
      <pc:sldChg chg="del">
        <pc:chgData name="Zixi Li" userId="7afddd65-cf6f-4657-8c89-fa7101aa5225" providerId="ADAL" clId="{B36F862E-1255-4E43-A74E-834A8E240183}" dt="2024-11-03T19:38:49.367" v="1" actId="47"/>
        <pc:sldMkLst>
          <pc:docMk/>
          <pc:sldMk cId="0" sldId="274"/>
        </pc:sldMkLst>
      </pc:sldChg>
      <pc:sldChg chg="del">
        <pc:chgData name="Zixi Li" userId="7afddd65-cf6f-4657-8c89-fa7101aa5225" providerId="ADAL" clId="{B36F862E-1255-4E43-A74E-834A8E240183}" dt="2024-11-03T19:38:49.367" v="1" actId="47"/>
        <pc:sldMkLst>
          <pc:docMk/>
          <pc:sldMk cId="0" sldId="275"/>
        </pc:sldMkLst>
      </pc:sldChg>
      <pc:sldChg chg="del">
        <pc:chgData name="Zixi Li" userId="7afddd65-cf6f-4657-8c89-fa7101aa5225" providerId="ADAL" clId="{B36F862E-1255-4E43-A74E-834A8E240183}" dt="2024-11-03T19:38:49.367" v="1" actId="47"/>
        <pc:sldMkLst>
          <pc:docMk/>
          <pc:sldMk cId="0" sldId="276"/>
        </pc:sldMkLst>
      </pc:sldChg>
      <pc:sldChg chg="del">
        <pc:chgData name="Zixi Li" userId="7afddd65-cf6f-4657-8c89-fa7101aa5225" providerId="ADAL" clId="{B36F862E-1255-4E43-A74E-834A8E240183}" dt="2024-11-03T19:38:49.367" v="1" actId="47"/>
        <pc:sldMkLst>
          <pc:docMk/>
          <pc:sldMk cId="0" sldId="277"/>
        </pc:sldMkLst>
      </pc:sldChg>
      <pc:sldChg chg="del">
        <pc:chgData name="Zixi Li" userId="7afddd65-cf6f-4657-8c89-fa7101aa5225" providerId="ADAL" clId="{B36F862E-1255-4E43-A74E-834A8E240183}" dt="2024-11-03T19:38:49.367" v="1" actId="47"/>
        <pc:sldMkLst>
          <pc:docMk/>
          <pc:sldMk cId="0" sldId="278"/>
        </pc:sldMkLst>
      </pc:sldChg>
      <pc:sldChg chg="del">
        <pc:chgData name="Zixi Li" userId="7afddd65-cf6f-4657-8c89-fa7101aa5225" providerId="ADAL" clId="{B36F862E-1255-4E43-A74E-834A8E240183}" dt="2024-11-03T19:38:49.367" v="1" actId="47"/>
        <pc:sldMkLst>
          <pc:docMk/>
          <pc:sldMk cId="0" sldId="279"/>
        </pc:sldMkLst>
      </pc:sldChg>
      <pc:sldChg chg="del">
        <pc:chgData name="Zixi Li" userId="7afddd65-cf6f-4657-8c89-fa7101aa5225" providerId="ADAL" clId="{B36F862E-1255-4E43-A74E-834A8E240183}" dt="2024-11-03T19:38:49.367" v="1" actId="47"/>
        <pc:sldMkLst>
          <pc:docMk/>
          <pc:sldMk cId="0" sldId="280"/>
        </pc:sldMkLst>
      </pc:sldChg>
      <pc:sldChg chg="del">
        <pc:chgData name="Zixi Li" userId="7afddd65-cf6f-4657-8c89-fa7101aa5225" providerId="ADAL" clId="{B36F862E-1255-4E43-A74E-834A8E240183}" dt="2024-11-03T19:38:49.367" v="1" actId="47"/>
        <pc:sldMkLst>
          <pc:docMk/>
          <pc:sldMk cId="0" sldId="281"/>
        </pc:sldMkLst>
      </pc:sldChg>
      <pc:sldChg chg="del">
        <pc:chgData name="Zixi Li" userId="7afddd65-cf6f-4657-8c89-fa7101aa5225" providerId="ADAL" clId="{B36F862E-1255-4E43-A74E-834A8E240183}" dt="2024-11-03T19:38:49.367" v="1" actId="47"/>
        <pc:sldMkLst>
          <pc:docMk/>
          <pc:sldMk cId="0" sldId="282"/>
        </pc:sldMkLst>
      </pc:sldChg>
      <pc:sldChg chg="del">
        <pc:chgData name="Zixi Li" userId="7afddd65-cf6f-4657-8c89-fa7101aa5225" providerId="ADAL" clId="{B36F862E-1255-4E43-A74E-834A8E240183}" dt="2024-11-03T19:38:49.367" v="1" actId="47"/>
        <pc:sldMkLst>
          <pc:docMk/>
          <pc:sldMk cId="0" sldId="283"/>
        </pc:sldMkLst>
      </pc:sldChg>
      <pc:sldChg chg="del">
        <pc:chgData name="Zixi Li" userId="7afddd65-cf6f-4657-8c89-fa7101aa5225" providerId="ADAL" clId="{B36F862E-1255-4E43-A74E-834A8E240183}" dt="2024-11-03T19:38:49.367" v="1" actId="47"/>
        <pc:sldMkLst>
          <pc:docMk/>
          <pc:sldMk cId="0" sldId="284"/>
        </pc:sldMkLst>
      </pc:sldChg>
      <pc:sldChg chg="del">
        <pc:chgData name="Zixi Li" userId="7afddd65-cf6f-4657-8c89-fa7101aa5225" providerId="ADAL" clId="{B36F862E-1255-4E43-A74E-834A8E240183}" dt="2024-11-03T19:38:49.367" v="1" actId="47"/>
        <pc:sldMkLst>
          <pc:docMk/>
          <pc:sldMk cId="0" sldId="285"/>
        </pc:sldMkLst>
      </pc:sldChg>
      <pc:sldChg chg="del">
        <pc:chgData name="Zixi Li" userId="7afddd65-cf6f-4657-8c89-fa7101aa5225" providerId="ADAL" clId="{B36F862E-1255-4E43-A74E-834A8E240183}" dt="2024-11-03T19:38:49.367" v="1" actId="47"/>
        <pc:sldMkLst>
          <pc:docMk/>
          <pc:sldMk cId="0" sldId="286"/>
        </pc:sldMkLst>
      </pc:sldChg>
      <pc:sldChg chg="del">
        <pc:chgData name="Zixi Li" userId="7afddd65-cf6f-4657-8c89-fa7101aa5225" providerId="ADAL" clId="{B36F862E-1255-4E43-A74E-834A8E240183}" dt="2024-11-03T19:38:49.367" v="1" actId="47"/>
        <pc:sldMkLst>
          <pc:docMk/>
          <pc:sldMk cId="0" sldId="287"/>
        </pc:sldMkLst>
      </pc:sldChg>
      <pc:sldChg chg="del">
        <pc:chgData name="Zixi Li" userId="7afddd65-cf6f-4657-8c89-fa7101aa5225" providerId="ADAL" clId="{B36F862E-1255-4E43-A74E-834A8E240183}" dt="2024-11-03T19:38:49.367" v="1" actId="47"/>
        <pc:sldMkLst>
          <pc:docMk/>
          <pc:sldMk cId="0" sldId="288"/>
        </pc:sldMkLst>
      </pc:sldChg>
      <pc:sldChg chg="del">
        <pc:chgData name="Zixi Li" userId="7afddd65-cf6f-4657-8c89-fa7101aa5225" providerId="ADAL" clId="{B36F862E-1255-4E43-A74E-834A8E240183}" dt="2024-11-03T19:38:49.367" v="1" actId="47"/>
        <pc:sldMkLst>
          <pc:docMk/>
          <pc:sldMk cId="0" sldId="289"/>
        </pc:sldMkLst>
      </pc:sldChg>
      <pc:sldChg chg="del">
        <pc:chgData name="Zixi Li" userId="7afddd65-cf6f-4657-8c89-fa7101aa5225" providerId="ADAL" clId="{B36F862E-1255-4E43-A74E-834A8E240183}" dt="2024-11-03T19:38:49.367" v="1" actId="47"/>
        <pc:sldMkLst>
          <pc:docMk/>
          <pc:sldMk cId="0" sldId="291"/>
        </pc:sldMkLst>
      </pc:sldChg>
      <pc:sldChg chg="del">
        <pc:chgData name="Zixi Li" userId="7afddd65-cf6f-4657-8c89-fa7101aa5225" providerId="ADAL" clId="{B36F862E-1255-4E43-A74E-834A8E240183}" dt="2024-11-03T19:38:49.367" v="1" actId="47"/>
        <pc:sldMkLst>
          <pc:docMk/>
          <pc:sldMk cId="0" sldId="292"/>
        </pc:sldMkLst>
      </pc:sldChg>
      <pc:sldChg chg="del">
        <pc:chgData name="Zixi Li" userId="7afddd65-cf6f-4657-8c89-fa7101aa5225" providerId="ADAL" clId="{B36F862E-1255-4E43-A74E-834A8E240183}" dt="2024-11-03T19:38:49.367" v="1" actId="47"/>
        <pc:sldMkLst>
          <pc:docMk/>
          <pc:sldMk cId="0" sldId="293"/>
        </pc:sldMkLst>
      </pc:sldChg>
      <pc:sldChg chg="del">
        <pc:chgData name="Zixi Li" userId="7afddd65-cf6f-4657-8c89-fa7101aa5225" providerId="ADAL" clId="{B36F862E-1255-4E43-A74E-834A8E240183}" dt="2024-11-03T19:38:49.367" v="1" actId="47"/>
        <pc:sldMkLst>
          <pc:docMk/>
          <pc:sldMk cId="0" sldId="294"/>
        </pc:sldMkLst>
      </pc:sldChg>
      <pc:sldChg chg="del">
        <pc:chgData name="Zixi Li" userId="7afddd65-cf6f-4657-8c89-fa7101aa5225" providerId="ADAL" clId="{B36F862E-1255-4E43-A74E-834A8E240183}" dt="2024-11-03T19:38:49.367" v="1" actId="47"/>
        <pc:sldMkLst>
          <pc:docMk/>
          <pc:sldMk cId="0" sldId="295"/>
        </pc:sldMkLst>
      </pc:sldChg>
      <pc:sldChg chg="del">
        <pc:chgData name="Zixi Li" userId="7afddd65-cf6f-4657-8c89-fa7101aa5225" providerId="ADAL" clId="{B36F862E-1255-4E43-A74E-834A8E240183}" dt="2024-11-03T19:38:49.367" v="1" actId="47"/>
        <pc:sldMkLst>
          <pc:docMk/>
          <pc:sldMk cId="0" sldId="296"/>
        </pc:sldMkLst>
      </pc:sldChg>
      <pc:sldChg chg="del">
        <pc:chgData name="Zixi Li" userId="7afddd65-cf6f-4657-8c89-fa7101aa5225" providerId="ADAL" clId="{B36F862E-1255-4E43-A74E-834A8E240183}" dt="2024-11-03T19:38:49.367" v="1" actId="47"/>
        <pc:sldMkLst>
          <pc:docMk/>
          <pc:sldMk cId="0" sldId="297"/>
        </pc:sldMkLst>
      </pc:sldChg>
      <pc:sldChg chg="del">
        <pc:chgData name="Zixi Li" userId="7afddd65-cf6f-4657-8c89-fa7101aa5225" providerId="ADAL" clId="{B36F862E-1255-4E43-A74E-834A8E240183}" dt="2024-11-03T19:38:49.367" v="1" actId="47"/>
        <pc:sldMkLst>
          <pc:docMk/>
          <pc:sldMk cId="0" sldId="298"/>
        </pc:sldMkLst>
      </pc:sldChg>
      <pc:sldChg chg="del">
        <pc:chgData name="Zixi Li" userId="7afddd65-cf6f-4657-8c89-fa7101aa5225" providerId="ADAL" clId="{B36F862E-1255-4E43-A74E-834A8E240183}" dt="2024-11-03T19:38:49.367" v="1" actId="47"/>
        <pc:sldMkLst>
          <pc:docMk/>
          <pc:sldMk cId="0" sldId="299"/>
        </pc:sldMkLst>
      </pc:sldChg>
      <pc:sldChg chg="del">
        <pc:chgData name="Zixi Li" userId="7afddd65-cf6f-4657-8c89-fa7101aa5225" providerId="ADAL" clId="{B36F862E-1255-4E43-A74E-834A8E240183}" dt="2024-11-03T19:38:49.367" v="1" actId="47"/>
        <pc:sldMkLst>
          <pc:docMk/>
          <pc:sldMk cId="0" sldId="300"/>
        </pc:sldMkLst>
      </pc:sldChg>
      <pc:sldChg chg="del">
        <pc:chgData name="Zixi Li" userId="7afddd65-cf6f-4657-8c89-fa7101aa5225" providerId="ADAL" clId="{B36F862E-1255-4E43-A74E-834A8E240183}" dt="2024-11-03T19:38:49.367" v="1" actId="47"/>
        <pc:sldMkLst>
          <pc:docMk/>
          <pc:sldMk cId="0" sldId="301"/>
        </pc:sldMkLst>
      </pc:sldChg>
      <pc:sldChg chg="del">
        <pc:chgData name="Zixi Li" userId="7afddd65-cf6f-4657-8c89-fa7101aa5225" providerId="ADAL" clId="{B36F862E-1255-4E43-A74E-834A8E240183}" dt="2024-11-03T19:38:49.367" v="1" actId="47"/>
        <pc:sldMkLst>
          <pc:docMk/>
          <pc:sldMk cId="0" sldId="302"/>
        </pc:sldMkLst>
      </pc:sldChg>
      <pc:sldChg chg="del">
        <pc:chgData name="Zixi Li" userId="7afddd65-cf6f-4657-8c89-fa7101aa5225" providerId="ADAL" clId="{B36F862E-1255-4E43-A74E-834A8E240183}" dt="2024-11-03T19:38:49.367" v="1" actId="47"/>
        <pc:sldMkLst>
          <pc:docMk/>
          <pc:sldMk cId="0" sldId="303"/>
        </pc:sldMkLst>
      </pc:sldChg>
      <pc:sldChg chg="del">
        <pc:chgData name="Zixi Li" userId="7afddd65-cf6f-4657-8c89-fa7101aa5225" providerId="ADAL" clId="{B36F862E-1255-4E43-A74E-834A8E240183}" dt="2024-11-03T19:38:49.367" v="1" actId="47"/>
        <pc:sldMkLst>
          <pc:docMk/>
          <pc:sldMk cId="0" sldId="304"/>
        </pc:sldMkLst>
      </pc:sldChg>
      <pc:sldChg chg="del">
        <pc:chgData name="Zixi Li" userId="7afddd65-cf6f-4657-8c89-fa7101aa5225" providerId="ADAL" clId="{B36F862E-1255-4E43-A74E-834A8E240183}" dt="2024-11-03T19:38:49.367" v="1" actId="47"/>
        <pc:sldMkLst>
          <pc:docMk/>
          <pc:sldMk cId="0" sldId="305"/>
        </pc:sldMkLst>
      </pc:sldChg>
      <pc:sldChg chg="del">
        <pc:chgData name="Zixi Li" userId="7afddd65-cf6f-4657-8c89-fa7101aa5225" providerId="ADAL" clId="{B36F862E-1255-4E43-A74E-834A8E240183}" dt="2024-11-03T19:38:49.367" v="1" actId="47"/>
        <pc:sldMkLst>
          <pc:docMk/>
          <pc:sldMk cId="0" sldId="306"/>
        </pc:sldMkLst>
      </pc:sldChg>
      <pc:sldChg chg="del">
        <pc:chgData name="Zixi Li" userId="7afddd65-cf6f-4657-8c89-fa7101aa5225" providerId="ADAL" clId="{B36F862E-1255-4E43-A74E-834A8E240183}" dt="2024-11-03T19:38:49.367" v="1" actId="47"/>
        <pc:sldMkLst>
          <pc:docMk/>
          <pc:sldMk cId="0" sldId="307"/>
        </pc:sldMkLst>
      </pc:sldChg>
      <pc:sldChg chg="del">
        <pc:chgData name="Zixi Li" userId="7afddd65-cf6f-4657-8c89-fa7101aa5225" providerId="ADAL" clId="{B36F862E-1255-4E43-A74E-834A8E240183}" dt="2024-11-03T19:38:49.367" v="1" actId="47"/>
        <pc:sldMkLst>
          <pc:docMk/>
          <pc:sldMk cId="0" sldId="308"/>
        </pc:sldMkLst>
      </pc:sldChg>
      <pc:sldChg chg="del">
        <pc:chgData name="Zixi Li" userId="7afddd65-cf6f-4657-8c89-fa7101aa5225" providerId="ADAL" clId="{B36F862E-1255-4E43-A74E-834A8E240183}" dt="2024-11-03T19:38:49.367" v="1" actId="47"/>
        <pc:sldMkLst>
          <pc:docMk/>
          <pc:sldMk cId="0" sldId="309"/>
        </pc:sldMkLst>
      </pc:sldChg>
      <pc:sldChg chg="del">
        <pc:chgData name="Zixi Li" userId="7afddd65-cf6f-4657-8c89-fa7101aa5225" providerId="ADAL" clId="{B36F862E-1255-4E43-A74E-834A8E240183}" dt="2024-11-03T19:38:49.367" v="1" actId="47"/>
        <pc:sldMkLst>
          <pc:docMk/>
          <pc:sldMk cId="0" sldId="310"/>
        </pc:sldMkLst>
      </pc:sldChg>
      <pc:sldChg chg="del">
        <pc:chgData name="Zixi Li" userId="7afddd65-cf6f-4657-8c89-fa7101aa5225" providerId="ADAL" clId="{B36F862E-1255-4E43-A74E-834A8E240183}" dt="2024-11-03T19:38:49.367" v="1" actId="47"/>
        <pc:sldMkLst>
          <pc:docMk/>
          <pc:sldMk cId="0" sldId="311"/>
        </pc:sldMkLst>
      </pc:sldChg>
      <pc:sldChg chg="mod modShow">
        <pc:chgData name="Zixi Li" userId="7afddd65-cf6f-4657-8c89-fa7101aa5225" providerId="ADAL" clId="{B36F862E-1255-4E43-A74E-834A8E240183}" dt="2024-11-03T19:39:11.394" v="3" actId="729"/>
        <pc:sldMkLst>
          <pc:docMk/>
          <pc:sldMk cId="1664585221" sldId="314"/>
        </pc:sldMkLst>
      </pc:sldChg>
      <pc:sldChg chg="mod modShow">
        <pc:chgData name="Zixi Li" userId="7afddd65-cf6f-4657-8c89-fa7101aa5225" providerId="ADAL" clId="{B36F862E-1255-4E43-A74E-834A8E240183}" dt="2024-11-03T19:39:11.394" v="3" actId="729"/>
        <pc:sldMkLst>
          <pc:docMk/>
          <pc:sldMk cId="4283578361" sldId="318"/>
        </pc:sldMkLst>
      </pc:sldChg>
      <pc:sldChg chg="del">
        <pc:chgData name="Zixi Li" userId="7afddd65-cf6f-4657-8c89-fa7101aa5225" providerId="ADAL" clId="{B36F862E-1255-4E43-A74E-834A8E240183}" dt="2024-11-03T19:38:57.203" v="2" actId="47"/>
        <pc:sldMkLst>
          <pc:docMk/>
          <pc:sldMk cId="805775175" sldId="336"/>
        </pc:sldMkLst>
      </pc:sldChg>
      <pc:sldChg chg="del">
        <pc:chgData name="Zixi Li" userId="7afddd65-cf6f-4657-8c89-fa7101aa5225" providerId="ADAL" clId="{B36F862E-1255-4E43-A74E-834A8E240183}" dt="2024-11-03T19:38:57.203" v="2" actId="47"/>
        <pc:sldMkLst>
          <pc:docMk/>
          <pc:sldMk cId="2588960676" sldId="337"/>
        </pc:sldMkLst>
      </pc:sldChg>
      <pc:sldChg chg="del">
        <pc:chgData name="Zixi Li" userId="7afddd65-cf6f-4657-8c89-fa7101aa5225" providerId="ADAL" clId="{B36F862E-1255-4E43-A74E-834A8E240183}" dt="2024-11-03T19:38:57.203" v="2" actId="47"/>
        <pc:sldMkLst>
          <pc:docMk/>
          <pc:sldMk cId="916093373" sldId="342"/>
        </pc:sldMkLst>
      </pc:sldChg>
      <pc:sldChg chg="del">
        <pc:chgData name="Zixi Li" userId="7afddd65-cf6f-4657-8c89-fa7101aa5225" providerId="ADAL" clId="{B36F862E-1255-4E43-A74E-834A8E240183}" dt="2024-11-03T19:38:57.203" v="2" actId="47"/>
        <pc:sldMkLst>
          <pc:docMk/>
          <pc:sldMk cId="3493303762" sldId="344"/>
        </pc:sldMkLst>
      </pc:sldChg>
      <pc:sldChg chg="del">
        <pc:chgData name="Zixi Li" userId="7afddd65-cf6f-4657-8c89-fa7101aa5225" providerId="ADAL" clId="{B36F862E-1255-4E43-A74E-834A8E240183}" dt="2024-11-03T19:38:30.618" v="0" actId="47"/>
        <pc:sldMkLst>
          <pc:docMk/>
          <pc:sldMk cId="3013947311" sldId="353"/>
        </pc:sldMkLst>
      </pc:sldChg>
      <pc:sldChg chg="mod modShow">
        <pc:chgData name="Zixi Li" userId="7afddd65-cf6f-4657-8c89-fa7101aa5225" providerId="ADAL" clId="{B36F862E-1255-4E43-A74E-834A8E240183}" dt="2024-11-03T19:39:11.394" v="3" actId="729"/>
        <pc:sldMkLst>
          <pc:docMk/>
          <pc:sldMk cId="1905256500" sldId="354"/>
        </pc:sldMkLst>
      </pc:sldChg>
      <pc:sldChg chg="mod modShow">
        <pc:chgData name="Zixi Li" userId="7afddd65-cf6f-4657-8c89-fa7101aa5225" providerId="ADAL" clId="{B36F862E-1255-4E43-A74E-834A8E240183}" dt="2024-11-03T19:39:11.394" v="3" actId="729"/>
        <pc:sldMkLst>
          <pc:docMk/>
          <pc:sldMk cId="1554057959" sldId="355"/>
        </pc:sldMkLst>
      </pc:sldChg>
      <pc:sldChg chg="mod modShow">
        <pc:chgData name="Zixi Li" userId="7afddd65-cf6f-4657-8c89-fa7101aa5225" providerId="ADAL" clId="{B36F862E-1255-4E43-A74E-834A8E240183}" dt="2024-11-03T19:39:11.394" v="3" actId="729"/>
        <pc:sldMkLst>
          <pc:docMk/>
          <pc:sldMk cId="1632226413" sldId="361"/>
        </pc:sldMkLst>
      </pc:sldChg>
      <pc:sldChg chg="mod modShow">
        <pc:chgData name="Zixi Li" userId="7afddd65-cf6f-4657-8c89-fa7101aa5225" providerId="ADAL" clId="{B36F862E-1255-4E43-A74E-834A8E240183}" dt="2024-11-03T19:39:11.394" v="3" actId="729"/>
        <pc:sldMkLst>
          <pc:docMk/>
          <pc:sldMk cId="3415360911" sldId="366"/>
        </pc:sldMkLst>
      </pc:sldChg>
      <pc:sldChg chg="mod modShow">
        <pc:chgData name="Zixi Li" userId="7afddd65-cf6f-4657-8c89-fa7101aa5225" providerId="ADAL" clId="{B36F862E-1255-4E43-A74E-834A8E240183}" dt="2024-11-03T19:39:11.394" v="3" actId="729"/>
        <pc:sldMkLst>
          <pc:docMk/>
          <pc:sldMk cId="3213341345" sldId="376"/>
        </pc:sldMkLst>
      </pc:sldChg>
      <pc:sldChg chg="mod modShow">
        <pc:chgData name="Zixi Li" userId="7afddd65-cf6f-4657-8c89-fa7101aa5225" providerId="ADAL" clId="{B36F862E-1255-4E43-A74E-834A8E240183}" dt="2024-11-03T19:39:11.394" v="3" actId="729"/>
        <pc:sldMkLst>
          <pc:docMk/>
          <pc:sldMk cId="2578661085" sldId="377"/>
        </pc:sldMkLst>
      </pc:sldChg>
      <pc:sldChg chg="mod modShow">
        <pc:chgData name="Zixi Li" userId="7afddd65-cf6f-4657-8c89-fa7101aa5225" providerId="ADAL" clId="{B36F862E-1255-4E43-A74E-834A8E240183}" dt="2024-11-03T19:39:11.394" v="3" actId="729"/>
        <pc:sldMkLst>
          <pc:docMk/>
          <pc:sldMk cId="2160469266" sldId="378"/>
        </pc:sldMkLst>
      </pc:sldChg>
      <pc:sldChg chg="mod modShow">
        <pc:chgData name="Zixi Li" userId="7afddd65-cf6f-4657-8c89-fa7101aa5225" providerId="ADAL" clId="{B36F862E-1255-4E43-A74E-834A8E240183}" dt="2024-11-03T19:39:11.394" v="3" actId="729"/>
        <pc:sldMkLst>
          <pc:docMk/>
          <pc:sldMk cId="2027354412" sldId="379"/>
        </pc:sldMkLst>
      </pc:sldChg>
      <pc:sldChg chg="mod modShow">
        <pc:chgData name="Zixi Li" userId="7afddd65-cf6f-4657-8c89-fa7101aa5225" providerId="ADAL" clId="{B36F862E-1255-4E43-A74E-834A8E240183}" dt="2024-11-03T19:39:11.394" v="3" actId="729"/>
        <pc:sldMkLst>
          <pc:docMk/>
          <pc:sldMk cId="1900747982" sldId="381"/>
        </pc:sldMkLst>
      </pc:sldChg>
      <pc:sldChg chg="del">
        <pc:chgData name="Zixi Li" userId="7afddd65-cf6f-4657-8c89-fa7101aa5225" providerId="ADAL" clId="{B36F862E-1255-4E43-A74E-834A8E240183}" dt="2024-11-03T19:38:57.203" v="2" actId="47"/>
        <pc:sldMkLst>
          <pc:docMk/>
          <pc:sldMk cId="3937909493" sldId="392"/>
        </pc:sldMkLst>
      </pc:sldChg>
      <pc:sldChg chg="del">
        <pc:chgData name="Zixi Li" userId="7afddd65-cf6f-4657-8c89-fa7101aa5225" providerId="ADAL" clId="{B36F862E-1255-4E43-A74E-834A8E240183}" dt="2024-11-03T19:38:57.203" v="2" actId="47"/>
        <pc:sldMkLst>
          <pc:docMk/>
          <pc:sldMk cId="1820962455" sldId="393"/>
        </pc:sldMkLst>
      </pc:sldChg>
      <pc:sldChg chg="mod modShow">
        <pc:chgData name="Zixi Li" userId="7afddd65-cf6f-4657-8c89-fa7101aa5225" providerId="ADAL" clId="{B36F862E-1255-4E43-A74E-834A8E240183}" dt="2024-11-03T19:39:11.394" v="3" actId="729"/>
        <pc:sldMkLst>
          <pc:docMk/>
          <pc:sldMk cId="4122829053" sldId="396"/>
        </pc:sldMkLst>
      </pc:sldChg>
      <pc:sldChg chg="mod modShow">
        <pc:chgData name="Zixi Li" userId="7afddd65-cf6f-4657-8c89-fa7101aa5225" providerId="ADAL" clId="{B36F862E-1255-4E43-A74E-834A8E240183}" dt="2024-11-03T19:39:11.394" v="3" actId="729"/>
        <pc:sldMkLst>
          <pc:docMk/>
          <pc:sldMk cId="375511274" sldId="404"/>
        </pc:sldMkLst>
      </pc:sldChg>
      <pc:sldChg chg="mod modShow">
        <pc:chgData name="Zixi Li" userId="7afddd65-cf6f-4657-8c89-fa7101aa5225" providerId="ADAL" clId="{B36F862E-1255-4E43-A74E-834A8E240183}" dt="2024-11-03T19:39:11.394" v="3" actId="729"/>
        <pc:sldMkLst>
          <pc:docMk/>
          <pc:sldMk cId="1255782013" sldId="406"/>
        </pc:sldMkLst>
      </pc:sldChg>
      <pc:sldChg chg="mod modShow">
        <pc:chgData name="Zixi Li" userId="7afddd65-cf6f-4657-8c89-fa7101aa5225" providerId="ADAL" clId="{B36F862E-1255-4E43-A74E-834A8E240183}" dt="2024-11-03T19:39:11.394" v="3" actId="729"/>
        <pc:sldMkLst>
          <pc:docMk/>
          <pc:sldMk cId="327586828" sldId="411"/>
        </pc:sldMkLst>
      </pc:sldChg>
      <pc:sldChg chg="mod modShow">
        <pc:chgData name="Zixi Li" userId="7afddd65-cf6f-4657-8c89-fa7101aa5225" providerId="ADAL" clId="{B36F862E-1255-4E43-A74E-834A8E240183}" dt="2024-11-03T19:39:11.394" v="3" actId="729"/>
        <pc:sldMkLst>
          <pc:docMk/>
          <pc:sldMk cId="1270306383" sldId="414"/>
        </pc:sldMkLst>
      </pc:sldChg>
      <pc:sldChg chg="mod modShow">
        <pc:chgData name="Zixi Li" userId="7afddd65-cf6f-4657-8c89-fa7101aa5225" providerId="ADAL" clId="{B36F862E-1255-4E43-A74E-834A8E240183}" dt="2024-11-03T19:39:11.394" v="3" actId="729"/>
        <pc:sldMkLst>
          <pc:docMk/>
          <pc:sldMk cId="4113721956" sldId="415"/>
        </pc:sldMkLst>
      </pc:sldChg>
      <pc:sldChg chg="mod modShow">
        <pc:chgData name="Zixi Li" userId="7afddd65-cf6f-4657-8c89-fa7101aa5225" providerId="ADAL" clId="{B36F862E-1255-4E43-A74E-834A8E240183}" dt="2024-11-03T19:39:11.394" v="3" actId="729"/>
        <pc:sldMkLst>
          <pc:docMk/>
          <pc:sldMk cId="522009285" sldId="419"/>
        </pc:sldMkLst>
      </pc:sldChg>
      <pc:sldChg chg="mod modShow">
        <pc:chgData name="Zixi Li" userId="7afddd65-cf6f-4657-8c89-fa7101aa5225" providerId="ADAL" clId="{B36F862E-1255-4E43-A74E-834A8E240183}" dt="2024-11-03T19:39:11.394" v="3" actId="729"/>
        <pc:sldMkLst>
          <pc:docMk/>
          <pc:sldMk cId="325859431" sldId="420"/>
        </pc:sldMkLst>
      </pc:sldChg>
      <pc:sldChg chg="mod modShow">
        <pc:chgData name="Zixi Li" userId="7afddd65-cf6f-4657-8c89-fa7101aa5225" providerId="ADAL" clId="{B36F862E-1255-4E43-A74E-834A8E240183}" dt="2024-11-03T19:39:11.394" v="3" actId="729"/>
        <pc:sldMkLst>
          <pc:docMk/>
          <pc:sldMk cId="3074609015" sldId="421"/>
        </pc:sldMkLst>
      </pc:sldChg>
      <pc:sldChg chg="mod modShow">
        <pc:chgData name="Zixi Li" userId="7afddd65-cf6f-4657-8c89-fa7101aa5225" providerId="ADAL" clId="{B36F862E-1255-4E43-A74E-834A8E240183}" dt="2024-11-03T19:39:11.394" v="3" actId="729"/>
        <pc:sldMkLst>
          <pc:docMk/>
          <pc:sldMk cId="55378042" sldId="422"/>
        </pc:sldMkLst>
      </pc:sldChg>
      <pc:sldChg chg="mod modShow">
        <pc:chgData name="Zixi Li" userId="7afddd65-cf6f-4657-8c89-fa7101aa5225" providerId="ADAL" clId="{B36F862E-1255-4E43-A74E-834A8E240183}" dt="2024-11-03T19:39:11.394" v="3" actId="729"/>
        <pc:sldMkLst>
          <pc:docMk/>
          <pc:sldMk cId="1517992438" sldId="423"/>
        </pc:sldMkLst>
      </pc:sldChg>
      <pc:sldChg chg="mod modShow">
        <pc:chgData name="Zixi Li" userId="7afddd65-cf6f-4657-8c89-fa7101aa5225" providerId="ADAL" clId="{B36F862E-1255-4E43-A74E-834A8E240183}" dt="2024-11-03T19:39:11.394" v="3" actId="729"/>
        <pc:sldMkLst>
          <pc:docMk/>
          <pc:sldMk cId="3386247176" sldId="425"/>
        </pc:sldMkLst>
      </pc:sldChg>
      <pc:sldChg chg="mod modShow">
        <pc:chgData name="Zixi Li" userId="7afddd65-cf6f-4657-8c89-fa7101aa5225" providerId="ADAL" clId="{B36F862E-1255-4E43-A74E-834A8E240183}" dt="2024-11-03T19:39:11.394" v="3" actId="729"/>
        <pc:sldMkLst>
          <pc:docMk/>
          <pc:sldMk cId="4233133152" sldId="426"/>
        </pc:sldMkLst>
      </pc:sldChg>
      <pc:sldChg chg="mod modShow">
        <pc:chgData name="Zixi Li" userId="7afddd65-cf6f-4657-8c89-fa7101aa5225" providerId="ADAL" clId="{B36F862E-1255-4E43-A74E-834A8E240183}" dt="2024-11-03T19:39:11.394" v="3" actId="729"/>
        <pc:sldMkLst>
          <pc:docMk/>
          <pc:sldMk cId="3590892866" sldId="427"/>
        </pc:sldMkLst>
      </pc:sldChg>
      <pc:sldChg chg="mod modShow">
        <pc:chgData name="Zixi Li" userId="7afddd65-cf6f-4657-8c89-fa7101aa5225" providerId="ADAL" clId="{B36F862E-1255-4E43-A74E-834A8E240183}" dt="2024-11-03T19:39:11.394" v="3" actId="729"/>
        <pc:sldMkLst>
          <pc:docMk/>
          <pc:sldMk cId="2699807318" sldId="428"/>
        </pc:sldMkLst>
      </pc:sldChg>
      <pc:sldChg chg="mod modShow">
        <pc:chgData name="Zixi Li" userId="7afddd65-cf6f-4657-8c89-fa7101aa5225" providerId="ADAL" clId="{B36F862E-1255-4E43-A74E-834A8E240183}" dt="2024-11-03T19:39:11.394" v="3" actId="729"/>
        <pc:sldMkLst>
          <pc:docMk/>
          <pc:sldMk cId="2080959805" sldId="429"/>
        </pc:sldMkLst>
      </pc:sldChg>
      <pc:sldMasterChg chg="delSldLayout">
        <pc:chgData name="Zixi Li" userId="7afddd65-cf6f-4657-8c89-fa7101aa5225" providerId="ADAL" clId="{B36F862E-1255-4E43-A74E-834A8E240183}" dt="2024-11-03T19:38:57.203" v="2" actId="47"/>
        <pc:sldMasterMkLst>
          <pc:docMk/>
          <pc:sldMasterMk cId="0" sldId="2147483685"/>
        </pc:sldMasterMkLst>
        <pc:sldLayoutChg chg="del">
          <pc:chgData name="Zixi Li" userId="7afddd65-cf6f-4657-8c89-fa7101aa5225" providerId="ADAL" clId="{B36F862E-1255-4E43-A74E-834A8E240183}" dt="2024-11-03T19:38:49.367" v="1" actId="47"/>
          <pc:sldLayoutMkLst>
            <pc:docMk/>
            <pc:sldMasterMk cId="0" sldId="2147483685"/>
            <pc:sldLayoutMk cId="0" sldId="2147483653"/>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56"/>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57"/>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60"/>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62"/>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63"/>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66"/>
          </pc:sldLayoutMkLst>
        </pc:sldLayoutChg>
        <pc:sldLayoutChg chg="del">
          <pc:chgData name="Zixi Li" userId="7afddd65-cf6f-4657-8c89-fa7101aa5225" providerId="ADAL" clId="{B36F862E-1255-4E43-A74E-834A8E240183}" dt="2024-11-03T19:38:57.203" v="2" actId="47"/>
          <pc:sldLayoutMkLst>
            <pc:docMk/>
            <pc:sldMasterMk cId="0" sldId="2147483685"/>
            <pc:sldLayoutMk cId="0" sldId="2147483669"/>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0"/>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2"/>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3"/>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4"/>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5"/>
          </pc:sldLayoutMkLst>
        </pc:sldLayoutChg>
        <pc:sldLayoutChg chg="del">
          <pc:chgData name="Zixi Li" userId="7afddd65-cf6f-4657-8c89-fa7101aa5225" providerId="ADAL" clId="{B36F862E-1255-4E43-A74E-834A8E240183}" dt="2024-11-03T19:38:49.367" v="1" actId="47"/>
          <pc:sldLayoutMkLst>
            <pc:docMk/>
            <pc:sldMasterMk cId="0" sldId="2147483685"/>
            <pc:sldLayoutMk cId="0" sldId="2147483676"/>
          </pc:sldLayoutMkLst>
        </pc:sldLayoutChg>
      </pc:sldMasterChg>
      <pc:sldMasterChg chg="del delSldLayout">
        <pc:chgData name="Zixi Li" userId="7afddd65-cf6f-4657-8c89-fa7101aa5225" providerId="ADAL" clId="{B36F862E-1255-4E43-A74E-834A8E240183}" dt="2024-11-03T19:38:49.367" v="1" actId="47"/>
        <pc:sldMasterMkLst>
          <pc:docMk/>
          <pc:sldMasterMk cId="0" sldId="2147483686"/>
        </pc:sldMasterMkLst>
        <pc:sldLayoutChg chg="del">
          <pc:chgData name="Zixi Li" userId="7afddd65-cf6f-4657-8c89-fa7101aa5225" providerId="ADAL" clId="{B36F862E-1255-4E43-A74E-834A8E240183}" dt="2024-11-03T19:38:49.367" v="1" actId="47"/>
          <pc:sldLayoutMkLst>
            <pc:docMk/>
            <pc:sldMasterMk cId="0" sldId="2147483686"/>
            <pc:sldLayoutMk cId="0" sldId="2147483681"/>
          </pc:sldLayoutMkLst>
        </pc:sldLayoutChg>
        <pc:sldLayoutChg chg="del">
          <pc:chgData name="Zixi Li" userId="7afddd65-cf6f-4657-8c89-fa7101aa5225" providerId="ADAL" clId="{B36F862E-1255-4E43-A74E-834A8E240183}" dt="2024-11-03T19:38:49.367" v="1" actId="47"/>
          <pc:sldLayoutMkLst>
            <pc:docMk/>
            <pc:sldMasterMk cId="0" sldId="2147483686"/>
            <pc:sldLayoutMk cId="0" sldId="2147483682"/>
          </pc:sldLayoutMkLst>
        </pc:sldLayoutChg>
      </pc:sldMasterChg>
      <pc:sldMasterChg chg="del delSldLayout">
        <pc:chgData name="Zixi Li" userId="7afddd65-cf6f-4657-8c89-fa7101aa5225" providerId="ADAL" clId="{B36F862E-1255-4E43-A74E-834A8E240183}" dt="2024-11-03T19:38:49.367" v="1" actId="47"/>
        <pc:sldMasterMkLst>
          <pc:docMk/>
          <pc:sldMasterMk cId="0" sldId="2147483687"/>
        </pc:sldMasterMkLst>
        <pc:sldLayoutChg chg="del">
          <pc:chgData name="Zixi Li" userId="7afddd65-cf6f-4657-8c89-fa7101aa5225" providerId="ADAL" clId="{B36F862E-1255-4E43-A74E-834A8E240183}" dt="2024-11-03T19:38:49.367" v="1" actId="47"/>
          <pc:sldLayoutMkLst>
            <pc:docMk/>
            <pc:sldMasterMk cId="0" sldId="2147483687"/>
            <pc:sldLayoutMk cId="0" sldId="2147483683"/>
          </pc:sldLayoutMkLst>
        </pc:sldLayoutChg>
        <pc:sldLayoutChg chg="del">
          <pc:chgData name="Zixi Li" userId="7afddd65-cf6f-4657-8c89-fa7101aa5225" providerId="ADAL" clId="{B36F862E-1255-4E43-A74E-834A8E240183}" dt="2024-11-03T19:38:49.367" v="1" actId="47"/>
          <pc:sldLayoutMkLst>
            <pc:docMk/>
            <pc:sldMasterMk cId="0" sldId="2147483687"/>
            <pc:sldLayoutMk cId="0" sldId="2147483684"/>
          </pc:sldLayoutMkLst>
        </pc:sldLayoutChg>
      </pc:sldMasterChg>
    </pc:docChg>
  </pc:docChgLst>
  <pc:docChgLst>
    <pc:chgData name="Zixi Li" userId="7afddd65-cf6f-4657-8c89-fa7101aa5225" providerId="ADAL" clId="{9C90464E-E5B5-4F47-91F7-A10E9DA34BD0}"/>
    <pc:docChg chg="undo custSel addSld delSld modSld sldOrd modSection">
      <pc:chgData name="Zixi Li" userId="7afddd65-cf6f-4657-8c89-fa7101aa5225" providerId="ADAL" clId="{9C90464E-E5B5-4F47-91F7-A10E9DA34BD0}" dt="2024-11-03T19:20:08.235" v="566" actId="20577"/>
      <pc:docMkLst>
        <pc:docMk/>
      </pc:docMkLst>
      <pc:sldChg chg="mod ord modShow">
        <pc:chgData name="Zixi Li" userId="7afddd65-cf6f-4657-8c89-fa7101aa5225" providerId="ADAL" clId="{9C90464E-E5B5-4F47-91F7-A10E9DA34BD0}" dt="2024-11-01T16:06:26.266" v="2" actId="729"/>
        <pc:sldMkLst>
          <pc:docMk/>
          <pc:sldMk cId="0" sldId="290"/>
        </pc:sldMkLst>
      </pc:sldChg>
      <pc:sldChg chg="ord">
        <pc:chgData name="Zixi Li" userId="7afddd65-cf6f-4657-8c89-fa7101aa5225" providerId="ADAL" clId="{9C90464E-E5B5-4F47-91F7-A10E9DA34BD0}" dt="2024-11-01T16:06:34.265" v="4"/>
        <pc:sldMkLst>
          <pc:docMk/>
          <pc:sldMk cId="3724957734" sldId="316"/>
        </pc:sldMkLst>
      </pc:sldChg>
      <pc:sldChg chg="ord">
        <pc:chgData name="Zixi Li" userId="7afddd65-cf6f-4657-8c89-fa7101aa5225" providerId="ADAL" clId="{9C90464E-E5B5-4F47-91F7-A10E9DA34BD0}" dt="2024-11-01T16:06:34.265" v="4"/>
        <pc:sldMkLst>
          <pc:docMk/>
          <pc:sldMk cId="234383112" sldId="317"/>
        </pc:sldMkLst>
      </pc:sldChg>
      <pc:sldChg chg="ord">
        <pc:chgData name="Zixi Li" userId="7afddd65-cf6f-4657-8c89-fa7101aa5225" providerId="ADAL" clId="{9C90464E-E5B5-4F47-91F7-A10E9DA34BD0}" dt="2024-11-01T16:06:53.364" v="6"/>
        <pc:sldMkLst>
          <pc:docMk/>
          <pc:sldMk cId="3220826753" sldId="323"/>
        </pc:sldMkLst>
      </pc:sldChg>
      <pc:sldChg chg="ord">
        <pc:chgData name="Zixi Li" userId="7afddd65-cf6f-4657-8c89-fa7101aa5225" providerId="ADAL" clId="{9C90464E-E5B5-4F47-91F7-A10E9DA34BD0}" dt="2024-11-01T16:06:34.265" v="4"/>
        <pc:sldMkLst>
          <pc:docMk/>
          <pc:sldMk cId="357629158" sldId="329"/>
        </pc:sldMkLst>
      </pc:sldChg>
      <pc:sldChg chg="ord">
        <pc:chgData name="Zixi Li" userId="7afddd65-cf6f-4657-8c89-fa7101aa5225" providerId="ADAL" clId="{9C90464E-E5B5-4F47-91F7-A10E9DA34BD0}" dt="2024-11-01T16:07:16.766" v="8"/>
        <pc:sldMkLst>
          <pc:docMk/>
          <pc:sldMk cId="2911024051" sldId="340"/>
        </pc:sldMkLst>
      </pc:sldChg>
      <pc:sldChg chg="ord">
        <pc:chgData name="Zixi Li" userId="7afddd65-cf6f-4657-8c89-fa7101aa5225" providerId="ADAL" clId="{9C90464E-E5B5-4F47-91F7-A10E9DA34BD0}" dt="2024-11-01T16:07:33.740" v="10"/>
        <pc:sldMkLst>
          <pc:docMk/>
          <pc:sldMk cId="360375015" sldId="343"/>
        </pc:sldMkLst>
      </pc:sldChg>
      <pc:sldChg chg="ord">
        <pc:chgData name="Zixi Li" userId="7afddd65-cf6f-4657-8c89-fa7101aa5225" providerId="ADAL" clId="{9C90464E-E5B5-4F47-91F7-A10E9DA34BD0}" dt="2024-11-01T16:07:16.766" v="8"/>
        <pc:sldMkLst>
          <pc:docMk/>
          <pc:sldMk cId="103766747" sldId="356"/>
        </pc:sldMkLst>
      </pc:sldChg>
      <pc:sldChg chg="ord">
        <pc:chgData name="Zixi Li" userId="7afddd65-cf6f-4657-8c89-fa7101aa5225" providerId="ADAL" clId="{9C90464E-E5B5-4F47-91F7-A10E9DA34BD0}" dt="2024-11-01T16:07:16.766" v="8"/>
        <pc:sldMkLst>
          <pc:docMk/>
          <pc:sldMk cId="3184459395" sldId="357"/>
        </pc:sldMkLst>
      </pc:sldChg>
      <pc:sldChg chg="ord">
        <pc:chgData name="Zixi Li" userId="7afddd65-cf6f-4657-8c89-fa7101aa5225" providerId="ADAL" clId="{9C90464E-E5B5-4F47-91F7-A10E9DA34BD0}" dt="2024-11-01T16:07:16.766" v="8"/>
        <pc:sldMkLst>
          <pc:docMk/>
          <pc:sldMk cId="4247221370" sldId="359"/>
        </pc:sldMkLst>
      </pc:sldChg>
      <pc:sldChg chg="ord">
        <pc:chgData name="Zixi Li" userId="7afddd65-cf6f-4657-8c89-fa7101aa5225" providerId="ADAL" clId="{9C90464E-E5B5-4F47-91F7-A10E9DA34BD0}" dt="2024-11-01T16:07:16.766" v="8"/>
        <pc:sldMkLst>
          <pc:docMk/>
          <pc:sldMk cId="3409668052" sldId="360"/>
        </pc:sldMkLst>
      </pc:sldChg>
      <pc:sldChg chg="mod modShow">
        <pc:chgData name="Zixi Li" userId="7afddd65-cf6f-4657-8c89-fa7101aa5225" providerId="ADAL" clId="{9C90464E-E5B5-4F47-91F7-A10E9DA34BD0}" dt="2024-11-01T20:03:41.592" v="11" actId="729"/>
        <pc:sldMkLst>
          <pc:docMk/>
          <pc:sldMk cId="1632226413" sldId="361"/>
        </pc:sldMkLst>
      </pc:sldChg>
      <pc:sldChg chg="modAnim">
        <pc:chgData name="Zixi Li" userId="7afddd65-cf6f-4657-8c89-fa7101aa5225" providerId="ADAL" clId="{9C90464E-E5B5-4F47-91F7-A10E9DA34BD0}" dt="2024-11-01T20:19:53.560" v="238"/>
        <pc:sldMkLst>
          <pc:docMk/>
          <pc:sldMk cId="1725292975" sldId="362"/>
        </pc:sldMkLst>
      </pc:sldChg>
      <pc:sldChg chg="mod modShow">
        <pc:chgData name="Zixi Li" userId="7afddd65-cf6f-4657-8c89-fa7101aa5225" providerId="ADAL" clId="{9C90464E-E5B5-4F47-91F7-A10E9DA34BD0}" dt="2024-11-01T20:19:28.412" v="237" actId="729"/>
        <pc:sldMkLst>
          <pc:docMk/>
          <pc:sldMk cId="481413716" sldId="369"/>
        </pc:sldMkLst>
      </pc:sldChg>
      <pc:sldChg chg="mod modShow">
        <pc:chgData name="Zixi Li" userId="7afddd65-cf6f-4657-8c89-fa7101aa5225" providerId="ADAL" clId="{9C90464E-E5B5-4F47-91F7-A10E9DA34BD0}" dt="2024-11-01T20:19:28.412" v="237" actId="729"/>
        <pc:sldMkLst>
          <pc:docMk/>
          <pc:sldMk cId="3540460152" sldId="370"/>
        </pc:sldMkLst>
      </pc:sldChg>
      <pc:sldChg chg="mod modShow">
        <pc:chgData name="Zixi Li" userId="7afddd65-cf6f-4657-8c89-fa7101aa5225" providerId="ADAL" clId="{9C90464E-E5B5-4F47-91F7-A10E9DA34BD0}" dt="2024-11-01T20:19:28.412" v="237" actId="729"/>
        <pc:sldMkLst>
          <pc:docMk/>
          <pc:sldMk cId="3432295748" sldId="371"/>
        </pc:sldMkLst>
      </pc:sldChg>
      <pc:sldChg chg="mod modShow">
        <pc:chgData name="Zixi Li" userId="7afddd65-cf6f-4657-8c89-fa7101aa5225" providerId="ADAL" clId="{9C90464E-E5B5-4F47-91F7-A10E9DA34BD0}" dt="2024-11-01T20:19:28.412" v="237" actId="729"/>
        <pc:sldMkLst>
          <pc:docMk/>
          <pc:sldMk cId="234736047" sldId="373"/>
        </pc:sldMkLst>
      </pc:sldChg>
      <pc:sldChg chg="mod modShow">
        <pc:chgData name="Zixi Li" userId="7afddd65-cf6f-4657-8c89-fa7101aa5225" providerId="ADAL" clId="{9C90464E-E5B5-4F47-91F7-A10E9DA34BD0}" dt="2024-11-01T20:19:28.412" v="237" actId="729"/>
        <pc:sldMkLst>
          <pc:docMk/>
          <pc:sldMk cId="369268103" sldId="374"/>
        </pc:sldMkLst>
      </pc:sldChg>
      <pc:sldChg chg="mod modShow">
        <pc:chgData name="Zixi Li" userId="7afddd65-cf6f-4657-8c89-fa7101aa5225" providerId="ADAL" clId="{9C90464E-E5B5-4F47-91F7-A10E9DA34BD0}" dt="2024-11-01T20:19:28.412" v="237" actId="729"/>
        <pc:sldMkLst>
          <pc:docMk/>
          <pc:sldMk cId="3239376158" sldId="375"/>
        </pc:sldMkLst>
      </pc:sldChg>
      <pc:sldChg chg="mod modShow">
        <pc:chgData name="Zixi Li" userId="7afddd65-cf6f-4657-8c89-fa7101aa5225" providerId="ADAL" clId="{9C90464E-E5B5-4F47-91F7-A10E9DA34BD0}" dt="2024-11-01T20:19:28.412" v="237" actId="729"/>
        <pc:sldMkLst>
          <pc:docMk/>
          <pc:sldMk cId="2234392033" sldId="382"/>
        </pc:sldMkLst>
      </pc:sldChg>
      <pc:sldChg chg="mod modShow">
        <pc:chgData name="Zixi Li" userId="7afddd65-cf6f-4657-8c89-fa7101aa5225" providerId="ADAL" clId="{9C90464E-E5B5-4F47-91F7-A10E9DA34BD0}" dt="2024-11-01T20:19:28.412" v="237" actId="729"/>
        <pc:sldMkLst>
          <pc:docMk/>
          <pc:sldMk cId="3785907447" sldId="384"/>
        </pc:sldMkLst>
      </pc:sldChg>
      <pc:sldChg chg="mod modShow">
        <pc:chgData name="Zixi Li" userId="7afddd65-cf6f-4657-8c89-fa7101aa5225" providerId="ADAL" clId="{9C90464E-E5B5-4F47-91F7-A10E9DA34BD0}" dt="2024-11-01T20:19:28.412" v="237" actId="729"/>
        <pc:sldMkLst>
          <pc:docMk/>
          <pc:sldMk cId="601381386" sldId="385"/>
        </pc:sldMkLst>
      </pc:sldChg>
      <pc:sldChg chg="mod modShow">
        <pc:chgData name="Zixi Li" userId="7afddd65-cf6f-4657-8c89-fa7101aa5225" providerId="ADAL" clId="{9C90464E-E5B5-4F47-91F7-A10E9DA34BD0}" dt="2024-11-01T20:19:28.412" v="237" actId="729"/>
        <pc:sldMkLst>
          <pc:docMk/>
          <pc:sldMk cId="933112081" sldId="386"/>
        </pc:sldMkLst>
      </pc:sldChg>
      <pc:sldChg chg="mod modShow">
        <pc:chgData name="Zixi Li" userId="7afddd65-cf6f-4657-8c89-fa7101aa5225" providerId="ADAL" clId="{9C90464E-E5B5-4F47-91F7-A10E9DA34BD0}" dt="2024-11-01T20:19:28.412" v="237" actId="729"/>
        <pc:sldMkLst>
          <pc:docMk/>
          <pc:sldMk cId="583965964" sldId="387"/>
        </pc:sldMkLst>
      </pc:sldChg>
      <pc:sldChg chg="mod modShow">
        <pc:chgData name="Zixi Li" userId="7afddd65-cf6f-4657-8c89-fa7101aa5225" providerId="ADAL" clId="{9C90464E-E5B5-4F47-91F7-A10E9DA34BD0}" dt="2024-11-01T20:19:28.412" v="237" actId="729"/>
        <pc:sldMkLst>
          <pc:docMk/>
          <pc:sldMk cId="753360527" sldId="388"/>
        </pc:sldMkLst>
      </pc:sldChg>
      <pc:sldChg chg="ord">
        <pc:chgData name="Zixi Li" userId="7afddd65-cf6f-4657-8c89-fa7101aa5225" providerId="ADAL" clId="{9C90464E-E5B5-4F47-91F7-A10E9DA34BD0}" dt="2024-11-03T01:33:22.900" v="532"/>
        <pc:sldMkLst>
          <pc:docMk/>
          <pc:sldMk cId="504684871" sldId="394"/>
        </pc:sldMkLst>
      </pc:sldChg>
      <pc:sldChg chg="ord">
        <pc:chgData name="Zixi Li" userId="7afddd65-cf6f-4657-8c89-fa7101aa5225" providerId="ADAL" clId="{9C90464E-E5B5-4F47-91F7-A10E9DA34BD0}" dt="2024-11-01T16:07:33.740" v="10"/>
        <pc:sldMkLst>
          <pc:docMk/>
          <pc:sldMk cId="3671339942" sldId="395"/>
        </pc:sldMkLst>
      </pc:sldChg>
      <pc:sldChg chg="modAnim">
        <pc:chgData name="Zixi Li" userId="7afddd65-cf6f-4657-8c89-fa7101aa5225" providerId="ADAL" clId="{9C90464E-E5B5-4F47-91F7-A10E9DA34BD0}" dt="2024-11-03T02:46:34.751" v="535"/>
        <pc:sldMkLst>
          <pc:docMk/>
          <pc:sldMk cId="2187643783" sldId="397"/>
        </pc:sldMkLst>
      </pc:sldChg>
      <pc:sldChg chg="ord">
        <pc:chgData name="Zixi Li" userId="7afddd65-cf6f-4657-8c89-fa7101aa5225" providerId="ADAL" clId="{9C90464E-E5B5-4F47-91F7-A10E9DA34BD0}" dt="2024-11-03T19:18:29.938" v="537"/>
        <pc:sldMkLst>
          <pc:docMk/>
          <pc:sldMk cId="2493509849" sldId="403"/>
        </pc:sldMkLst>
      </pc:sldChg>
      <pc:sldChg chg="ord">
        <pc:chgData name="Zixi Li" userId="7afddd65-cf6f-4657-8c89-fa7101aa5225" providerId="ADAL" clId="{9C90464E-E5B5-4F47-91F7-A10E9DA34BD0}" dt="2024-11-01T16:06:34.265" v="4"/>
        <pc:sldMkLst>
          <pc:docMk/>
          <pc:sldMk cId="1226222952" sldId="405"/>
        </pc:sldMkLst>
      </pc:sldChg>
      <pc:sldChg chg="addSp delSp modSp del mod modShow">
        <pc:chgData name="Zixi Li" userId="7afddd65-cf6f-4657-8c89-fa7101aa5225" providerId="ADAL" clId="{9C90464E-E5B5-4F47-91F7-A10E9DA34BD0}" dt="2024-11-03T01:33:27.871" v="533" actId="47"/>
        <pc:sldMkLst>
          <pc:docMk/>
          <pc:sldMk cId="497188371" sldId="413"/>
        </pc:sldMkLst>
        <pc:graphicFrameChg chg="add del mod modGraphic">
          <ac:chgData name="Zixi Li" userId="7afddd65-cf6f-4657-8c89-fa7101aa5225" providerId="ADAL" clId="{9C90464E-E5B5-4F47-91F7-A10E9DA34BD0}" dt="2024-11-03T01:30:35.322" v="406" actId="478"/>
          <ac:graphicFrameMkLst>
            <pc:docMk/>
            <pc:sldMk cId="497188371" sldId="413"/>
            <ac:graphicFrameMk id="4" creationId="{5C1F6F67-BBF1-6674-2B53-D5190AC1A548}"/>
          </ac:graphicFrameMkLst>
        </pc:graphicFrameChg>
        <pc:picChg chg="add del mod">
          <ac:chgData name="Zixi Li" userId="7afddd65-cf6f-4657-8c89-fa7101aa5225" providerId="ADAL" clId="{9C90464E-E5B5-4F47-91F7-A10E9DA34BD0}" dt="2024-11-03T01:29:33.357" v="382" actId="478"/>
          <ac:picMkLst>
            <pc:docMk/>
            <pc:sldMk cId="497188371" sldId="413"/>
            <ac:picMk id="5" creationId="{F213C2E5-BE79-EA29-5E6A-5C3F69EC21BD}"/>
          </ac:picMkLst>
        </pc:picChg>
      </pc:sldChg>
      <pc:sldChg chg="ord">
        <pc:chgData name="Zixi Li" userId="7afddd65-cf6f-4657-8c89-fa7101aa5225" providerId="ADAL" clId="{9C90464E-E5B5-4F47-91F7-A10E9DA34BD0}" dt="2024-11-01T16:07:16.766" v="8"/>
        <pc:sldMkLst>
          <pc:docMk/>
          <pc:sldMk cId="1210711252" sldId="417"/>
        </pc:sldMkLst>
      </pc:sldChg>
      <pc:sldChg chg="modSp mod ord">
        <pc:chgData name="Zixi Li" userId="7afddd65-cf6f-4657-8c89-fa7101aa5225" providerId="ADAL" clId="{9C90464E-E5B5-4F47-91F7-A10E9DA34BD0}" dt="2024-11-01T20:17:42.510" v="236"/>
        <pc:sldMkLst>
          <pc:docMk/>
          <pc:sldMk cId="1651080476" sldId="424"/>
        </pc:sldMkLst>
        <pc:spChg chg="mod">
          <ac:chgData name="Zixi Li" userId="7afddd65-cf6f-4657-8c89-fa7101aa5225" providerId="ADAL" clId="{9C90464E-E5B5-4F47-91F7-A10E9DA34BD0}" dt="2024-11-01T20:17:10.284" v="232" actId="20577"/>
          <ac:spMkLst>
            <pc:docMk/>
            <pc:sldMk cId="1651080476" sldId="424"/>
            <ac:spMk id="3" creationId="{5C2BA736-30FF-836E-8117-81E404ECFED5}"/>
          </ac:spMkLst>
        </pc:spChg>
        <pc:picChg chg="mod">
          <ac:chgData name="Zixi Li" userId="7afddd65-cf6f-4657-8c89-fa7101aa5225" providerId="ADAL" clId="{9C90464E-E5B5-4F47-91F7-A10E9DA34BD0}" dt="2024-11-01T20:13:55.797" v="12" actId="1076"/>
          <ac:picMkLst>
            <pc:docMk/>
            <pc:sldMk cId="1651080476" sldId="424"/>
            <ac:picMk id="7" creationId="{4F545683-116E-3E7A-C710-358BFE015327}"/>
          </ac:picMkLst>
        </pc:picChg>
      </pc:sldChg>
      <pc:sldChg chg="del">
        <pc:chgData name="Zixi Li" userId="7afddd65-cf6f-4657-8c89-fa7101aa5225" providerId="ADAL" clId="{9C90464E-E5B5-4F47-91F7-A10E9DA34BD0}" dt="2024-11-03T01:20:31.606" v="240" actId="47"/>
        <pc:sldMkLst>
          <pc:docMk/>
          <pc:sldMk cId="1194212035" sldId="436"/>
        </pc:sldMkLst>
      </pc:sldChg>
      <pc:sldChg chg="modSp add mod">
        <pc:chgData name="Zixi Li" userId="7afddd65-cf6f-4657-8c89-fa7101aa5225" providerId="ADAL" clId="{9C90464E-E5B5-4F47-91F7-A10E9DA34BD0}" dt="2024-11-03T19:20:08.235" v="566" actId="20577"/>
        <pc:sldMkLst>
          <pc:docMk/>
          <pc:sldMk cId="1636011737" sldId="437"/>
        </pc:sldMkLst>
        <pc:spChg chg="mod">
          <ac:chgData name="Zixi Li" userId="7afddd65-cf6f-4657-8c89-fa7101aa5225" providerId="ADAL" clId="{9C90464E-E5B5-4F47-91F7-A10E9DA34BD0}" dt="2024-11-03T19:20:08.235" v="566" actId="20577"/>
          <ac:spMkLst>
            <pc:docMk/>
            <pc:sldMk cId="1636011737" sldId="437"/>
            <ac:spMk id="3" creationId="{757560EB-98C0-0A05-11F6-CD4DF5F5F6D1}"/>
          </ac:spMkLst>
        </pc:spChg>
      </pc:sldChg>
      <pc:sldChg chg="new del">
        <pc:chgData name="Zixi Li" userId="7afddd65-cf6f-4657-8c89-fa7101aa5225" providerId="ADAL" clId="{9C90464E-E5B5-4F47-91F7-A10E9DA34BD0}" dt="2024-11-03T01:28:34.446" v="340" actId="47"/>
        <pc:sldMkLst>
          <pc:docMk/>
          <pc:sldMk cId="595667455" sldId="438"/>
        </pc:sldMkLst>
      </pc:sldChg>
      <pc:sldChg chg="modSp add mod modAnim">
        <pc:chgData name="Zixi Li" userId="7afddd65-cf6f-4657-8c89-fa7101aa5225" providerId="ADAL" clId="{9C90464E-E5B5-4F47-91F7-A10E9DA34BD0}" dt="2024-11-03T01:33:52.263" v="534"/>
        <pc:sldMkLst>
          <pc:docMk/>
          <pc:sldMk cId="1597387617" sldId="438"/>
        </pc:sldMkLst>
        <pc:spChg chg="mod">
          <ac:chgData name="Zixi Li" userId="7afddd65-cf6f-4657-8c89-fa7101aa5225" providerId="ADAL" clId="{9C90464E-E5B5-4F47-91F7-A10E9DA34BD0}" dt="2024-11-03T01:29:44.071" v="392" actId="20577"/>
          <ac:spMkLst>
            <pc:docMk/>
            <pc:sldMk cId="1597387617" sldId="438"/>
            <ac:spMk id="3" creationId="{4E1C4B91-AEE9-B556-E2E4-D2E94608AEC9}"/>
          </ac:spMkLst>
        </pc:spChg>
        <pc:graphicFrameChg chg="mod modGraphic">
          <ac:chgData name="Zixi Li" userId="7afddd65-cf6f-4657-8c89-fa7101aa5225" providerId="ADAL" clId="{9C90464E-E5B5-4F47-91F7-A10E9DA34BD0}" dt="2024-11-03T01:33:10.934" v="529" actId="20577"/>
          <ac:graphicFrameMkLst>
            <pc:docMk/>
            <pc:sldMk cId="1597387617" sldId="438"/>
            <ac:graphicFrameMk id="4" creationId="{A4883F9B-A3DF-F492-6362-94192C9B643B}"/>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B1F34C-5F36-9A38-1695-55801ED984A2}"/>
              </a:ext>
            </a:extLst>
          </p:cNvPr>
          <p:cNvSpPr>
            <a:spLocks noGrp="1"/>
          </p:cNvSpPr>
          <p:nvPr>
            <p:ph type="hdr" sz="quarter"/>
          </p:nvPr>
        </p:nvSpPr>
        <p:spPr>
          <a:xfrm>
            <a:off x="1" y="0"/>
            <a:ext cx="4434998" cy="356198"/>
          </a:xfrm>
          <a:prstGeom prst="rect">
            <a:avLst/>
          </a:prstGeom>
        </p:spPr>
        <p:txBody>
          <a:bodyPr vert="horz" lIns="99048" tIns="49524" rIns="99048" bIns="49524" rtlCol="0"/>
          <a:lstStyle>
            <a:lvl1pPr algn="l">
              <a:defRPr sz="1300"/>
            </a:lvl1pPr>
          </a:lstStyle>
          <a:p>
            <a:endParaRPr lang="en-US"/>
          </a:p>
        </p:txBody>
      </p:sp>
      <p:sp>
        <p:nvSpPr>
          <p:cNvPr id="3" name="Date Placeholder 2">
            <a:extLst>
              <a:ext uri="{FF2B5EF4-FFF2-40B4-BE49-F238E27FC236}">
                <a16:creationId xmlns:a16="http://schemas.microsoft.com/office/drawing/2014/main" id="{9822594B-EA74-2C55-5B50-40EB9F86356B}"/>
              </a:ext>
            </a:extLst>
          </p:cNvPr>
          <p:cNvSpPr>
            <a:spLocks noGrp="1"/>
          </p:cNvSpPr>
          <p:nvPr>
            <p:ph type="dt" sz="quarter" idx="1"/>
          </p:nvPr>
        </p:nvSpPr>
        <p:spPr>
          <a:xfrm>
            <a:off x="5797247" y="0"/>
            <a:ext cx="4434998" cy="356198"/>
          </a:xfrm>
          <a:prstGeom prst="rect">
            <a:avLst/>
          </a:prstGeom>
        </p:spPr>
        <p:txBody>
          <a:bodyPr vert="horz" lIns="99048" tIns="49524" rIns="99048" bIns="49524" rtlCol="0"/>
          <a:lstStyle>
            <a:lvl1pPr algn="r">
              <a:defRPr sz="1300"/>
            </a:lvl1pPr>
          </a:lstStyle>
          <a:p>
            <a:fld id="{483A12D0-BAF5-4C47-A804-51FF02052E79}" type="datetimeFigureOut">
              <a:rPr lang="en-US" smtClean="0"/>
              <a:t>11/5/2024</a:t>
            </a:fld>
            <a:endParaRPr lang="en-US"/>
          </a:p>
        </p:txBody>
      </p:sp>
      <p:sp>
        <p:nvSpPr>
          <p:cNvPr id="4" name="Footer Placeholder 3">
            <a:extLst>
              <a:ext uri="{FF2B5EF4-FFF2-40B4-BE49-F238E27FC236}">
                <a16:creationId xmlns:a16="http://schemas.microsoft.com/office/drawing/2014/main" id="{56B1C643-092C-C87F-C628-F4A51C8DE8AB}"/>
              </a:ext>
            </a:extLst>
          </p:cNvPr>
          <p:cNvSpPr>
            <a:spLocks noGrp="1"/>
          </p:cNvSpPr>
          <p:nvPr>
            <p:ph type="ftr" sz="quarter" idx="2"/>
          </p:nvPr>
        </p:nvSpPr>
        <p:spPr>
          <a:xfrm>
            <a:off x="1" y="6743104"/>
            <a:ext cx="4434998" cy="356197"/>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6CF7E7AC-E1BA-0494-B9F2-0F087B6C4D57}"/>
              </a:ext>
            </a:extLst>
          </p:cNvPr>
          <p:cNvSpPr>
            <a:spLocks noGrp="1"/>
          </p:cNvSpPr>
          <p:nvPr>
            <p:ph type="sldNum" sz="quarter" idx="3"/>
          </p:nvPr>
        </p:nvSpPr>
        <p:spPr>
          <a:xfrm>
            <a:off x="5797247" y="6743104"/>
            <a:ext cx="4434998" cy="356197"/>
          </a:xfrm>
          <a:prstGeom prst="rect">
            <a:avLst/>
          </a:prstGeom>
        </p:spPr>
        <p:txBody>
          <a:bodyPr vert="horz" lIns="99048" tIns="49524" rIns="99048" bIns="49524" rtlCol="0" anchor="b"/>
          <a:lstStyle>
            <a:lvl1pPr algn="r">
              <a:defRPr sz="1300"/>
            </a:lvl1pPr>
          </a:lstStyle>
          <a:p>
            <a:fld id="{1CF457DB-1E60-4342-B998-FEFAB1285C5E}" type="slidenum">
              <a:rPr lang="en-US" smtClean="0"/>
              <a:t>‹#›</a:t>
            </a:fld>
            <a:endParaRPr lang="en-US"/>
          </a:p>
        </p:txBody>
      </p:sp>
    </p:spTree>
    <p:extLst>
      <p:ext uri="{BB962C8B-B14F-4D97-AF65-F5344CB8AC3E}">
        <p14:creationId xmlns:p14="http://schemas.microsoft.com/office/powerpoint/2010/main" val="272218974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1-03T19:48:26.203"/>
    </inkml:context>
    <inkml:brush xml:id="br0">
      <inkml:brushProperty name="width" value="0.05" units="cm"/>
      <inkml:brushProperty name="height" value="0.05" units="cm"/>
    </inkml:brush>
  </inkml:definitions>
  <inkml:trace contextRef="#ctx0" brushRef="#br0">0 0 11504 0 0,'5'6'268'0'0,"6"7"466"0"0,-4-4-276 0 0,3 8 258 0 0,13 34 391 0 0,26 89 0 0 0,-32-88-1145 0 0,73 296 2289 0 0,-78-296-2183 0 0,-8-33-61 0 0,7 30 31 0 0,18 50 0 0 0,99 216 1917 0 0,-91-230-2033 0 0,12 48 392 0 0,-25-62-28 0 0,54 197 33 0 0,-14-41 66 0 0,-56-204-415 0 0,0-1-1 0 0,2 0 0 0 0,1-1 1 0 0,0 0-1 0 0,19 26 0 0 0,-30-47-108 0 0,1 0-1 0 0,-1 0 1 0 0,0 0-1 0 0,0 1 1 0 0,0-1-1 0 0,0 0 0 0 0,1 0 1 0 0,-1 0-1 0 0,0 0 1 0 0,0 1-1 0 0,1-1 1 0 0,-1 0-1 0 0,0 0 1 0 0,0 0-1 0 0,1 0 0 0 0,-1 0 1 0 0,0 0-1 0 0,0 0 1 0 0,1 0-1 0 0,-1 0 1 0 0,0 0-1 0 0,0 0 0 0 0,1 0 1 0 0,-1 0-1 0 0,0 0 1 0 0,0 0-1 0 0,1 0 1 0 0,-1 0-1 0 0,0 0 1 0 0,1 0-1 0 0,0-1 43 0 0,-1 1 0 0 0,1 0 0 0 0,-1-1 0 0 0,1 1 0 0 0,-1-1 0 0 0,1 1 0 0 0,-1-1 0 0 0,1 0 0 0 0,-1 1 0 0 0,1-1 0 0 0,-1 0 0 0 0,0 1 0 0 0,1-1 0 0 0,-1 0 0 0 0,0 1 0 0 0,1-2 0 0 0,2-11-1527 0 0,4-23 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752725" y="533400"/>
            <a:ext cx="4730750" cy="26606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023462" y="3372167"/>
            <a:ext cx="8187690" cy="3194685"/>
          </a:xfrm>
          <a:prstGeom prst="rect">
            <a:avLst/>
          </a:prstGeom>
          <a:noFill/>
          <a:ln>
            <a:noFill/>
          </a:ln>
        </p:spPr>
        <p:txBody>
          <a:bodyPr spcFirstLastPara="1" wrap="square" lIns="99032" tIns="99032" rIns="99032" bIns="9903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747bfd1ede_0_44: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2747bfd1ede_0_44: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dirty="0"/>
              <a:t>Hello everyone, thank you for staying for my talk. In this talk I’m going to present my work on formulating a </a:t>
            </a:r>
            <a:r>
              <a:rPr lang="en-US" dirty="0" err="1"/>
              <a:t>chiplet</a:t>
            </a:r>
            <a:r>
              <a:rPr lang="en-US" dirty="0"/>
              <a:t> ecosystem for plug-and-play level integration.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336d459b97_0_8: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336d459b97_0_8: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a:t>First of all, let’s review some background on </a:t>
            </a:r>
            <a:r>
              <a:rPr lang="en-US" err="1"/>
              <a:t>chiplets</a:t>
            </a:r>
            <a:r>
              <a:rPr lang="en-US"/>
              <a:t>.</a:t>
            </a:r>
          </a:p>
        </p:txBody>
      </p:sp>
    </p:spTree>
    <p:extLst>
      <p:ext uri="{BB962C8B-B14F-4D97-AF65-F5344CB8AC3E}">
        <p14:creationId xmlns:p14="http://schemas.microsoft.com/office/powerpoint/2010/main" val="1509952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pPr marL="171958" indent="0">
              <a:buNone/>
            </a:pPr>
            <a:r>
              <a:rPr lang="en-US"/>
              <a:t>Chiplets are a type of Multi-Chip Modules.</a:t>
            </a:r>
          </a:p>
          <a:p>
            <a:pPr marL="171958" indent="0">
              <a:buNone/>
            </a:pPr>
            <a:r>
              <a:rPr lang="en-US"/>
              <a:t>Compared to monolithic SoCs which puts everything onto one silicon chip, MCMs use multiple smaller chips and combine them into one big package.</a:t>
            </a:r>
          </a:p>
          <a:p>
            <a:pPr marL="171958" indent="0">
              <a:buNone/>
            </a:pPr>
            <a:endParaRPr lang="en-US"/>
          </a:p>
          <a:p>
            <a:pPr marL="171958" indent="0">
              <a:buNone/>
            </a:pPr>
            <a:r>
              <a:rPr lang="en-US"/>
              <a:t>------------------------</a:t>
            </a:r>
          </a:p>
          <a:p>
            <a:pPr marL="171958" indent="0">
              <a:buNone/>
            </a:pPr>
            <a:endParaRPr lang="en-US"/>
          </a:p>
          <a:p>
            <a:pPr marL="171958" indent="0">
              <a:buNone/>
            </a:pPr>
            <a:r>
              <a:rPr lang="en-US"/>
              <a:t>Early examples include Intel Pentium Pro and IBM Power 5, which separated CPU and cache into two separate dies.</a:t>
            </a:r>
          </a:p>
          <a:p>
            <a:pPr marL="171958" indent="0">
              <a:buNone/>
            </a:pPr>
            <a:r>
              <a:rPr lang="en-US"/>
              <a:t>Recent </a:t>
            </a:r>
            <a:r>
              <a:rPr lang="en-US" err="1"/>
              <a:t>chiplet</a:t>
            </a:r>
            <a:r>
              <a:rPr lang="en-US"/>
              <a:t> designs like Apple M2 and Intel Ponte Vecchio integrated computation </a:t>
            </a:r>
            <a:r>
              <a:rPr lang="en-US" err="1"/>
              <a:t>chiplets</a:t>
            </a:r>
            <a:r>
              <a:rPr lang="en-US"/>
              <a:t>, cache and RAM into the same package.</a:t>
            </a:r>
          </a:p>
        </p:txBody>
      </p:sp>
    </p:spTree>
    <p:extLst>
      <p:ext uri="{BB962C8B-B14F-4D97-AF65-F5344CB8AC3E}">
        <p14:creationId xmlns:p14="http://schemas.microsoft.com/office/powerpoint/2010/main" val="1003854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 term of using </a:t>
            </a:r>
            <a:r>
              <a:rPr lang="en-US" err="1"/>
              <a:t>chiplets</a:t>
            </a:r>
            <a:r>
              <a:rPr lang="en-US"/>
              <a:t> means that instead of building an entire system on a single chip, we divide them into multiple smaller dies</a:t>
            </a:r>
          </a:p>
          <a:p>
            <a:r>
              <a:rPr lang="en-US"/>
              <a:t>Most 2.5D </a:t>
            </a:r>
            <a:r>
              <a:rPr lang="en-US" err="1"/>
              <a:t>chiplet</a:t>
            </a:r>
            <a:r>
              <a:rPr lang="en-US"/>
              <a:t> we see nowadays consists of </a:t>
            </a:r>
            <a:r>
              <a:rPr lang="en-US" err="1"/>
              <a:t>chiplets</a:t>
            </a:r>
            <a:r>
              <a:rPr lang="en-US"/>
              <a:t> and interposers.</a:t>
            </a:r>
          </a:p>
          <a:p>
            <a:r>
              <a:rPr lang="en-US"/>
              <a:t>Chiplets are similar to normal dies, except that the bumps under the bottom of them (the electrical pins) may be packed denser, so they can achieve higher communication bandwidth with other chips. These are also called </a:t>
            </a:r>
            <a:r>
              <a:rPr lang="en-US" err="1"/>
              <a:t>microbumps</a:t>
            </a:r>
            <a:r>
              <a:rPr lang="en-US"/>
              <a:t>.</a:t>
            </a:r>
          </a:p>
          <a:p>
            <a:r>
              <a:rPr lang="en-US"/>
              <a:t>Interposer is an intermediate layer between the dies and package substrate. On one side they have dense, small bumps to connect to </a:t>
            </a:r>
            <a:r>
              <a:rPr lang="en-US" err="1"/>
              <a:t>chiplet</a:t>
            </a:r>
            <a:r>
              <a:rPr lang="en-US"/>
              <a:t> dies. On the other side they have large bumps to connect to the package, usually something like a PCB, which then connects to the outside world.</a:t>
            </a:r>
          </a:p>
        </p:txBody>
      </p:sp>
    </p:spTree>
    <p:extLst>
      <p:ext uri="{BB962C8B-B14F-4D97-AF65-F5344CB8AC3E}">
        <p14:creationId xmlns:p14="http://schemas.microsoft.com/office/powerpoint/2010/main" val="2177976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Chiplets bring us a couple of benefits. </a:t>
            </a:r>
          </a:p>
          <a:p>
            <a:r>
              <a:rPr lang="en-US"/>
              <a:t>We can combine chips with different manufacturing nodes or techniques, such as different lithography nodes, HBM, Gallium Nitride, NAND flash, etc.</a:t>
            </a:r>
          </a:p>
          <a:p>
            <a:r>
              <a:rPr lang="en-US"/>
              <a:t>We can get better yield due to smaller die sizes, thus lower cost for the entire </a:t>
            </a:r>
            <a:r>
              <a:rPr lang="en-US" err="1"/>
              <a:t>syste</a:t>
            </a:r>
            <a:r>
              <a:rPr lang="en-US"/>
              <a:t>,</a:t>
            </a:r>
          </a:p>
          <a:p>
            <a:r>
              <a:rPr lang="en-US"/>
              <a:t>And it can be seen as a way to chase more transistors per dollar circumventing the slowing of Moore’s Law </a:t>
            </a:r>
          </a:p>
          <a:p>
            <a:endParaRPr lang="en-US"/>
          </a:p>
          <a:p>
            <a:endParaRPr lang="en-US"/>
          </a:p>
          <a:p>
            <a:r>
              <a:rPr lang="en-US"/>
              <a:t>----------------Old. Redundant and </a:t>
            </a:r>
            <a:r>
              <a:rPr lang="en-US" err="1"/>
              <a:t>tonguetwister</a:t>
            </a:r>
            <a:r>
              <a:rPr lang="en-US"/>
              <a:t>.</a:t>
            </a:r>
          </a:p>
          <a:p>
            <a:endParaRPr lang="en-US"/>
          </a:p>
          <a:p>
            <a:r>
              <a:rPr lang="en-US"/>
              <a:t>Firstly, it allows us to integrate chips with different manufacturing techniques that cannot be implemented on the same wafer. For example, different lithography nodes, HBM, Gallium Nitride or NAND Flash.</a:t>
            </a:r>
          </a:p>
          <a:p>
            <a:r>
              <a:rPr lang="en-US"/>
              <a:t>Secondly, it gives us better yield since each die is now smaller. According to the commonly used negative binomial model, the yield of dies due to wafer defects is inversely proportional to die size. Dividing designs into smaller units brings a cost benefit.</a:t>
            </a:r>
          </a:p>
          <a:p>
            <a:r>
              <a:rPr lang="en-US"/>
              <a:t>Using </a:t>
            </a:r>
            <a:r>
              <a:rPr lang="en-US" err="1"/>
              <a:t>chiplets</a:t>
            </a:r>
            <a:r>
              <a:rPr lang="en-US"/>
              <a:t> is also seen as a way to get around the slowing of Moore’s Law. To continue providing more performance per dollar by cramming more transistors into a single package at a cheaper price.</a:t>
            </a:r>
          </a:p>
        </p:txBody>
      </p:sp>
    </p:spTree>
    <p:extLst>
      <p:ext uri="{BB962C8B-B14F-4D97-AF65-F5344CB8AC3E}">
        <p14:creationId xmlns:p14="http://schemas.microsoft.com/office/powerpoint/2010/main" val="4065936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mainly two types of interposers.</a:t>
            </a:r>
          </a:p>
          <a:p>
            <a:r>
              <a:rPr lang="en-US"/>
              <a:t>Active Interposers can contain transistors or logic, but they can only be made on traditional silicon nodes. They are very expensive to make, and they are limited by reticle size, which is around 800 mm^2.</a:t>
            </a:r>
          </a:p>
          <a:p>
            <a:r>
              <a:rPr lang="en-US"/>
              <a:t>Passive Interposers contains only copper wires, but they are cheaper. Though silicon interposer is still the most common, they can be manufactured in many ways, such as glass interposers or silicon bridges. They can scale beyond reticle sizes.</a:t>
            </a:r>
          </a:p>
        </p:txBody>
      </p:sp>
    </p:spTree>
    <p:extLst>
      <p:ext uri="{BB962C8B-B14F-4D97-AF65-F5344CB8AC3E}">
        <p14:creationId xmlns:p14="http://schemas.microsoft.com/office/powerpoint/2010/main" val="2804161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336d459b97_0_8: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336d459b97_0_8: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dirty="0"/>
              <a:t>First, let’s talk about the motivations for this work.</a:t>
            </a:r>
          </a:p>
        </p:txBody>
      </p:sp>
    </p:spTree>
    <p:extLst>
      <p:ext uri="{BB962C8B-B14F-4D97-AF65-F5344CB8AC3E}">
        <p14:creationId xmlns:p14="http://schemas.microsoft.com/office/powerpoint/2010/main" val="3921836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24E4F-CD2E-6CDC-C3D1-58D611059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AB9FB-FC72-1A9B-2FFD-6031F3DA01B4}"/>
              </a:ext>
            </a:extLst>
          </p:cNvPr>
          <p:cNvSpPr>
            <a:spLocks noGrp="1" noRot="1" noChangeAspect="1"/>
          </p:cNvSpPr>
          <p:nvPr>
            <p:ph type="sldImg"/>
          </p:nvPr>
        </p:nvSpPr>
        <p:spPr>
          <a:xfrm>
            <a:off x="2752725" y="533400"/>
            <a:ext cx="4729163" cy="2660650"/>
          </a:xfrm>
        </p:spPr>
      </p:sp>
      <p:sp>
        <p:nvSpPr>
          <p:cNvPr id="3" name="Notes Placeholder 2">
            <a:extLst>
              <a:ext uri="{FF2B5EF4-FFF2-40B4-BE49-F238E27FC236}">
                <a16:creationId xmlns:a16="http://schemas.microsoft.com/office/drawing/2014/main" id="{B54808B5-8900-A7B1-AC6F-84D101875D66}"/>
              </a:ext>
            </a:extLst>
          </p:cNvPr>
          <p:cNvSpPr>
            <a:spLocks noGrp="1"/>
          </p:cNvSpPr>
          <p:nvPr>
            <p:ph type="body" idx="1"/>
          </p:nvPr>
        </p:nvSpPr>
        <p:spPr/>
        <p:txBody>
          <a:bodyPr/>
          <a:lstStyle/>
          <a:p>
            <a:r>
              <a:rPr lang="en-US" dirty="0"/>
              <a:t>All the big silicon companies are making chips using chiplets now.</a:t>
            </a:r>
          </a:p>
          <a:p>
            <a:r>
              <a:rPr lang="en-US" dirty="0"/>
              <a:t>However, some great potentials of building with chiplets is still being left on the table, and that is reusability, interoperability and upgradeability.</a:t>
            </a:r>
          </a:p>
        </p:txBody>
      </p:sp>
    </p:spTree>
    <p:extLst>
      <p:ext uri="{BB962C8B-B14F-4D97-AF65-F5344CB8AC3E}">
        <p14:creationId xmlns:p14="http://schemas.microsoft.com/office/powerpoint/2010/main" val="3440087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823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VERB</a:t>
            </a:r>
          </a:p>
        </p:txBody>
      </p:sp>
    </p:spTree>
    <p:extLst>
      <p:ext uri="{BB962C8B-B14F-4D97-AF65-F5344CB8AC3E}">
        <p14:creationId xmlns:p14="http://schemas.microsoft.com/office/powerpoint/2010/main" val="2894120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2894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Let’s first take a look at some previous approaches at designing universal interposers.</a:t>
            </a:r>
          </a:p>
          <a:p>
            <a:r>
              <a:rPr lang="en-US" err="1"/>
              <a:t>SiPterposer</a:t>
            </a:r>
            <a:r>
              <a:rPr lang="en-US"/>
              <a:t> is a universal interposer framework that uses a passive interposer. Micro-bumps are grouped into clusters, each with 512 bumps. </a:t>
            </a:r>
          </a:p>
          <a:p>
            <a:pPr lvl="1"/>
            <a:r>
              <a:rPr lang="en-US"/>
              <a:t>Horizontal clusters are connected with a long wire to form a long bus, and there are no electrical connections vertically.</a:t>
            </a:r>
          </a:p>
          <a:p>
            <a:pPr lvl="1"/>
            <a:r>
              <a:rPr lang="en-US"/>
              <a:t>Vertical connections must be implemented with a bridging </a:t>
            </a:r>
            <a:r>
              <a:rPr lang="en-US" err="1"/>
              <a:t>chiplet</a:t>
            </a:r>
            <a:r>
              <a:rPr lang="en-US"/>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Chips may span multiple grids.</a:t>
            </a:r>
          </a:p>
          <a:p>
            <a:pPr lvl="0"/>
            <a:r>
              <a:rPr lang="en-US"/>
              <a:t>Individual communication channels are created by blowing some fuses.</a:t>
            </a:r>
          </a:p>
          <a:p>
            <a:pPr lvl="0"/>
            <a:endParaRPr lang="en-US"/>
          </a:p>
          <a:p>
            <a:pPr lvl="0"/>
            <a:r>
              <a:rPr lang="en-US"/>
              <a:t>This approach has some obvious downsides.</a:t>
            </a:r>
          </a:p>
          <a:p>
            <a:pPr lvl="1"/>
            <a:r>
              <a:rPr lang="en-US"/>
              <a:t>First of all it is not versatile, as it is obviously not idea for a 2D mesh.</a:t>
            </a:r>
          </a:p>
          <a:p>
            <a:pPr lvl="1"/>
            <a:r>
              <a:rPr lang="en-US"/>
              <a:t>Secondly, the configuration and assembly of this system requires fuse configuration, which requires additional tooling like high-power lasers, and is time-consuming, increasing assembly cost.</a:t>
            </a:r>
          </a:p>
        </p:txBody>
      </p:sp>
    </p:spTree>
    <p:extLst>
      <p:ext uri="{BB962C8B-B14F-4D97-AF65-F5344CB8AC3E}">
        <p14:creationId xmlns:p14="http://schemas.microsoft.com/office/powerpoint/2010/main" val="159441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Then we have the pure active interposer approach, notable designs include SISL and </a:t>
            </a:r>
            <a:r>
              <a:rPr lang="en-US" err="1"/>
              <a:t>ZeroASIC</a:t>
            </a:r>
            <a:r>
              <a:rPr lang="en-US"/>
              <a:t>.</a:t>
            </a:r>
          </a:p>
          <a:p>
            <a:r>
              <a:rPr lang="en-US"/>
              <a:t>Both designs depend on </a:t>
            </a:r>
            <a:r>
              <a:rPr lang="en-US" err="1"/>
              <a:t>NoP</a:t>
            </a:r>
            <a:r>
              <a:rPr lang="en-US"/>
              <a:t> for all chip-to-chip communication, but they proposed slightly different patterns.</a:t>
            </a:r>
          </a:p>
          <a:p>
            <a:pPr lvl="0"/>
            <a:r>
              <a:rPr lang="en-US"/>
              <a:t>The downside of this kind of approach is that it does not feature any kind of direct die-to-die communication, so there’s higher latency.</a:t>
            </a:r>
          </a:p>
          <a:p>
            <a:pPr lvl="0"/>
            <a:r>
              <a:rPr lang="en-US"/>
              <a:t>And it is expensive and not scalable due to using active interposers.</a:t>
            </a:r>
          </a:p>
        </p:txBody>
      </p:sp>
    </p:spTree>
    <p:extLst>
      <p:ext uri="{BB962C8B-B14F-4D97-AF65-F5344CB8AC3E}">
        <p14:creationId xmlns:p14="http://schemas.microsoft.com/office/powerpoint/2010/main" val="1819798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There is also this GIA, which works like an active interposer system, using fuses and bypass routers to shorten </a:t>
            </a:r>
            <a:r>
              <a:rPr lang="en-US" err="1"/>
              <a:t>NoP</a:t>
            </a:r>
            <a:r>
              <a:rPr lang="en-US"/>
              <a:t> latency.</a:t>
            </a:r>
          </a:p>
          <a:p>
            <a:r>
              <a:rPr lang="en-US"/>
              <a:t>It also requires defusing for assembly, and there are no direct die-to-die communications.</a:t>
            </a:r>
          </a:p>
          <a:p>
            <a:pPr marL="158750" indent="0">
              <a:buNone/>
            </a:pPr>
            <a:endParaRPr lang="en-US"/>
          </a:p>
          <a:p>
            <a:pPr marL="158750" indent="0">
              <a:buNone/>
            </a:pPr>
            <a:r>
              <a:rPr lang="en-US"/>
              <a:t>---------------------------------------------------------------------------------------------------</a:t>
            </a:r>
          </a:p>
          <a:p>
            <a:pPr marL="158750" indent="0">
              <a:buNone/>
            </a:pPr>
            <a:endParaRPr lang="en-US"/>
          </a:p>
          <a:p>
            <a:r>
              <a:rPr lang="en-US"/>
              <a:t>Another previous approach we’ve seen is called GIA, the General Interposer Architecture.</a:t>
            </a:r>
          </a:p>
          <a:p>
            <a:r>
              <a:rPr lang="en-US"/>
              <a:t>GIA can be passive or active. The only different is that the passive version moved its </a:t>
            </a:r>
            <a:r>
              <a:rPr lang="en-US" err="1"/>
              <a:t>NoP</a:t>
            </a:r>
            <a:r>
              <a:rPr lang="en-US"/>
              <a:t> router to the </a:t>
            </a:r>
            <a:r>
              <a:rPr lang="en-US" err="1"/>
              <a:t>chiplet</a:t>
            </a:r>
            <a:r>
              <a:rPr lang="en-US"/>
              <a:t>.</a:t>
            </a:r>
          </a:p>
          <a:p>
            <a:r>
              <a:rPr lang="en-US"/>
              <a:t>It still depends on </a:t>
            </a:r>
            <a:r>
              <a:rPr lang="en-US" err="1"/>
              <a:t>NoP</a:t>
            </a:r>
            <a:r>
              <a:rPr lang="en-US"/>
              <a:t> for all traffic.</a:t>
            </a:r>
          </a:p>
          <a:p>
            <a:endParaRPr lang="en-US"/>
          </a:p>
          <a:p>
            <a:r>
              <a:rPr lang="en-US"/>
              <a:t>Long 2D-mesh wires run through the interposer.</a:t>
            </a:r>
          </a:p>
          <a:p>
            <a:r>
              <a:rPr lang="en-US"/>
              <a:t>In the active version, some routers are configured to route or bypass.</a:t>
            </a:r>
          </a:p>
          <a:p>
            <a:r>
              <a:rPr lang="en-US"/>
              <a:t>In the passive version, some fuses are blown to create individual channels.</a:t>
            </a:r>
          </a:p>
          <a:p>
            <a:endParaRPr lang="en-US"/>
          </a:p>
          <a:p>
            <a:r>
              <a:rPr lang="en-US"/>
              <a:t>The downsides of this design is that, the passive version has complicated assembly and it requires </a:t>
            </a:r>
            <a:r>
              <a:rPr lang="en-US" err="1"/>
              <a:t>NoPs</a:t>
            </a:r>
            <a:r>
              <a:rPr lang="en-US"/>
              <a:t> to be implemented on chips. // Their approach of splitting router lanes into normal and bypass lowers latency and increases energy efficiency</a:t>
            </a:r>
          </a:p>
          <a:p>
            <a:r>
              <a:rPr lang="en-US"/>
              <a:t>The active version use active interposers, which is expensive and non-scalable.</a:t>
            </a:r>
          </a:p>
          <a:p>
            <a:endParaRPr lang="en-US"/>
          </a:p>
          <a:p>
            <a:r>
              <a:rPr lang="en-US"/>
              <a:t>Finally, some placements may cause more congestion on a link and be worse than others. They have a placement tool to mitigate this problem.</a:t>
            </a:r>
          </a:p>
        </p:txBody>
      </p:sp>
    </p:spTree>
    <p:extLst>
      <p:ext uri="{BB962C8B-B14F-4D97-AF65-F5344CB8AC3E}">
        <p14:creationId xmlns:p14="http://schemas.microsoft.com/office/powerpoint/2010/main" val="3395623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3b627a1299_0_0: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3b627a1299_0_0: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a:t>VERB</a:t>
            </a:r>
          </a:p>
        </p:txBody>
      </p:sp>
    </p:spTree>
    <p:extLst>
      <p:ext uri="{BB962C8B-B14F-4D97-AF65-F5344CB8AC3E}">
        <p14:creationId xmlns:p14="http://schemas.microsoft.com/office/powerpoint/2010/main" val="2117265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336d459b97_0_8: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336d459b97_0_8: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a:t>- Let’s talk about the solution we came up with: the LUCIE Framework, a Lightweight Universal </a:t>
            </a:r>
            <a:r>
              <a:rPr lang="en-US" err="1"/>
              <a:t>Chiplet</a:t>
            </a:r>
            <a:r>
              <a:rPr lang="en-US"/>
              <a:t>-Interposer Ecosystem.</a:t>
            </a:r>
          </a:p>
          <a:p>
            <a:pPr marL="0" indent="0">
              <a:buNone/>
            </a:pPr>
            <a:r>
              <a:rPr lang="en-US"/>
              <a:t>With this ecosystem, we are going to achieve plug-and-play integration for </a:t>
            </a:r>
            <a:r>
              <a:rPr lang="en-US" err="1"/>
              <a:t>chiplets</a:t>
            </a:r>
            <a:r>
              <a:rPr lang="en-US"/>
              <a:t>.</a:t>
            </a:r>
          </a:p>
        </p:txBody>
      </p:sp>
    </p:spTree>
    <p:extLst>
      <p:ext uri="{BB962C8B-B14F-4D97-AF65-F5344CB8AC3E}">
        <p14:creationId xmlns:p14="http://schemas.microsoft.com/office/powerpoint/2010/main" val="1650821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87591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Here is the design of LUCIE. A 2D grid with two transceivers on each edge, and eight transceiver per grid.</a:t>
            </a:r>
          </a:p>
          <a:p>
            <a:r>
              <a:rPr lang="en-US"/>
              <a:t>One transceiver is always connected to its neighbor to ensure connectivity. Another transceiver can be used to implement other patterns, we will refer to it as the remote transceiver.</a:t>
            </a:r>
          </a:p>
          <a:p>
            <a:r>
              <a:rPr lang="en-US"/>
              <a:t>Shown to the right is a 4-by-4 interposer with 16 </a:t>
            </a:r>
            <a:r>
              <a:rPr lang="en-US" err="1"/>
              <a:t>chiplet</a:t>
            </a:r>
            <a:r>
              <a:rPr lang="en-US"/>
              <a:t> slots. Chiplets may be placed like this.</a:t>
            </a:r>
          </a:p>
        </p:txBody>
      </p:sp>
    </p:spTree>
    <p:extLst>
      <p:ext uri="{BB962C8B-B14F-4D97-AF65-F5344CB8AC3E}">
        <p14:creationId xmlns:p14="http://schemas.microsoft.com/office/powerpoint/2010/main" val="2084574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73911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In each grid there are three main regions.</a:t>
            </a:r>
          </a:p>
          <a:p>
            <a:r>
              <a:rPr lang="en-US"/>
              <a:t>These regions on the edges is for high-bandwidth communication. It has high-density bumps with length-matched wires to another transceiver</a:t>
            </a:r>
          </a:p>
          <a:p>
            <a:r>
              <a:rPr lang="en-US"/>
              <a:t>This region at the center is for power and clock delivery. There will also be pins for encoding the </a:t>
            </a:r>
            <a:r>
              <a:rPr lang="en-US" err="1"/>
              <a:t>chiplet’s</a:t>
            </a:r>
            <a:r>
              <a:rPr lang="en-US"/>
              <a:t> location on the interposer</a:t>
            </a:r>
          </a:p>
          <a:p>
            <a:r>
              <a:rPr lang="en-US"/>
              <a:t>These regions at the corners are for low-density, length-unmatched wires </a:t>
            </a:r>
          </a:p>
        </p:txBody>
      </p:sp>
    </p:spTree>
    <p:extLst>
      <p:ext uri="{BB962C8B-B14F-4D97-AF65-F5344CB8AC3E}">
        <p14:creationId xmlns:p14="http://schemas.microsoft.com/office/powerpoint/2010/main" val="3998951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One important thing to note is that transceivers can be seen as two groups, and we have two problems.</a:t>
            </a:r>
          </a:p>
          <a:p>
            <a:r>
              <a:rPr lang="en-US"/>
              <a:t>Firstly, transceivers in one group will never rotationally map onto another group. It will stay in the same group no matter how you rotate the </a:t>
            </a:r>
            <a:r>
              <a:rPr lang="en-US" err="1"/>
              <a:t>chiplet</a:t>
            </a:r>
            <a:r>
              <a:rPr lang="en-US"/>
              <a:t>.</a:t>
            </a:r>
          </a:p>
          <a:p>
            <a:r>
              <a:rPr lang="en-US"/>
              <a:t>Secondly, two </a:t>
            </a:r>
            <a:r>
              <a:rPr lang="en-US" err="1"/>
              <a:t>chiplets</a:t>
            </a:r>
            <a:r>
              <a:rPr lang="en-US"/>
              <a:t> can only connect with transceivers in different groups. A green transceiver on one chip is always connected to a purple transceiver on another </a:t>
            </a:r>
            <a:r>
              <a:rPr lang="en-US" err="1"/>
              <a:t>chiplet</a:t>
            </a:r>
            <a:r>
              <a:rPr lang="en-US"/>
              <a:t>.</a:t>
            </a:r>
          </a:p>
          <a:p>
            <a:endParaRPr lang="en-US"/>
          </a:p>
          <a:p>
            <a:r>
              <a:rPr lang="en-US"/>
              <a:t>Here are ways to mitigate this:</a:t>
            </a:r>
          </a:p>
          <a:p>
            <a:r>
              <a:rPr lang="en-US"/>
              <a:t>Firstly, to get more configuration flexibility, it’s better not to keep the same connection pattern on the same group.</a:t>
            </a:r>
          </a:p>
          <a:p>
            <a:r>
              <a:rPr lang="en-US"/>
              <a:t>Then, we observe that most communication protocols nowadays follow a Host-Device relationship.</a:t>
            </a:r>
          </a:p>
          <a:p>
            <a:r>
              <a:rPr lang="en-US"/>
              <a:t>Therefore, hosts should use group 1, and devices should implement the link on group 2 to ensure maximum compatibility.</a:t>
            </a:r>
          </a:p>
          <a:p>
            <a:r>
              <a:rPr lang="en-US"/>
              <a:t>Equal P2P protocols should be able to work on either one.</a:t>
            </a:r>
          </a:p>
        </p:txBody>
      </p:sp>
    </p:spTree>
    <p:extLst>
      <p:ext uri="{BB962C8B-B14F-4D97-AF65-F5344CB8AC3E}">
        <p14:creationId xmlns:p14="http://schemas.microsoft.com/office/powerpoint/2010/main" val="364077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Chiplets can take one slot, can span multiple slots, or do not cover an entire slot.</a:t>
            </a:r>
          </a:p>
          <a:p>
            <a:r>
              <a:rPr lang="en-US"/>
              <a:t>VERB</a:t>
            </a:r>
          </a:p>
        </p:txBody>
      </p:sp>
    </p:spTree>
    <p:extLst>
      <p:ext uri="{BB962C8B-B14F-4D97-AF65-F5344CB8AC3E}">
        <p14:creationId xmlns:p14="http://schemas.microsoft.com/office/powerpoint/2010/main" val="442318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Here we can see some examples of how other connection patterns can be implemented.</a:t>
            </a:r>
          </a:p>
          <a:p>
            <a:r>
              <a:rPr lang="en-US"/>
              <a:t>For example, we can get more neighboring connections for higher bandwidth</a:t>
            </a:r>
          </a:p>
          <a:p>
            <a:r>
              <a:rPr lang="en-US"/>
              <a:t>We can get a 2D torus</a:t>
            </a:r>
          </a:p>
          <a:p>
            <a:r>
              <a:rPr lang="en-US"/>
              <a:t>We can get a folded 2D torus</a:t>
            </a:r>
          </a:p>
          <a:p>
            <a:r>
              <a:rPr lang="en-US"/>
              <a:t>Or we can get diagonal connections, allowing each slot to talk with all eight surrounding slots.</a:t>
            </a:r>
          </a:p>
          <a:p>
            <a:r>
              <a:rPr lang="en-US"/>
              <a:t>The choice of substrate ultimately goes down to the user. What they want to implement.</a:t>
            </a:r>
          </a:p>
        </p:txBody>
      </p:sp>
    </p:spTree>
    <p:extLst>
      <p:ext uri="{BB962C8B-B14F-4D97-AF65-F5344CB8AC3E}">
        <p14:creationId xmlns:p14="http://schemas.microsoft.com/office/powerpoint/2010/main" val="1473670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dirty="0"/>
              <a:t>Let’s recap on the design of the LUCIE interposer</a:t>
            </a:r>
          </a:p>
          <a:p>
            <a:r>
              <a:rPr lang="en-US" dirty="0"/>
              <a:t>Each grid is central symmetric, allowing chiplets to rotate, have more flexibility in placement and realize different types of connections.</a:t>
            </a:r>
          </a:p>
          <a:p>
            <a:r>
              <a:rPr lang="en-US" dirty="0"/>
              <a:t>Our layout is good for either peer-to-peer connection or network-on-package, depending on what the chiplets believe is better suited.</a:t>
            </a:r>
          </a:p>
          <a:p>
            <a:r>
              <a:rPr lang="en-US" dirty="0"/>
              <a:t>Finally, some layouts, such as all-</a:t>
            </a:r>
            <a:r>
              <a:rPr lang="en-US" dirty="0" err="1"/>
              <a:t>neighbouring</a:t>
            </a:r>
            <a:r>
              <a:rPr lang="en-US" dirty="0"/>
              <a:t> connections, can be implemented with alternative manufacturing techniques such as silicon bridges. </a:t>
            </a:r>
            <a:r>
              <a:rPr lang="en-US"/>
              <a:t>This can lead to cheaper manufacturing and better scalability.</a:t>
            </a:r>
          </a:p>
        </p:txBody>
      </p:sp>
    </p:spTree>
    <p:extLst>
      <p:ext uri="{BB962C8B-B14F-4D97-AF65-F5344CB8AC3E}">
        <p14:creationId xmlns:p14="http://schemas.microsoft.com/office/powerpoint/2010/main" val="1263084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3b627a1299_0_0: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3b627a1299_0_0: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a:t>But now we created a problem for ourselves! We’ve got too much flexibility!</a:t>
            </a:r>
          </a:p>
          <a:p>
            <a:pPr marL="0" indent="0">
              <a:buNone/>
            </a:pPr>
            <a:endParaRPr lang="en-US"/>
          </a:p>
          <a:p>
            <a:pPr marL="0" indent="0">
              <a:buNone/>
            </a:pPr>
            <a:r>
              <a:rPr lang="en-US"/>
              <a:t>The user have to choose an interposer with the most suitable layout, and come up with a placement on chips on the interposer with respect to the potentially complex wiring patterns.</a:t>
            </a:r>
          </a:p>
        </p:txBody>
      </p:sp>
    </p:spTree>
    <p:extLst>
      <p:ext uri="{BB962C8B-B14F-4D97-AF65-F5344CB8AC3E}">
        <p14:creationId xmlns:p14="http://schemas.microsoft.com/office/powerpoint/2010/main" val="498374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That is why we introduce a placement tool. It takes a description of high-level connections between </a:t>
            </a:r>
            <a:r>
              <a:rPr lang="en-US" err="1"/>
              <a:t>chiplets</a:t>
            </a:r>
            <a:r>
              <a:rPr lang="en-US"/>
              <a:t>, and it will give you a floorplan for where to place the </a:t>
            </a:r>
            <a:r>
              <a:rPr lang="en-US" err="1"/>
              <a:t>chiplets</a:t>
            </a:r>
            <a:r>
              <a:rPr lang="en-US"/>
              <a:t> and how to rotate them.</a:t>
            </a:r>
          </a:p>
          <a:p>
            <a:r>
              <a:rPr lang="en-US"/>
              <a:t>If the layout cannot be directly satisfied, the placement tool will also generate additional connection </a:t>
            </a:r>
            <a:r>
              <a:rPr lang="en-US" err="1"/>
              <a:t>chiplets</a:t>
            </a:r>
            <a:r>
              <a:rPr lang="en-US"/>
              <a:t>, with wires, repeaters or </a:t>
            </a:r>
            <a:r>
              <a:rPr lang="en-US" err="1"/>
              <a:t>retimers</a:t>
            </a:r>
            <a:r>
              <a:rPr lang="en-US"/>
              <a:t> on them, to help realize the connections.</a:t>
            </a:r>
          </a:p>
          <a:p>
            <a:endParaRPr lang="en-US"/>
          </a:p>
          <a:p>
            <a:r>
              <a:rPr lang="en-US"/>
              <a:t>Our placement tool is also flexible enough to accommodate all kinds of designs and connection patterns.</a:t>
            </a:r>
          </a:p>
        </p:txBody>
      </p:sp>
    </p:spTree>
    <p:extLst>
      <p:ext uri="{BB962C8B-B14F-4D97-AF65-F5344CB8AC3E}">
        <p14:creationId xmlns:p14="http://schemas.microsoft.com/office/powerpoint/2010/main" val="37072758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dirty="0"/>
              <a:t>The placement tool use a graph-based algorithm. The problem is abstracted to an interposer graph and a problem graph. Possible placement are found using subgraph monomorphism</a:t>
            </a:r>
          </a:p>
        </p:txBody>
      </p:sp>
    </p:spTree>
    <p:extLst>
      <p:ext uri="{BB962C8B-B14F-4D97-AF65-F5344CB8AC3E}">
        <p14:creationId xmlns:p14="http://schemas.microsoft.com/office/powerpoint/2010/main" val="460098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First we have a basic skeleton representing the grids. Shown here is a 2x2 interposer.</a:t>
            </a:r>
          </a:p>
        </p:txBody>
      </p:sp>
    </p:spTree>
    <p:extLst>
      <p:ext uri="{BB962C8B-B14F-4D97-AF65-F5344CB8AC3E}">
        <p14:creationId xmlns:p14="http://schemas.microsoft.com/office/powerpoint/2010/main" val="240204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Chiplets cannot be flipped. Therefore we add some diagonal edges like this that would prevent flipping but still allow rotation.</a:t>
            </a:r>
          </a:p>
        </p:txBody>
      </p:sp>
    </p:spTree>
    <p:extLst>
      <p:ext uri="{BB962C8B-B14F-4D97-AF65-F5344CB8AC3E}">
        <p14:creationId xmlns:p14="http://schemas.microsoft.com/office/powerpoint/2010/main" val="1273188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Then we add some vertices and edges that represent communication ports.</a:t>
            </a:r>
          </a:p>
        </p:txBody>
      </p:sp>
    </p:spTree>
    <p:extLst>
      <p:ext uri="{BB962C8B-B14F-4D97-AF65-F5344CB8AC3E}">
        <p14:creationId xmlns:p14="http://schemas.microsoft.com/office/powerpoint/2010/main" val="1573459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Then we add some edges that represent the interconnect pattern of the interposer. Shown here is the double link between neighbors configuration. </a:t>
            </a:r>
          </a:p>
          <a:p>
            <a:r>
              <a:rPr lang="en-US"/>
              <a:t>If the interposer is different, just rewire these edges</a:t>
            </a:r>
          </a:p>
        </p:txBody>
      </p:sp>
    </p:spTree>
    <p:extLst>
      <p:ext uri="{BB962C8B-B14F-4D97-AF65-F5344CB8AC3E}">
        <p14:creationId xmlns:p14="http://schemas.microsoft.com/office/powerpoint/2010/main" val="37065176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Ports at the outer rim is connected to the external world. We give these vertices a different tag.</a:t>
            </a:r>
          </a:p>
          <a:p>
            <a:r>
              <a:rPr lang="en-US"/>
              <a:t>Chiplets that is designed to communicate with the outside world will also</a:t>
            </a:r>
          </a:p>
          <a:p>
            <a:r>
              <a:rPr lang="en-US"/>
              <a:t> tag those transceivers accordingly.</a:t>
            </a:r>
          </a:p>
        </p:txBody>
      </p:sp>
    </p:spTree>
    <p:extLst>
      <p:ext uri="{BB962C8B-B14F-4D97-AF65-F5344CB8AC3E}">
        <p14:creationId xmlns:p14="http://schemas.microsoft.com/office/powerpoint/2010/main" val="25324973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Finally we add the edges and vertices for generating connection </a:t>
            </a:r>
            <a:r>
              <a:rPr lang="en-US" err="1"/>
              <a:t>chiplets</a:t>
            </a:r>
            <a:r>
              <a:rPr lang="en-US"/>
              <a:t>.</a:t>
            </a:r>
          </a:p>
          <a:p>
            <a:r>
              <a:rPr lang="en-US"/>
              <a:t>This is </a:t>
            </a:r>
            <a:r>
              <a:rPr lang="en-US" err="1"/>
              <a:t>kinda</a:t>
            </a:r>
            <a:r>
              <a:rPr lang="en-US"/>
              <a:t> crazy. We will get back to this later.</a:t>
            </a:r>
          </a:p>
        </p:txBody>
      </p:sp>
    </p:spTree>
    <p:extLst>
      <p:ext uri="{BB962C8B-B14F-4D97-AF65-F5344CB8AC3E}">
        <p14:creationId xmlns:p14="http://schemas.microsoft.com/office/powerpoint/2010/main" val="12542053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Then let’s talk about the problem graph.</a:t>
            </a:r>
          </a:p>
          <a:p>
            <a:r>
              <a:rPr lang="en-US"/>
              <a:t>Here is an example topology we would try to represent. </a:t>
            </a:r>
          </a:p>
          <a:p>
            <a:pPr marL="158750" indent="0">
              <a:buNone/>
            </a:pPr>
            <a:endParaRPr lang="en-US"/>
          </a:p>
          <a:p>
            <a:r>
              <a:rPr lang="en-US"/>
              <a:t>Firstly we put corresponding graph representations of the </a:t>
            </a:r>
            <a:r>
              <a:rPr lang="en-US" err="1"/>
              <a:t>chiplets</a:t>
            </a:r>
            <a:r>
              <a:rPr lang="en-US"/>
              <a:t> onto the plane. The problem graph is constructed similarly to the interposer graph, except that we do not need connection </a:t>
            </a:r>
            <a:r>
              <a:rPr lang="en-US" err="1"/>
              <a:t>chiplet</a:t>
            </a:r>
            <a:r>
              <a:rPr lang="en-US"/>
              <a:t> edges for them.</a:t>
            </a:r>
          </a:p>
          <a:p>
            <a:pPr marL="158750" indent="0">
              <a:buNone/>
            </a:pPr>
            <a:endParaRPr lang="en-US"/>
          </a:p>
        </p:txBody>
      </p:sp>
    </p:spTree>
    <p:extLst>
      <p:ext uri="{BB962C8B-B14F-4D97-AF65-F5344CB8AC3E}">
        <p14:creationId xmlns:p14="http://schemas.microsoft.com/office/powerpoint/2010/main" val="27453946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we add the edges that represents communication links</a:t>
            </a:r>
          </a:p>
        </p:txBody>
      </p:sp>
    </p:spTree>
    <p:extLst>
      <p:ext uri="{BB962C8B-B14F-4D97-AF65-F5344CB8AC3E}">
        <p14:creationId xmlns:p14="http://schemas.microsoft.com/office/powerpoint/2010/main" val="11022967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we run subgraph monomorphism to check if the problem graph is a subgraph of the interposer graph.</a:t>
            </a:r>
          </a:p>
          <a:p>
            <a:r>
              <a:rPr lang="en-US"/>
              <a:t>If it is, then we will get a mapping, from which we can derive the coordinates and rotation of each </a:t>
            </a:r>
            <a:r>
              <a:rPr lang="en-US" err="1"/>
              <a:t>chiplet</a:t>
            </a:r>
            <a:r>
              <a:rPr lang="en-US"/>
              <a:t>.</a:t>
            </a:r>
          </a:p>
        </p:txBody>
      </p:sp>
    </p:spTree>
    <p:extLst>
      <p:ext uri="{BB962C8B-B14F-4D97-AF65-F5344CB8AC3E}">
        <p14:creationId xmlns:p14="http://schemas.microsoft.com/office/powerpoint/2010/main" val="900817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many cases, some ports on a </a:t>
            </a:r>
            <a:r>
              <a:rPr lang="en-US" err="1"/>
              <a:t>chiplet</a:t>
            </a:r>
            <a:r>
              <a:rPr lang="en-US"/>
              <a:t> serve the same function</a:t>
            </a:r>
          </a:p>
          <a:p>
            <a:r>
              <a:rPr lang="en-US"/>
              <a:t>In which case a many-to-many mapping can be established</a:t>
            </a:r>
          </a:p>
          <a:p>
            <a:r>
              <a:rPr lang="en-US"/>
              <a:t>And multiple variations of problem graph will be created.</a:t>
            </a:r>
          </a:p>
        </p:txBody>
      </p:sp>
    </p:spTree>
    <p:extLst>
      <p:ext uri="{BB962C8B-B14F-4D97-AF65-F5344CB8AC3E}">
        <p14:creationId xmlns:p14="http://schemas.microsoft.com/office/powerpoint/2010/main" val="677474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If the monomorphism check fails, it means the problem is unplaceable.</a:t>
            </a:r>
          </a:p>
          <a:p>
            <a:r>
              <a:rPr lang="en-US"/>
              <a:t>For example, here we see an obvious case where there will be a collision. As a result, the problem graph will not be a monomorphic subgraph to the interposer graph.</a:t>
            </a:r>
          </a:p>
        </p:txBody>
      </p:sp>
    </p:spTree>
    <p:extLst>
      <p:ext uri="{BB962C8B-B14F-4D97-AF65-F5344CB8AC3E}">
        <p14:creationId xmlns:p14="http://schemas.microsoft.com/office/powerpoint/2010/main" val="3598406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such cases, the placement tool will try to generate connection </a:t>
            </a:r>
            <a:r>
              <a:rPr lang="en-US" err="1"/>
              <a:t>chiplets</a:t>
            </a:r>
            <a:r>
              <a:rPr lang="en-US"/>
              <a:t>.</a:t>
            </a:r>
          </a:p>
          <a:p>
            <a:r>
              <a:rPr lang="en-US"/>
              <a:t>Here is the abstraction of a connection </a:t>
            </a:r>
            <a:r>
              <a:rPr lang="en-US" err="1"/>
              <a:t>chiplet</a:t>
            </a:r>
            <a:r>
              <a:rPr lang="en-US"/>
              <a:t>.</a:t>
            </a:r>
          </a:p>
          <a:p>
            <a:r>
              <a:rPr lang="en-US"/>
              <a:t>The placement tool will try to place connection </a:t>
            </a:r>
            <a:r>
              <a:rPr lang="en-US" err="1"/>
              <a:t>chiplets</a:t>
            </a:r>
            <a:r>
              <a:rPr lang="en-US"/>
              <a:t> on all communication links like this, so there will be two possibilities</a:t>
            </a:r>
          </a:p>
          <a:p>
            <a:r>
              <a:rPr lang="en-US"/>
              <a:t>And we will see the left one is still unmappable, while the right one is.</a:t>
            </a:r>
          </a:p>
        </p:txBody>
      </p:sp>
    </p:spTree>
    <p:extLst>
      <p:ext uri="{BB962C8B-B14F-4D97-AF65-F5344CB8AC3E}">
        <p14:creationId xmlns:p14="http://schemas.microsoft.com/office/powerpoint/2010/main" val="766400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how a mapping process goes.</a:t>
            </a:r>
          </a:p>
          <a:p>
            <a:r>
              <a:rPr lang="en-US" dirty="0"/>
              <a:t>The background shows the interposer graph. The foreground shows a possible way to map the problem graph onto the interposer graph.</a:t>
            </a:r>
          </a:p>
          <a:p>
            <a:r>
              <a:rPr lang="en-US" dirty="0"/>
              <a:t>Connection Chiplets are mapped into a path in the interposer graph, as shown.</a:t>
            </a:r>
          </a:p>
          <a:p>
            <a:r>
              <a:rPr lang="en-US" dirty="0"/>
              <a:t>(The popup)</a:t>
            </a:r>
          </a:p>
          <a:p>
            <a:endParaRPr lang="en-US" dirty="0"/>
          </a:p>
        </p:txBody>
      </p:sp>
    </p:spTree>
    <p:extLst>
      <p:ext uri="{BB962C8B-B14F-4D97-AF65-F5344CB8AC3E}">
        <p14:creationId xmlns:p14="http://schemas.microsoft.com/office/powerpoint/2010/main" val="841340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have some further augmentations to the placement tool that allows generation for connection chiplets embedded into functional chiplets, and a one-shot, non-iterative method of generating longer connection chiplets. You may find the details and augmentations in the paper.</a:t>
            </a:r>
          </a:p>
        </p:txBody>
      </p:sp>
    </p:spTree>
    <p:extLst>
      <p:ext uri="{BB962C8B-B14F-4D97-AF65-F5344CB8AC3E}">
        <p14:creationId xmlns:p14="http://schemas.microsoft.com/office/powerpoint/2010/main" val="7211111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pPr marL="171958" indent="0">
              <a:buNone/>
            </a:pPr>
            <a:r>
              <a:rPr lang="en-US"/>
              <a:t>Let’s recap on the placement tool.</a:t>
            </a:r>
          </a:p>
          <a:p>
            <a:pPr marL="171958" indent="0">
              <a:buNone/>
            </a:pPr>
            <a:endParaRPr lang="en-US" dirty="0"/>
          </a:p>
          <a:p>
            <a:pPr marL="171958" indent="0">
              <a:buNone/>
            </a:pPr>
            <a:r>
              <a:rPr lang="en-US" dirty="0"/>
              <a:t>We use subgraph monomorphism to look for possible mappings. Mature algorithms such as VF2, VF3 and Glasgow Subgraph Solver are capable of solving such problems with millions of nodes. Our test cases can all finish within minutes.</a:t>
            </a:r>
          </a:p>
          <a:p>
            <a:pPr marL="171958" indent="0">
              <a:buNone/>
            </a:pPr>
            <a:endParaRPr lang="en-US" dirty="0"/>
          </a:p>
          <a:p>
            <a:pPr marL="171958" indent="0">
              <a:buNone/>
            </a:pPr>
            <a:r>
              <a:rPr lang="en-US" dirty="0"/>
              <a:t>And if the problem is not directly mappable, the placement tool will generate connection chiplets.</a:t>
            </a:r>
          </a:p>
        </p:txBody>
      </p:sp>
    </p:spTree>
    <p:extLst>
      <p:ext uri="{BB962C8B-B14F-4D97-AF65-F5344CB8AC3E}">
        <p14:creationId xmlns:p14="http://schemas.microsoft.com/office/powerpoint/2010/main" val="35215203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336d459b97_0_8: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336d459b97_0_8: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r>
              <a:rPr lang="en-US" dirty="0"/>
              <a:t>Now let’s talk about the performance of the LUCIE interposer.</a:t>
            </a:r>
          </a:p>
        </p:txBody>
      </p:sp>
    </p:spTree>
    <p:extLst>
      <p:ext uri="{BB962C8B-B14F-4D97-AF65-F5344CB8AC3E}">
        <p14:creationId xmlns:p14="http://schemas.microsoft.com/office/powerpoint/2010/main" val="11520809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dirty="0"/>
              <a:t>Firstly, we </a:t>
            </a:r>
            <a:r>
              <a:rPr lang="en-US" altLang="zh-CN" dirty="0"/>
              <a:t>discovered parameters that balances bandwidth, manufacturing difficulty and configurability.</a:t>
            </a:r>
            <a:endParaRPr lang="en-US" dirty="0"/>
          </a:p>
        </p:txBody>
      </p:sp>
    </p:spTree>
    <p:extLst>
      <p:ext uri="{BB962C8B-B14F-4D97-AF65-F5344CB8AC3E}">
        <p14:creationId xmlns:p14="http://schemas.microsoft.com/office/powerpoint/2010/main" val="42003314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Firstly, we </a:t>
            </a:r>
            <a:r>
              <a:rPr lang="en-US" altLang="zh-CN" dirty="0"/>
              <a:t>discovered parameters that balances bandwidth, manufacturing difficulty and configurability, and arrived at these theoretical numbers for our estimations.</a:t>
            </a:r>
            <a:endParaRPr lang="en-US" dirty="0"/>
          </a:p>
          <a:p>
            <a:endParaRPr lang="en-US" dirty="0"/>
          </a:p>
          <a:p>
            <a:r>
              <a:rPr lang="en-US" dirty="0"/>
              <a:t>This graphs shows all available designs, their shore bandwidth with respect to pitch size.</a:t>
            </a:r>
          </a:p>
          <a:p>
            <a:endParaRPr lang="en-US" dirty="0"/>
          </a:p>
          <a:p>
            <a:r>
              <a:rPr lang="en-US" dirty="0"/>
              <a:t>The best design has a 8.1mm^2 grid area, around 3Tbits beachfront communication density, and around 4Tbits areal communication density</a:t>
            </a:r>
          </a:p>
          <a:p>
            <a:endParaRPr lang="en-US" dirty="0"/>
          </a:p>
        </p:txBody>
      </p:sp>
    </p:spTree>
    <p:extLst>
      <p:ext uri="{BB962C8B-B14F-4D97-AF65-F5344CB8AC3E}">
        <p14:creationId xmlns:p14="http://schemas.microsoft.com/office/powerpoint/2010/main" val="27835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0CA97-AED1-538B-DA5F-5912AB7B0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4F0FF-FF97-0D5F-C3ED-54A0430123F2}"/>
              </a:ext>
            </a:extLst>
          </p:cNvPr>
          <p:cNvSpPr>
            <a:spLocks noGrp="1" noRot="1" noChangeAspect="1"/>
          </p:cNvSpPr>
          <p:nvPr>
            <p:ph type="sldImg"/>
          </p:nvPr>
        </p:nvSpPr>
        <p:spPr>
          <a:xfrm>
            <a:off x="2752725" y="533400"/>
            <a:ext cx="4729163" cy="2660650"/>
          </a:xfrm>
        </p:spPr>
      </p:sp>
      <p:sp>
        <p:nvSpPr>
          <p:cNvPr id="3" name="Notes Placeholder 2">
            <a:extLst>
              <a:ext uri="{FF2B5EF4-FFF2-40B4-BE49-F238E27FC236}">
                <a16:creationId xmlns:a16="http://schemas.microsoft.com/office/drawing/2014/main" id="{EC2082DF-19E1-D104-5AB9-FA8BA522F8B3}"/>
              </a:ext>
            </a:extLst>
          </p:cNvPr>
          <p:cNvSpPr>
            <a:spLocks noGrp="1"/>
          </p:cNvSpPr>
          <p:nvPr>
            <p:ph type="body" idx="1"/>
          </p:nvPr>
        </p:nvSpPr>
        <p:spPr/>
        <p:txBody>
          <a:bodyPr/>
          <a:lstStyle/>
          <a:p>
            <a:r>
              <a:rPr lang="en-US" altLang="zh-CN" dirty="0"/>
              <a:t>We included three workloads over five possible system configurations</a:t>
            </a:r>
          </a:p>
          <a:p>
            <a:endParaRPr lang="en-US" dirty="0"/>
          </a:p>
          <a:p>
            <a:r>
              <a:rPr lang="en-US" dirty="0"/>
              <a:t>----------------------------------------</a:t>
            </a:r>
          </a:p>
          <a:p>
            <a:endParaRPr lang="en-US" dirty="0"/>
          </a:p>
          <a:p>
            <a:r>
              <a:rPr lang="en-US" dirty="0"/>
              <a:t>Here are the results of end-to-end simulations.</a:t>
            </a:r>
          </a:p>
          <a:p>
            <a:r>
              <a:rPr lang="en-US" dirty="0"/>
              <a:t>We have five systems here: Monolithic SoCs, custom interposer systems, LUCIE, and network-on-package designs. We also included board-to-board results for comparison.</a:t>
            </a:r>
          </a:p>
          <a:p>
            <a:r>
              <a:rPr lang="en-US" dirty="0"/>
              <a:t>Shown here are runtimes normalized to monolithic SoC, smaller is better.</a:t>
            </a:r>
          </a:p>
          <a:p>
            <a:endParaRPr lang="en-US" dirty="0"/>
          </a:p>
          <a:p>
            <a:r>
              <a:rPr lang="en-US" dirty="0"/>
              <a:t>We can see that in all benchmarks, monolithic, custom interposer and LUCIE performed similarly to each other.</a:t>
            </a:r>
          </a:p>
          <a:p>
            <a:r>
              <a:rPr lang="en-US" dirty="0"/>
              <a:t>In manycore applications, </a:t>
            </a:r>
            <a:r>
              <a:rPr lang="en-US" dirty="0" err="1"/>
              <a:t>NoP</a:t>
            </a:r>
            <a:r>
              <a:rPr lang="en-US" dirty="0"/>
              <a:t> approaches could be </a:t>
            </a:r>
            <a:r>
              <a:rPr lang="en-US" dirty="0" err="1"/>
              <a:t>be</a:t>
            </a:r>
            <a:r>
              <a:rPr lang="en-US" dirty="0"/>
              <a:t> 20% to 2 times slower due to longer latency, and uses around 20% more power for communication.</a:t>
            </a:r>
          </a:p>
        </p:txBody>
      </p:sp>
    </p:spTree>
    <p:extLst>
      <p:ext uri="{BB962C8B-B14F-4D97-AF65-F5344CB8AC3E}">
        <p14:creationId xmlns:p14="http://schemas.microsoft.com/office/powerpoint/2010/main" val="3719759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ltLang="zh-CN" dirty="0"/>
              <a:t>And here are the numbers we arrived at.</a:t>
            </a:r>
          </a:p>
          <a:p>
            <a:endParaRPr lang="en-US" dirty="0"/>
          </a:p>
          <a:p>
            <a:r>
              <a:rPr lang="en-US"/>
              <a:t>----------------------------------------------------</a:t>
            </a:r>
            <a:endParaRPr lang="en-US" dirty="0"/>
          </a:p>
          <a:p>
            <a:endParaRPr lang="en-US" dirty="0"/>
          </a:p>
          <a:p>
            <a:r>
              <a:rPr lang="en-US" dirty="0"/>
              <a:t>Here are the results of end-to-end simulations.</a:t>
            </a:r>
          </a:p>
          <a:p>
            <a:r>
              <a:rPr lang="en-US" dirty="0"/>
              <a:t>We have five systems here: Monolithic SoCs, custom interposer systems, LUCIE, and network-on-package designs. We also included board-to-board results for comparison.</a:t>
            </a:r>
          </a:p>
          <a:p>
            <a:r>
              <a:rPr lang="en-US" dirty="0"/>
              <a:t>Shown here are runtimes normalized to monolithic SoC, smaller is better.</a:t>
            </a:r>
          </a:p>
          <a:p>
            <a:endParaRPr lang="en-US" dirty="0"/>
          </a:p>
          <a:p>
            <a:r>
              <a:rPr lang="en-US" dirty="0"/>
              <a:t>We can see that in all benchmarks, monolithic, custom interposer and LUCIE performed similarly to each other.</a:t>
            </a:r>
          </a:p>
          <a:p>
            <a:r>
              <a:rPr lang="en-US" dirty="0"/>
              <a:t>In manycore applications, </a:t>
            </a:r>
            <a:r>
              <a:rPr lang="en-US" dirty="0" err="1"/>
              <a:t>NoP</a:t>
            </a:r>
            <a:r>
              <a:rPr lang="en-US" dirty="0"/>
              <a:t> approaches could be </a:t>
            </a:r>
            <a:r>
              <a:rPr lang="en-US" dirty="0" err="1"/>
              <a:t>be</a:t>
            </a:r>
            <a:r>
              <a:rPr lang="en-US" dirty="0"/>
              <a:t> 20% to 2 times slower due to longer latency, and uses around 20% more power for communication.</a:t>
            </a:r>
          </a:p>
        </p:txBody>
      </p:sp>
    </p:spTree>
    <p:extLst>
      <p:ext uri="{BB962C8B-B14F-4D97-AF65-F5344CB8AC3E}">
        <p14:creationId xmlns:p14="http://schemas.microsoft.com/office/powerpoint/2010/main" val="24073866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Here are the results of end-to-end simulations.</a:t>
            </a:r>
          </a:p>
          <a:p>
            <a:r>
              <a:rPr lang="en-US"/>
              <a:t>We have five systems here: Monolithic SoCs, custom interposer systems, LUCIE, and network-on-package designs. We also included board-to-board results for comparison.</a:t>
            </a:r>
          </a:p>
          <a:p>
            <a:r>
              <a:rPr lang="en-US"/>
              <a:t>Shown here are runtimes normalized to monolithic SoC, smaller is better.</a:t>
            </a:r>
          </a:p>
          <a:p>
            <a:endParaRPr lang="en-US"/>
          </a:p>
          <a:p>
            <a:r>
              <a:rPr lang="en-US"/>
              <a:t>We can see that in all benchmarks, monolithic, custom interposer and LUCIE performed similarly to each other.</a:t>
            </a:r>
          </a:p>
          <a:p>
            <a:r>
              <a:rPr lang="en-US"/>
              <a:t>In manycore applications, </a:t>
            </a:r>
            <a:r>
              <a:rPr lang="en-US" err="1"/>
              <a:t>NoP</a:t>
            </a:r>
            <a:r>
              <a:rPr lang="en-US"/>
              <a:t> approaches could be be 20% to 2 times slower due to longer latency, and uses around 20% more power for communication.</a:t>
            </a:r>
          </a:p>
        </p:txBody>
      </p:sp>
    </p:spTree>
    <p:extLst>
      <p:ext uri="{BB962C8B-B14F-4D97-AF65-F5344CB8AC3E}">
        <p14:creationId xmlns:p14="http://schemas.microsoft.com/office/powerpoint/2010/main" val="1956264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275584fc2f6_1_7: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275584fc2f6_1_7: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endParaRPr lang="en-US"/>
          </a:p>
        </p:txBody>
      </p:sp>
    </p:spTree>
    <p:extLst>
      <p:ext uri="{BB962C8B-B14F-4D97-AF65-F5344CB8AC3E}">
        <p14:creationId xmlns:p14="http://schemas.microsoft.com/office/powerpoint/2010/main" val="15578795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The first scenario is that we are making a chip.</a:t>
            </a:r>
          </a:p>
          <a:p>
            <a:r>
              <a:rPr lang="en-US"/>
              <a:t>Some parts and IPs can be found elsewhere, and some parts are unique.</a:t>
            </a:r>
          </a:p>
          <a:p>
            <a:endParaRPr lang="en-US"/>
          </a:p>
          <a:p>
            <a:r>
              <a:rPr lang="en-US"/>
              <a:t>We have three scenarios.</a:t>
            </a:r>
          </a:p>
          <a:p>
            <a:r>
              <a:rPr lang="en-US"/>
              <a:t>Monolithic SoC where we </a:t>
            </a:r>
            <a:r>
              <a:rPr lang="en-US" err="1"/>
              <a:t>tapeout</a:t>
            </a:r>
            <a:r>
              <a:rPr lang="en-US"/>
              <a:t> everything by ourselves.</a:t>
            </a:r>
          </a:p>
          <a:p>
            <a:r>
              <a:rPr lang="en-US"/>
              <a:t>Custom Interposer where we buy other parts, </a:t>
            </a:r>
            <a:r>
              <a:rPr lang="en-US" err="1"/>
              <a:t>tapeout</a:t>
            </a:r>
            <a:r>
              <a:rPr lang="en-US"/>
              <a:t> an interposer and the unique part</a:t>
            </a:r>
          </a:p>
          <a:p>
            <a:r>
              <a:rPr lang="en-US"/>
              <a:t>And LUCIE, where we </a:t>
            </a:r>
            <a:r>
              <a:rPr lang="en-US" err="1"/>
              <a:t>tapeout</a:t>
            </a:r>
            <a:r>
              <a:rPr lang="en-US"/>
              <a:t> the unique part only.</a:t>
            </a:r>
          </a:p>
        </p:txBody>
      </p:sp>
    </p:spTree>
    <p:extLst>
      <p:ext uri="{BB962C8B-B14F-4D97-AF65-F5344CB8AC3E}">
        <p14:creationId xmlns:p14="http://schemas.microsoft.com/office/powerpoint/2010/main" val="13164517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for time-to-market, LUCIE has a slight advantage over custom interposer designs and a large benefit over monolithic SoCs.</a:t>
            </a:r>
          </a:p>
          <a:p>
            <a:r>
              <a:rPr lang="en-US"/>
              <a:t>The biggest advantage comes when the custom area is zero, in which case we are just integrating things from others. While custom interposer will still take months, the time needed for LUCIE is practically zero.</a:t>
            </a:r>
          </a:p>
          <a:p>
            <a:endParaRPr lang="en-US"/>
          </a:p>
        </p:txBody>
      </p:sp>
    </p:spTree>
    <p:extLst>
      <p:ext uri="{BB962C8B-B14F-4D97-AF65-F5344CB8AC3E}">
        <p14:creationId xmlns:p14="http://schemas.microsoft.com/office/powerpoint/2010/main" val="2406593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dirty="0"/>
              <a:t>For the second scenario, we have already made a chip, and we want to replace or add something to it.</a:t>
            </a:r>
          </a:p>
          <a:p>
            <a:r>
              <a:rPr lang="en-US" dirty="0"/>
              <a:t>LUCIE is all about making an ecosystem, and what you can with an ecosystem is that you can upgrade parts in it </a:t>
            </a:r>
            <a:r>
              <a:rPr lang="en-US"/>
              <a:t>in place.</a:t>
            </a:r>
          </a:p>
        </p:txBody>
      </p:sp>
    </p:spTree>
    <p:extLst>
      <p:ext uri="{BB962C8B-B14F-4D97-AF65-F5344CB8AC3E}">
        <p14:creationId xmlns:p14="http://schemas.microsoft.com/office/powerpoint/2010/main" val="42799833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60787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7"/>
        <p:cNvGrpSpPr/>
        <p:nvPr/>
      </p:nvGrpSpPr>
      <p:grpSpPr>
        <a:xfrm>
          <a:off x="0" y="0"/>
          <a:ext cx="0" cy="0"/>
          <a:chOff x="0" y="0"/>
          <a:chExt cx="0" cy="0"/>
        </a:xfrm>
      </p:grpSpPr>
      <p:sp>
        <p:nvSpPr>
          <p:cNvPr id="4798" name="Google Shape;4798;g131ff7c0f5b_0_286:notes"/>
          <p:cNvSpPr>
            <a:spLocks noGrp="1" noRot="1" noChangeAspect="1"/>
          </p:cNvSpPr>
          <p:nvPr>
            <p:ph type="sldImg" idx="2"/>
          </p:nvPr>
        </p:nvSpPr>
        <p:spPr>
          <a:xfrm>
            <a:off x="2752725" y="533400"/>
            <a:ext cx="4729163" cy="2660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9" name="Google Shape;4799;g131ff7c0f5b_0_286:notes"/>
          <p:cNvSpPr txBox="1">
            <a:spLocks noGrp="1"/>
          </p:cNvSpPr>
          <p:nvPr>
            <p:ph type="body" idx="1"/>
          </p:nvPr>
        </p:nvSpPr>
        <p:spPr>
          <a:xfrm>
            <a:off x="1023462" y="3372167"/>
            <a:ext cx="8187690" cy="3194685"/>
          </a:xfrm>
          <a:prstGeom prst="rect">
            <a:avLst/>
          </a:prstGeom>
        </p:spPr>
        <p:txBody>
          <a:bodyPr spcFirstLastPara="1" wrap="square" lIns="99032" tIns="99032" rIns="99032" bIns="99032" anchor="t" anchorCtr="0">
            <a:noAutofit/>
          </a:bodyPr>
          <a:lstStyle/>
          <a:p>
            <a:pPr marL="0" indent="0">
              <a:buNone/>
            </a:pPr>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r>
              <a:rPr lang="en-US"/>
              <a:t>Here are some targets we aim to achieve</a:t>
            </a:r>
          </a:p>
          <a:p>
            <a:r>
              <a:rPr lang="en-US"/>
              <a:t>Firstly, we want our design to be interchangeable and compatible. Our layout should allow </a:t>
            </a:r>
            <a:r>
              <a:rPr lang="en-US" err="1"/>
              <a:t>chiplets</a:t>
            </a:r>
            <a:r>
              <a:rPr lang="en-US"/>
              <a:t> in the system to be swapped with compatible parts.</a:t>
            </a:r>
          </a:p>
          <a:p>
            <a:r>
              <a:rPr lang="en-US"/>
              <a:t>Secondly, we want a wide compatibility with different chip sizes. All sizes, large or small, should be welcome. Chiplets with different manufacturing technologies are also accepted.</a:t>
            </a:r>
          </a:p>
          <a:p>
            <a:r>
              <a:rPr lang="en-US"/>
              <a:t>Then we want our design to be lightweight. Chiplets that want to join this ecosystem should not be required to implement additional logic on their design. In some cases they may not even be able to, since they are not made with traditional silicon process.</a:t>
            </a:r>
          </a:p>
          <a:p>
            <a:r>
              <a:rPr lang="en-US"/>
              <a:t>Perhaps most importantly, our design should be versatile. The user should have many options of configure it to their likings</a:t>
            </a:r>
          </a:p>
          <a:p>
            <a:r>
              <a:rPr lang="en-US"/>
              <a:t>Finally, we want our system to be inexpensive and performant. Avoid expensive manufacturing techniques or additional assembly steps, and provide communication efficiency similar to custom interposers.</a:t>
            </a:r>
          </a:p>
          <a:p>
            <a:endParaRPr lang="en-US"/>
          </a:p>
        </p:txBody>
      </p:sp>
    </p:spTree>
    <p:extLst>
      <p:ext uri="{BB962C8B-B14F-4D97-AF65-F5344CB8AC3E}">
        <p14:creationId xmlns:p14="http://schemas.microsoft.com/office/powerpoint/2010/main" val="27511169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52725" y="533400"/>
            <a:ext cx="4729163" cy="26606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447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flaticon.com/"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s://freepik.com/"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332200"/>
            <a:ext cx="5004900" cy="1902000"/>
          </a:xfrm>
          <a:prstGeom prst="rect">
            <a:avLst/>
          </a:prstGeom>
        </p:spPr>
        <p:txBody>
          <a:bodyPr spcFirstLastPara="1" wrap="square" lIns="91425" tIns="91425" rIns="91425" bIns="91425" anchor="t" anchorCtr="0">
            <a:noAutofit/>
          </a:bodyPr>
          <a:lstStyle>
            <a:lvl1pPr lvl="0" algn="l">
              <a:spcBef>
                <a:spcPts val="0"/>
              </a:spcBef>
              <a:spcAft>
                <a:spcPts val="0"/>
              </a:spcAft>
              <a:buSzPts val="4700"/>
              <a:buNone/>
              <a:defRPr sz="3600"/>
            </a:lvl1pPr>
            <a:lvl2pPr lvl="1" algn="l">
              <a:spcBef>
                <a:spcPts val="0"/>
              </a:spcBef>
              <a:spcAft>
                <a:spcPts val="0"/>
              </a:spcAft>
              <a:buSzPts val="4700"/>
              <a:buNone/>
              <a:defRPr sz="4700"/>
            </a:lvl2pPr>
            <a:lvl3pPr lvl="2" algn="l">
              <a:spcBef>
                <a:spcPts val="0"/>
              </a:spcBef>
              <a:spcAft>
                <a:spcPts val="0"/>
              </a:spcAft>
              <a:buSzPts val="4700"/>
              <a:buNone/>
              <a:defRPr sz="4700"/>
            </a:lvl3pPr>
            <a:lvl4pPr lvl="3" algn="l">
              <a:spcBef>
                <a:spcPts val="0"/>
              </a:spcBef>
              <a:spcAft>
                <a:spcPts val="0"/>
              </a:spcAft>
              <a:buSzPts val="4700"/>
              <a:buNone/>
              <a:defRPr sz="4700"/>
            </a:lvl4pPr>
            <a:lvl5pPr lvl="4" algn="l">
              <a:spcBef>
                <a:spcPts val="0"/>
              </a:spcBef>
              <a:spcAft>
                <a:spcPts val="0"/>
              </a:spcAft>
              <a:buSzPts val="4700"/>
              <a:buNone/>
              <a:defRPr sz="4700"/>
            </a:lvl5pPr>
            <a:lvl6pPr lvl="5" algn="l">
              <a:spcBef>
                <a:spcPts val="0"/>
              </a:spcBef>
              <a:spcAft>
                <a:spcPts val="0"/>
              </a:spcAft>
              <a:buSzPts val="4700"/>
              <a:buNone/>
              <a:defRPr sz="4700"/>
            </a:lvl6pPr>
            <a:lvl7pPr lvl="6" algn="l">
              <a:spcBef>
                <a:spcPts val="0"/>
              </a:spcBef>
              <a:spcAft>
                <a:spcPts val="0"/>
              </a:spcAft>
              <a:buSzPts val="4700"/>
              <a:buNone/>
              <a:defRPr sz="4700"/>
            </a:lvl7pPr>
            <a:lvl8pPr lvl="7" algn="l">
              <a:spcBef>
                <a:spcPts val="0"/>
              </a:spcBef>
              <a:spcAft>
                <a:spcPts val="0"/>
              </a:spcAft>
              <a:buSzPts val="4700"/>
              <a:buNone/>
              <a:defRPr sz="4700"/>
            </a:lvl8pPr>
            <a:lvl9pPr lvl="8" algn="l">
              <a:spcBef>
                <a:spcPts val="0"/>
              </a:spcBef>
              <a:spcAft>
                <a:spcPts val="0"/>
              </a:spcAft>
              <a:buSzPts val="4700"/>
              <a:buNone/>
              <a:defRPr sz="4700"/>
            </a:lvl9pPr>
          </a:lstStyle>
          <a:p>
            <a:endParaRPr/>
          </a:p>
        </p:txBody>
      </p:sp>
      <p:sp>
        <p:nvSpPr>
          <p:cNvPr id="10" name="Google Shape;10;p2"/>
          <p:cNvSpPr txBox="1">
            <a:spLocks noGrp="1"/>
          </p:cNvSpPr>
          <p:nvPr>
            <p:ph type="subTitle" idx="1"/>
          </p:nvPr>
        </p:nvSpPr>
        <p:spPr>
          <a:xfrm>
            <a:off x="713225" y="3315975"/>
            <a:ext cx="5004900" cy="4233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850"/>
              <a:buNone/>
              <a:defRPr sz="1550"/>
            </a:lvl1pPr>
            <a:lvl2pPr lvl="1">
              <a:lnSpc>
                <a:spcPct val="115000"/>
              </a:lnSpc>
              <a:spcBef>
                <a:spcPts val="0"/>
              </a:spcBef>
              <a:spcAft>
                <a:spcPts val="0"/>
              </a:spcAft>
              <a:buSzPts val="1850"/>
              <a:buNone/>
              <a:defRPr sz="1850"/>
            </a:lvl2pPr>
            <a:lvl3pPr lvl="2">
              <a:lnSpc>
                <a:spcPct val="115000"/>
              </a:lnSpc>
              <a:spcBef>
                <a:spcPts val="0"/>
              </a:spcBef>
              <a:spcAft>
                <a:spcPts val="0"/>
              </a:spcAft>
              <a:buSzPts val="1850"/>
              <a:buNone/>
              <a:defRPr sz="1850"/>
            </a:lvl3pPr>
            <a:lvl4pPr lvl="3">
              <a:lnSpc>
                <a:spcPct val="115000"/>
              </a:lnSpc>
              <a:spcBef>
                <a:spcPts val="0"/>
              </a:spcBef>
              <a:spcAft>
                <a:spcPts val="0"/>
              </a:spcAft>
              <a:buSzPts val="1850"/>
              <a:buNone/>
              <a:defRPr sz="1850"/>
            </a:lvl4pPr>
            <a:lvl5pPr lvl="4">
              <a:lnSpc>
                <a:spcPct val="115000"/>
              </a:lnSpc>
              <a:spcBef>
                <a:spcPts val="0"/>
              </a:spcBef>
              <a:spcAft>
                <a:spcPts val="0"/>
              </a:spcAft>
              <a:buSzPts val="1850"/>
              <a:buNone/>
              <a:defRPr sz="1850"/>
            </a:lvl5pPr>
            <a:lvl6pPr lvl="5">
              <a:lnSpc>
                <a:spcPct val="115000"/>
              </a:lnSpc>
              <a:spcBef>
                <a:spcPts val="0"/>
              </a:spcBef>
              <a:spcAft>
                <a:spcPts val="0"/>
              </a:spcAft>
              <a:buSzPts val="1850"/>
              <a:buNone/>
              <a:defRPr sz="1850"/>
            </a:lvl6pPr>
            <a:lvl7pPr lvl="6">
              <a:lnSpc>
                <a:spcPct val="115000"/>
              </a:lnSpc>
              <a:spcBef>
                <a:spcPts val="0"/>
              </a:spcBef>
              <a:spcAft>
                <a:spcPts val="0"/>
              </a:spcAft>
              <a:buSzPts val="1850"/>
              <a:buNone/>
              <a:defRPr sz="1850"/>
            </a:lvl7pPr>
            <a:lvl8pPr lvl="7">
              <a:lnSpc>
                <a:spcPct val="115000"/>
              </a:lnSpc>
              <a:spcBef>
                <a:spcPts val="0"/>
              </a:spcBef>
              <a:spcAft>
                <a:spcPts val="0"/>
              </a:spcAft>
              <a:buSzPts val="1850"/>
              <a:buNone/>
              <a:defRPr sz="1850"/>
            </a:lvl8pPr>
            <a:lvl9pPr lvl="8">
              <a:lnSpc>
                <a:spcPct val="115000"/>
              </a:lnSpc>
              <a:spcBef>
                <a:spcPts val="0"/>
              </a:spcBef>
              <a:spcAft>
                <a:spcPts val="0"/>
              </a:spcAft>
              <a:buSzPts val="1850"/>
              <a:buNone/>
              <a:defRPr sz="1850"/>
            </a:lvl9pPr>
          </a:lstStyle>
          <a:p>
            <a:endParaRPr/>
          </a:p>
        </p:txBody>
      </p:sp>
      <p:sp>
        <p:nvSpPr>
          <p:cNvPr id="11" name="Google Shape;11;p2"/>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375" y="539500"/>
            <a:ext cx="9199350" cy="4604000"/>
            <a:chOff x="-55375" y="539500"/>
            <a:chExt cx="9199350" cy="4604000"/>
          </a:xfrm>
        </p:grpSpPr>
        <p:cxnSp>
          <p:nvCxnSpPr>
            <p:cNvPr id="13" name="Google Shape;13;p2"/>
            <p:cNvCxnSpPr/>
            <p:nvPr/>
          </p:nvCxnSpPr>
          <p:spPr>
            <a:xfrm>
              <a:off x="-55375" y="4608575"/>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14" name="Google Shape;14;p2"/>
            <p:cNvCxnSpPr/>
            <p:nvPr/>
          </p:nvCxnSpPr>
          <p:spPr>
            <a:xfrm>
              <a:off x="4751675" y="539500"/>
              <a:ext cx="4392300" cy="0"/>
            </a:xfrm>
            <a:prstGeom prst="straightConnector1">
              <a:avLst/>
            </a:prstGeom>
            <a:noFill/>
            <a:ln w="9525" cap="flat" cmpd="sng">
              <a:solidFill>
                <a:schemeClr val="dk1"/>
              </a:solidFill>
              <a:prstDash val="solid"/>
              <a:round/>
              <a:headEnd type="none" w="med" len="med"/>
              <a:tailEnd type="none" w="med" len="med"/>
            </a:ln>
          </p:spPr>
        </p:cxnSp>
        <p:cxnSp>
          <p:nvCxnSpPr>
            <p:cNvPr id="15" name="Google Shape;15;p2"/>
            <p:cNvCxnSpPr/>
            <p:nvPr/>
          </p:nvCxnSpPr>
          <p:spPr>
            <a:xfrm rot="10800000">
              <a:off x="8430775" y="805200"/>
              <a:ext cx="0" cy="43383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EB4A4EBB-249E-6AF4-F8E8-6D40C944BB83}"/>
              </a:ext>
            </a:extLst>
          </p:cNvPr>
          <p:cNvSpPr txBox="1"/>
          <p:nvPr userDrawn="1"/>
        </p:nvSpPr>
        <p:spPr>
          <a:xfrm>
            <a:off x="114325" y="4756115"/>
            <a:ext cx="636131" cy="253916"/>
          </a:xfrm>
          <a:prstGeom prst="rect">
            <a:avLst/>
          </a:prstGeom>
          <a:noFill/>
        </p:spPr>
        <p:txBody>
          <a:bodyPr wrap="square" rtlCol="0">
            <a:spAutoFit/>
          </a:bodyPr>
          <a:lstStyle/>
          <a:p>
            <a:pPr algn="l"/>
            <a:fld id="{C6BD047B-26DF-C449-B280-46712638DC8C}" type="slidenum">
              <a:rPr lang="en-US" sz="1050" smtClean="0"/>
              <a:pPr algn="l"/>
              <a:t>‹#›</a:t>
            </a:fld>
            <a:endParaRPr lang="en-US" sz="10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512075" y="2036300"/>
            <a:ext cx="3205200" cy="1477500"/>
          </a:xfrm>
          <a:prstGeom prst="rect">
            <a:avLst/>
          </a:prstGeom>
        </p:spPr>
        <p:txBody>
          <a:bodyPr spcFirstLastPara="1" wrap="square" lIns="91425" tIns="91425" rIns="91425" bIns="91425" anchor="t" anchorCtr="0">
            <a:noAutofit/>
          </a:bodyPr>
          <a:lstStyle>
            <a:lvl1pPr lvl="0" algn="l">
              <a:spcBef>
                <a:spcPts val="0"/>
              </a:spcBef>
              <a:spcAft>
                <a:spcPts val="0"/>
              </a:spcAft>
              <a:buSzPts val="4500"/>
              <a:buNone/>
              <a:defRPr sz="4200"/>
            </a:lvl1pPr>
            <a:lvl2pPr lvl="1" algn="r">
              <a:spcBef>
                <a:spcPts val="0"/>
              </a:spcBef>
              <a:spcAft>
                <a:spcPts val="0"/>
              </a:spcAft>
              <a:buSzPts val="4500"/>
              <a:buNone/>
              <a:defRPr sz="4500"/>
            </a:lvl2pPr>
            <a:lvl3pPr lvl="2" algn="r">
              <a:spcBef>
                <a:spcPts val="0"/>
              </a:spcBef>
              <a:spcAft>
                <a:spcPts val="0"/>
              </a:spcAft>
              <a:buSzPts val="4500"/>
              <a:buNone/>
              <a:defRPr sz="4500"/>
            </a:lvl3pPr>
            <a:lvl4pPr lvl="3" algn="r">
              <a:spcBef>
                <a:spcPts val="0"/>
              </a:spcBef>
              <a:spcAft>
                <a:spcPts val="0"/>
              </a:spcAft>
              <a:buSzPts val="4500"/>
              <a:buNone/>
              <a:defRPr sz="4500"/>
            </a:lvl4pPr>
            <a:lvl5pPr lvl="4" algn="r">
              <a:spcBef>
                <a:spcPts val="0"/>
              </a:spcBef>
              <a:spcAft>
                <a:spcPts val="0"/>
              </a:spcAft>
              <a:buSzPts val="4500"/>
              <a:buNone/>
              <a:defRPr sz="4500"/>
            </a:lvl5pPr>
            <a:lvl6pPr lvl="5" algn="r">
              <a:spcBef>
                <a:spcPts val="0"/>
              </a:spcBef>
              <a:spcAft>
                <a:spcPts val="0"/>
              </a:spcAft>
              <a:buSzPts val="4500"/>
              <a:buNone/>
              <a:defRPr sz="4500"/>
            </a:lvl6pPr>
            <a:lvl7pPr lvl="6" algn="r">
              <a:spcBef>
                <a:spcPts val="0"/>
              </a:spcBef>
              <a:spcAft>
                <a:spcPts val="0"/>
              </a:spcAft>
              <a:buSzPts val="4500"/>
              <a:buNone/>
              <a:defRPr sz="4500"/>
            </a:lvl7pPr>
            <a:lvl8pPr lvl="7" algn="r">
              <a:spcBef>
                <a:spcPts val="0"/>
              </a:spcBef>
              <a:spcAft>
                <a:spcPts val="0"/>
              </a:spcAft>
              <a:buSzPts val="4500"/>
              <a:buNone/>
              <a:defRPr sz="4500"/>
            </a:lvl8pPr>
            <a:lvl9pPr lvl="8" algn="r">
              <a:spcBef>
                <a:spcPts val="0"/>
              </a:spcBef>
              <a:spcAft>
                <a:spcPts val="0"/>
              </a:spcAft>
              <a:buSzPts val="4500"/>
              <a:buNone/>
              <a:defRPr sz="4500"/>
            </a:lvl9pPr>
          </a:lstStyle>
          <a:p>
            <a:endParaRPr/>
          </a:p>
        </p:txBody>
      </p:sp>
      <p:sp>
        <p:nvSpPr>
          <p:cNvPr id="18" name="Google Shape;18;p3"/>
          <p:cNvSpPr txBox="1">
            <a:spLocks noGrp="1"/>
          </p:cNvSpPr>
          <p:nvPr>
            <p:ph type="title" idx="2" hasCustomPrompt="1"/>
          </p:nvPr>
        </p:nvSpPr>
        <p:spPr>
          <a:xfrm>
            <a:off x="1512075" y="1012500"/>
            <a:ext cx="1076100" cy="870000"/>
          </a:xfrm>
          <a:prstGeom prst="rect">
            <a:avLst/>
          </a:prstGeom>
          <a:noFill/>
        </p:spPr>
        <p:txBody>
          <a:bodyPr spcFirstLastPara="1" wrap="square" lIns="91425" tIns="91425" rIns="91425" bIns="91425" anchor="ctr" anchorCtr="0">
            <a:noAutofit/>
          </a:bodyPr>
          <a:lstStyle>
            <a:lvl1pPr lvl="0" algn="l" rtl="0">
              <a:spcBef>
                <a:spcPts val="0"/>
              </a:spcBef>
              <a:spcAft>
                <a:spcPts val="0"/>
              </a:spcAft>
              <a:buSzPts val="5300"/>
              <a:buNone/>
              <a:defRPr sz="4200"/>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t>xx%</a:t>
            </a:r>
          </a:p>
        </p:txBody>
      </p:sp>
      <p:sp>
        <p:nvSpPr>
          <p:cNvPr id="19" name="Google Shape;19;p3"/>
          <p:cNvSpPr txBox="1">
            <a:spLocks noGrp="1"/>
          </p:cNvSpPr>
          <p:nvPr>
            <p:ph type="subTitle" idx="1"/>
          </p:nvPr>
        </p:nvSpPr>
        <p:spPr>
          <a:xfrm>
            <a:off x="1512075" y="3573275"/>
            <a:ext cx="3205200" cy="6975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850"/>
              <a:buNone/>
              <a:defRPr sz="1550"/>
            </a:lvl1pPr>
            <a:lvl2pPr lvl="1" algn="r" rtl="0">
              <a:lnSpc>
                <a:spcPct val="115000"/>
              </a:lnSpc>
              <a:spcBef>
                <a:spcPts val="0"/>
              </a:spcBef>
              <a:spcAft>
                <a:spcPts val="0"/>
              </a:spcAft>
              <a:buSzPts val="1850"/>
              <a:buNone/>
              <a:defRPr sz="1850"/>
            </a:lvl2pPr>
            <a:lvl3pPr lvl="2" algn="r" rtl="0">
              <a:lnSpc>
                <a:spcPct val="115000"/>
              </a:lnSpc>
              <a:spcBef>
                <a:spcPts val="0"/>
              </a:spcBef>
              <a:spcAft>
                <a:spcPts val="0"/>
              </a:spcAft>
              <a:buSzPts val="1850"/>
              <a:buNone/>
              <a:defRPr sz="1850"/>
            </a:lvl3pPr>
            <a:lvl4pPr lvl="3" algn="r" rtl="0">
              <a:lnSpc>
                <a:spcPct val="115000"/>
              </a:lnSpc>
              <a:spcBef>
                <a:spcPts val="0"/>
              </a:spcBef>
              <a:spcAft>
                <a:spcPts val="0"/>
              </a:spcAft>
              <a:buSzPts val="1850"/>
              <a:buNone/>
              <a:defRPr sz="1850"/>
            </a:lvl4pPr>
            <a:lvl5pPr lvl="4" algn="r" rtl="0">
              <a:lnSpc>
                <a:spcPct val="115000"/>
              </a:lnSpc>
              <a:spcBef>
                <a:spcPts val="0"/>
              </a:spcBef>
              <a:spcAft>
                <a:spcPts val="0"/>
              </a:spcAft>
              <a:buSzPts val="1850"/>
              <a:buNone/>
              <a:defRPr sz="1850"/>
            </a:lvl5pPr>
            <a:lvl6pPr lvl="5" algn="r" rtl="0">
              <a:lnSpc>
                <a:spcPct val="115000"/>
              </a:lnSpc>
              <a:spcBef>
                <a:spcPts val="0"/>
              </a:spcBef>
              <a:spcAft>
                <a:spcPts val="0"/>
              </a:spcAft>
              <a:buSzPts val="1850"/>
              <a:buNone/>
              <a:defRPr sz="1850"/>
            </a:lvl6pPr>
            <a:lvl7pPr lvl="6" algn="r" rtl="0">
              <a:lnSpc>
                <a:spcPct val="115000"/>
              </a:lnSpc>
              <a:spcBef>
                <a:spcPts val="0"/>
              </a:spcBef>
              <a:spcAft>
                <a:spcPts val="0"/>
              </a:spcAft>
              <a:buSzPts val="1850"/>
              <a:buNone/>
              <a:defRPr sz="1850"/>
            </a:lvl7pPr>
            <a:lvl8pPr lvl="7" algn="r" rtl="0">
              <a:lnSpc>
                <a:spcPct val="115000"/>
              </a:lnSpc>
              <a:spcBef>
                <a:spcPts val="0"/>
              </a:spcBef>
              <a:spcAft>
                <a:spcPts val="0"/>
              </a:spcAft>
              <a:buSzPts val="1850"/>
              <a:buNone/>
              <a:defRPr sz="1850"/>
            </a:lvl8pPr>
            <a:lvl9pPr lvl="8" algn="r" rtl="0">
              <a:lnSpc>
                <a:spcPct val="115000"/>
              </a:lnSpc>
              <a:spcBef>
                <a:spcPts val="0"/>
              </a:spcBef>
              <a:spcAft>
                <a:spcPts val="0"/>
              </a:spcAft>
              <a:buSzPts val="1850"/>
              <a:buNone/>
              <a:defRPr sz="1850"/>
            </a:lvl9pPr>
          </a:lstStyle>
          <a:p>
            <a:endParaRPr/>
          </a:p>
        </p:txBody>
      </p:sp>
      <p:sp>
        <p:nvSpPr>
          <p:cNvPr id="20" name="Google Shape;20;p3"/>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 name="Google Shape;21;p3"/>
          <p:cNvCxnSpPr/>
          <p:nvPr/>
        </p:nvCxnSpPr>
        <p:spPr>
          <a:xfrm>
            <a:off x="4273200" y="4876025"/>
            <a:ext cx="4870800" cy="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A6EE6EB8-0454-4689-8CA3-9C2577919FAC}"/>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spTree>
      <p:nvGrpSpPr>
        <p:cNvPr id="1" name="Shape 16"/>
        <p:cNvGrpSpPr/>
        <p:nvPr/>
      </p:nvGrpSpPr>
      <p:grpSpPr>
        <a:xfrm>
          <a:off x="0" y="0"/>
          <a:ext cx="0" cy="0"/>
          <a:chOff x="0" y="0"/>
          <a:chExt cx="0" cy="0"/>
        </a:xfrm>
      </p:grpSpPr>
      <p:sp>
        <p:nvSpPr>
          <p:cNvPr id="20" name="Google Shape;20;p3"/>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 name="Google Shape;21;p3"/>
          <p:cNvCxnSpPr/>
          <p:nvPr/>
        </p:nvCxnSpPr>
        <p:spPr>
          <a:xfrm>
            <a:off x="4273200" y="4876025"/>
            <a:ext cx="4870800" cy="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A6EE6EB8-0454-4689-8CA3-9C2577919FAC}"/>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grpSp>
        <p:nvGrpSpPr>
          <p:cNvPr id="3" name="Google Shape;332;p45">
            <a:extLst>
              <a:ext uri="{FF2B5EF4-FFF2-40B4-BE49-F238E27FC236}">
                <a16:creationId xmlns:a16="http://schemas.microsoft.com/office/drawing/2014/main" id="{D1920C75-AE16-92FD-7D3B-C72BFE4C0B3E}"/>
              </a:ext>
            </a:extLst>
          </p:cNvPr>
          <p:cNvGrpSpPr/>
          <p:nvPr userDrawn="1"/>
        </p:nvGrpSpPr>
        <p:grpSpPr>
          <a:xfrm>
            <a:off x="0" y="0"/>
            <a:ext cx="2473800" cy="4131000"/>
            <a:chOff x="0" y="0"/>
            <a:chExt cx="2473800" cy="4131000"/>
          </a:xfrm>
        </p:grpSpPr>
        <p:sp>
          <p:nvSpPr>
            <p:cNvPr id="4" name="Google Shape;333;p45">
              <a:extLst>
                <a:ext uri="{FF2B5EF4-FFF2-40B4-BE49-F238E27FC236}">
                  <a16:creationId xmlns:a16="http://schemas.microsoft.com/office/drawing/2014/main" id="{9051F4E1-318E-CA3A-CCFF-F9E38E2DFF08}"/>
                </a:ext>
              </a:extLst>
            </p:cNvPr>
            <p:cNvSpPr/>
            <p:nvPr/>
          </p:nvSpPr>
          <p:spPr>
            <a:xfrm>
              <a:off x="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 name="Google Shape;334;p45">
              <a:extLst>
                <a:ext uri="{FF2B5EF4-FFF2-40B4-BE49-F238E27FC236}">
                  <a16:creationId xmlns:a16="http://schemas.microsoft.com/office/drawing/2014/main" id="{FC3585F5-D5EF-FDFF-07BC-BF45FD8CA7A8}"/>
                </a:ext>
              </a:extLst>
            </p:cNvPr>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335;p45">
            <a:extLst>
              <a:ext uri="{FF2B5EF4-FFF2-40B4-BE49-F238E27FC236}">
                <a16:creationId xmlns:a16="http://schemas.microsoft.com/office/drawing/2014/main" id="{2040BD34-91D1-8C69-380F-51F260D3558C}"/>
              </a:ext>
            </a:extLst>
          </p:cNvPr>
          <p:cNvSpPr txBox="1">
            <a:spLocks noGrp="1"/>
          </p:cNvSpPr>
          <p:nvPr>
            <p:ph type="title"/>
          </p:nvPr>
        </p:nvSpPr>
        <p:spPr>
          <a:xfrm>
            <a:off x="1512075" y="2036300"/>
            <a:ext cx="3205200" cy="1477500"/>
          </a:xfrm>
          <a:prstGeom prst="rect">
            <a:avLst/>
          </a:prstGeom>
        </p:spPr>
        <p:txBody>
          <a:bodyPr spcFirstLastPara="1" wrap="square" lIns="91425" tIns="91425" rIns="91425" bIns="91425" anchor="t" anchorCtr="0">
            <a:noAutofit/>
          </a:bodyPr>
          <a:lstStyle>
            <a:lvl1pPr algn="l">
              <a:defRPr sz="4200"/>
            </a:lvl1pPr>
          </a:lstStyle>
          <a:p>
            <a:pPr marL="0" lvl="0" indent="0" algn="l" rtl="0">
              <a:spcBef>
                <a:spcPts val="0"/>
              </a:spcBef>
              <a:spcAft>
                <a:spcPts val="0"/>
              </a:spcAft>
              <a:buNone/>
            </a:pPr>
            <a:endParaRPr/>
          </a:p>
        </p:txBody>
      </p:sp>
      <p:sp>
        <p:nvSpPr>
          <p:cNvPr id="8" name="Google Shape;337;p45">
            <a:extLst>
              <a:ext uri="{FF2B5EF4-FFF2-40B4-BE49-F238E27FC236}">
                <a16:creationId xmlns:a16="http://schemas.microsoft.com/office/drawing/2014/main" id="{8CEE901A-2E95-DA9B-B044-36B3B95C0B2C}"/>
              </a:ext>
            </a:extLst>
          </p:cNvPr>
          <p:cNvSpPr txBox="1">
            <a:spLocks noGrp="1"/>
          </p:cNvSpPr>
          <p:nvPr>
            <p:ph type="subTitle" idx="1"/>
          </p:nvPr>
        </p:nvSpPr>
        <p:spPr>
          <a:xfrm>
            <a:off x="1512075" y="3573275"/>
            <a:ext cx="3205200" cy="697500"/>
          </a:xfrm>
          <a:prstGeom prst="rect">
            <a:avLst/>
          </a:prstGeom>
        </p:spPr>
        <p:txBody>
          <a:bodyPr spcFirstLastPara="1" wrap="square" lIns="91425" tIns="91425" rIns="91425" bIns="91425" anchor="t" anchorCtr="0">
            <a:noAutofit/>
          </a:bodyPr>
          <a:lstStyle>
            <a:lvl1pPr>
              <a:defRPr sz="1550"/>
            </a:lvl1pPr>
          </a:lstStyle>
          <a:p>
            <a:pPr marL="0" lvl="0" indent="0" algn="l" rtl="0">
              <a:spcBef>
                <a:spcPts val="0"/>
              </a:spcBef>
              <a:spcAft>
                <a:spcPts val="0"/>
              </a:spcAft>
              <a:buNone/>
            </a:pPr>
            <a:endParaRPr/>
          </a:p>
        </p:txBody>
      </p:sp>
      <p:sp>
        <p:nvSpPr>
          <p:cNvPr id="9" name="Google Shape;18;p3">
            <a:extLst>
              <a:ext uri="{FF2B5EF4-FFF2-40B4-BE49-F238E27FC236}">
                <a16:creationId xmlns:a16="http://schemas.microsoft.com/office/drawing/2014/main" id="{8EC43C7C-D8B0-7B91-8545-2022DB5B9A08}"/>
              </a:ext>
            </a:extLst>
          </p:cNvPr>
          <p:cNvSpPr txBox="1">
            <a:spLocks/>
          </p:cNvSpPr>
          <p:nvPr userDrawn="1"/>
        </p:nvSpPr>
        <p:spPr>
          <a:xfrm>
            <a:off x="1397700" y="1012500"/>
            <a:ext cx="1076100" cy="87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300"/>
              <a:buFont typeface="Golos Text"/>
              <a:buNone/>
              <a:defRPr sz="4200" b="0" i="0" u="none" strike="noStrike" cap="none">
                <a:solidFill>
                  <a:schemeClr val="dk1"/>
                </a:solidFill>
                <a:latin typeface="Golos Text"/>
                <a:ea typeface="Golos Text"/>
                <a:cs typeface="Golos Text"/>
                <a:sym typeface="Golos Text"/>
              </a:defRPr>
            </a:lvl1pPr>
            <a:lvl2pPr marR="0" lvl="1"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2pPr>
            <a:lvl3pPr marR="0" lvl="2"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3pPr>
            <a:lvl4pPr marR="0" lvl="3"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4pPr>
            <a:lvl5pPr marR="0" lvl="4"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5pPr>
            <a:lvl6pPr marR="0" lvl="5"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6pPr>
            <a:lvl7pPr marR="0" lvl="6"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7pPr>
            <a:lvl8pPr marR="0" lvl="7"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8pPr>
            <a:lvl9pPr marR="0" lvl="8" algn="ctr" rtl="0">
              <a:lnSpc>
                <a:spcPct val="100000"/>
              </a:lnSpc>
              <a:spcBef>
                <a:spcPts val="0"/>
              </a:spcBef>
              <a:spcAft>
                <a:spcPts val="0"/>
              </a:spcAft>
              <a:buClr>
                <a:schemeClr val="dk1"/>
              </a:buClr>
              <a:buSzPts val="5300"/>
              <a:buFont typeface="Golos Text"/>
              <a:buNone/>
              <a:defRPr sz="5300" b="0" i="0" u="none" strike="noStrike" cap="none">
                <a:solidFill>
                  <a:schemeClr val="dk1"/>
                </a:solidFill>
                <a:latin typeface="Golos Text"/>
                <a:ea typeface="Golos Text"/>
                <a:cs typeface="Golos Text"/>
                <a:sym typeface="Golos Text"/>
              </a:defRPr>
            </a:lvl9pPr>
          </a:lstStyle>
          <a:p>
            <a:pPr algn="r"/>
            <a:r>
              <a:rPr lang="en-US"/>
              <a:t>xx</a:t>
            </a:r>
          </a:p>
        </p:txBody>
      </p:sp>
    </p:spTree>
    <p:extLst>
      <p:ext uri="{BB962C8B-B14F-4D97-AF65-F5344CB8AC3E}">
        <p14:creationId xmlns:p14="http://schemas.microsoft.com/office/powerpoint/2010/main" val="247572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userDrawn="1">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24" name="Google Shape;24;p4"/>
          <p:cNvSpPr txBox="1">
            <a:spLocks noGrp="1"/>
          </p:cNvSpPr>
          <p:nvPr>
            <p:ph type="subTitle" idx="1"/>
          </p:nvPr>
        </p:nvSpPr>
        <p:spPr>
          <a:xfrm>
            <a:off x="712300" y="1174439"/>
            <a:ext cx="7717500" cy="400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5" name="Google Shape;25;p4"/>
          <p:cNvSpPr/>
          <p:nvPr/>
        </p:nvSpPr>
        <p:spPr>
          <a:xfrm flipH="1">
            <a:off x="0" y="0"/>
            <a:ext cx="91440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26;p4"/>
          <p:cNvGrpSpPr/>
          <p:nvPr/>
        </p:nvGrpSpPr>
        <p:grpSpPr>
          <a:xfrm>
            <a:off x="150" y="0"/>
            <a:ext cx="8860050" cy="4876025"/>
            <a:chOff x="150" y="0"/>
            <a:chExt cx="8860050" cy="4876025"/>
          </a:xfrm>
        </p:grpSpPr>
        <p:cxnSp>
          <p:nvCxnSpPr>
            <p:cNvPr id="27" name="Google Shape;27;p4"/>
            <p:cNvCxnSpPr/>
            <p:nvPr/>
          </p:nvCxnSpPr>
          <p:spPr>
            <a:xfrm>
              <a:off x="8860200" y="0"/>
              <a:ext cx="0" cy="2571600"/>
            </a:xfrm>
            <a:prstGeom prst="straightConnector1">
              <a:avLst/>
            </a:prstGeom>
            <a:noFill/>
            <a:ln w="9525" cap="flat" cmpd="sng">
              <a:solidFill>
                <a:schemeClr val="dk1"/>
              </a:solidFill>
              <a:prstDash val="solid"/>
              <a:round/>
              <a:headEnd type="none" w="med" len="med"/>
              <a:tailEnd type="none" w="med" len="med"/>
            </a:ln>
          </p:spPr>
        </p:cxnSp>
        <p:cxnSp>
          <p:nvCxnSpPr>
            <p:cNvPr id="28" name="Google Shape;28;p4"/>
            <p:cNvCxnSpPr/>
            <p:nvPr/>
          </p:nvCxnSpPr>
          <p:spPr>
            <a:xfrm rot="10800000">
              <a:off x="150" y="4876025"/>
              <a:ext cx="8444700" cy="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90B66D57-5977-7EAB-6FAE-81DAE2227308}"/>
              </a:ext>
            </a:extLst>
          </p:cNvPr>
          <p:cNvSpPr txBox="1"/>
          <p:nvPr userDrawn="1"/>
        </p:nvSpPr>
        <p:spPr>
          <a:xfrm>
            <a:off x="8363976" y="4722136"/>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
        <p:nvSpPr>
          <p:cNvPr id="4" name="Content Placeholder 3">
            <a:extLst>
              <a:ext uri="{FF2B5EF4-FFF2-40B4-BE49-F238E27FC236}">
                <a16:creationId xmlns:a16="http://schemas.microsoft.com/office/drawing/2014/main" id="{406EB22A-FA38-CEFF-312D-EFAD6C086295}"/>
              </a:ext>
            </a:extLst>
          </p:cNvPr>
          <p:cNvSpPr>
            <a:spLocks noGrp="1"/>
          </p:cNvSpPr>
          <p:nvPr>
            <p:ph sz="quarter" idx="10"/>
          </p:nvPr>
        </p:nvSpPr>
        <p:spPr>
          <a:xfrm>
            <a:off x="712300" y="1736206"/>
            <a:ext cx="7718425" cy="2890838"/>
          </a:xfrm>
        </p:spPr>
        <p:txBody>
          <a:bodyPr/>
          <a:lstStyle>
            <a:lvl2pPr>
              <a:lnSpc>
                <a:spcPct val="114000"/>
              </a:lnSpc>
              <a:spcBef>
                <a:spcPts val="600"/>
              </a:spcBef>
              <a:defRPr/>
            </a:lvl2pPr>
            <a:lvl3pPr>
              <a:lnSpc>
                <a:spcPct val="114000"/>
              </a:lnSpc>
              <a:spcBef>
                <a:spcPts val="600"/>
              </a:spcBef>
              <a:defRPr/>
            </a:lvl3pPr>
            <a:lvl4pPr>
              <a:lnSpc>
                <a:spcPct val="114000"/>
              </a:lnSpc>
              <a:spcBef>
                <a:spcPts val="600"/>
              </a:spcBef>
              <a:defRPr/>
            </a:lvl4pPr>
            <a:lvl5pPr>
              <a:lnSpc>
                <a:spcPct val="114000"/>
              </a:lnSpc>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31" name="Google Shape;31;p5"/>
          <p:cNvSpPr txBox="1">
            <a:spLocks noGrp="1"/>
          </p:cNvSpPr>
          <p:nvPr>
            <p:ph type="subTitle" idx="1"/>
          </p:nvPr>
        </p:nvSpPr>
        <p:spPr>
          <a:xfrm>
            <a:off x="2954672" y="2027976"/>
            <a:ext cx="43122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2" name="Google Shape;32;p5"/>
          <p:cNvSpPr txBox="1">
            <a:spLocks noGrp="1"/>
          </p:cNvSpPr>
          <p:nvPr>
            <p:ph type="subTitle" idx="2"/>
          </p:nvPr>
        </p:nvSpPr>
        <p:spPr>
          <a:xfrm>
            <a:off x="2954672" y="1519425"/>
            <a:ext cx="4312200" cy="52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33" name="Google Shape;33;p5"/>
          <p:cNvSpPr txBox="1">
            <a:spLocks noGrp="1"/>
          </p:cNvSpPr>
          <p:nvPr>
            <p:ph type="subTitle" idx="3"/>
          </p:nvPr>
        </p:nvSpPr>
        <p:spPr>
          <a:xfrm>
            <a:off x="2954649" y="3619500"/>
            <a:ext cx="43122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4" name="Google Shape;34;p5"/>
          <p:cNvSpPr txBox="1">
            <a:spLocks noGrp="1"/>
          </p:cNvSpPr>
          <p:nvPr>
            <p:ph type="subTitle" idx="4"/>
          </p:nvPr>
        </p:nvSpPr>
        <p:spPr>
          <a:xfrm>
            <a:off x="2954649" y="3110949"/>
            <a:ext cx="4312200" cy="52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35" name="Google Shape;35;p5"/>
          <p:cNvSpPr/>
          <p:nvPr/>
        </p:nvSpPr>
        <p:spPr>
          <a:xfrm flipH="1">
            <a:off x="0" y="0"/>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 name="Google Shape;36;p5"/>
          <p:cNvCxnSpPr/>
          <p:nvPr/>
        </p:nvCxnSpPr>
        <p:spPr>
          <a:xfrm rot="10800000">
            <a:off x="8864825" y="0"/>
            <a:ext cx="0" cy="413100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252375FD-16F7-650B-1E69-6B8EF2C771D0}"/>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39" name="Google Shape;39;p6"/>
          <p:cNvSpPr/>
          <p:nvPr/>
        </p:nvSpPr>
        <p:spPr>
          <a:xfrm>
            <a:off x="0" y="0"/>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6"/>
          <p:cNvGrpSpPr/>
          <p:nvPr/>
        </p:nvGrpSpPr>
        <p:grpSpPr>
          <a:xfrm>
            <a:off x="141900" y="-26"/>
            <a:ext cx="9002025" cy="4876051"/>
            <a:chOff x="141900" y="-26"/>
            <a:chExt cx="9002025" cy="4876051"/>
          </a:xfrm>
        </p:grpSpPr>
        <p:cxnSp>
          <p:nvCxnSpPr>
            <p:cNvPr id="41" name="Google Shape;41;p6"/>
            <p:cNvCxnSpPr/>
            <p:nvPr/>
          </p:nvCxnSpPr>
          <p:spPr>
            <a:xfrm>
              <a:off x="4576425" y="4876025"/>
              <a:ext cx="4567500" cy="0"/>
            </a:xfrm>
            <a:prstGeom prst="straightConnector1">
              <a:avLst/>
            </a:prstGeom>
            <a:noFill/>
            <a:ln w="9525" cap="flat" cmpd="sng">
              <a:solidFill>
                <a:schemeClr val="dk1"/>
              </a:solidFill>
              <a:prstDash val="solid"/>
              <a:round/>
              <a:headEnd type="none" w="med" len="med"/>
              <a:tailEnd type="none" w="med" len="med"/>
            </a:ln>
          </p:spPr>
        </p:cxnSp>
        <p:cxnSp>
          <p:nvCxnSpPr>
            <p:cNvPr id="42" name="Google Shape;42;p6"/>
            <p:cNvCxnSpPr/>
            <p:nvPr/>
          </p:nvCxnSpPr>
          <p:spPr>
            <a:xfrm rot="10800000">
              <a:off x="141900" y="-26"/>
              <a:ext cx="0" cy="39585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1F87033A-CCAD-E1D8-DEAE-661045D50845}"/>
              </a:ext>
            </a:extLst>
          </p:cNvPr>
          <p:cNvSpPr txBox="1"/>
          <p:nvPr userDrawn="1"/>
        </p:nvSpPr>
        <p:spPr>
          <a:xfrm>
            <a:off x="28487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2253750" y="1670575"/>
            <a:ext cx="4636500" cy="1847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6000"/>
              <a:buNone/>
              <a:defRPr sz="6000"/>
            </a:lvl1pPr>
            <a:lvl2pPr lvl="1">
              <a:lnSpc>
                <a:spcPct val="90000"/>
              </a:lnSpc>
              <a:spcBef>
                <a:spcPts val="0"/>
              </a:spcBef>
              <a:spcAft>
                <a:spcPts val="0"/>
              </a:spcAft>
              <a:buSzPts val="6000"/>
              <a:buNone/>
              <a:defRPr sz="6000"/>
            </a:lvl2pPr>
            <a:lvl3pPr lvl="2">
              <a:lnSpc>
                <a:spcPct val="90000"/>
              </a:lnSpc>
              <a:spcBef>
                <a:spcPts val="0"/>
              </a:spcBef>
              <a:spcAft>
                <a:spcPts val="0"/>
              </a:spcAft>
              <a:buSzPts val="6000"/>
              <a:buNone/>
              <a:defRPr sz="6000"/>
            </a:lvl3pPr>
            <a:lvl4pPr lvl="3">
              <a:lnSpc>
                <a:spcPct val="90000"/>
              </a:lnSpc>
              <a:spcBef>
                <a:spcPts val="0"/>
              </a:spcBef>
              <a:spcAft>
                <a:spcPts val="0"/>
              </a:spcAft>
              <a:buSzPts val="6000"/>
              <a:buNone/>
              <a:defRPr sz="6000"/>
            </a:lvl4pPr>
            <a:lvl5pPr lvl="4">
              <a:lnSpc>
                <a:spcPct val="90000"/>
              </a:lnSpc>
              <a:spcBef>
                <a:spcPts val="0"/>
              </a:spcBef>
              <a:spcAft>
                <a:spcPts val="0"/>
              </a:spcAft>
              <a:buSzPts val="6000"/>
              <a:buNone/>
              <a:defRPr sz="6000"/>
            </a:lvl5pPr>
            <a:lvl6pPr lvl="5">
              <a:lnSpc>
                <a:spcPct val="90000"/>
              </a:lnSpc>
              <a:spcBef>
                <a:spcPts val="0"/>
              </a:spcBef>
              <a:spcAft>
                <a:spcPts val="0"/>
              </a:spcAft>
              <a:buSzPts val="6000"/>
              <a:buNone/>
              <a:defRPr sz="6000"/>
            </a:lvl6pPr>
            <a:lvl7pPr lvl="6">
              <a:lnSpc>
                <a:spcPct val="90000"/>
              </a:lnSpc>
              <a:spcBef>
                <a:spcPts val="0"/>
              </a:spcBef>
              <a:spcAft>
                <a:spcPts val="0"/>
              </a:spcAft>
              <a:buSzPts val="6000"/>
              <a:buNone/>
              <a:defRPr sz="6000"/>
            </a:lvl7pPr>
            <a:lvl8pPr lvl="7">
              <a:lnSpc>
                <a:spcPct val="90000"/>
              </a:lnSpc>
              <a:spcBef>
                <a:spcPts val="0"/>
              </a:spcBef>
              <a:spcAft>
                <a:spcPts val="0"/>
              </a:spcAft>
              <a:buSzPts val="6000"/>
              <a:buNone/>
              <a:defRPr sz="6000"/>
            </a:lvl8pPr>
            <a:lvl9pPr lvl="8">
              <a:lnSpc>
                <a:spcPct val="90000"/>
              </a:lnSpc>
              <a:spcBef>
                <a:spcPts val="0"/>
              </a:spcBef>
              <a:spcAft>
                <a:spcPts val="0"/>
              </a:spcAft>
              <a:buSzPts val="6000"/>
              <a:buNone/>
              <a:defRPr sz="6000"/>
            </a:lvl9pPr>
          </a:lstStyle>
          <a:p>
            <a:endParaRPr/>
          </a:p>
        </p:txBody>
      </p:sp>
      <p:sp>
        <p:nvSpPr>
          <p:cNvPr id="53" name="Google Shape;53;p8"/>
          <p:cNvSpPr/>
          <p:nvPr/>
        </p:nvSpPr>
        <p:spPr>
          <a:xfrm flipH="1">
            <a:off x="-55375"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54;p8"/>
          <p:cNvGrpSpPr/>
          <p:nvPr/>
        </p:nvGrpSpPr>
        <p:grpSpPr>
          <a:xfrm flipH="1">
            <a:off x="-55200" y="539500"/>
            <a:ext cx="9199200" cy="4604000"/>
            <a:chOff x="-55375" y="539500"/>
            <a:chExt cx="9199200" cy="4604000"/>
          </a:xfrm>
        </p:grpSpPr>
        <p:cxnSp>
          <p:nvCxnSpPr>
            <p:cNvPr id="55" name="Google Shape;55;p8"/>
            <p:cNvCxnSpPr/>
            <p:nvPr/>
          </p:nvCxnSpPr>
          <p:spPr>
            <a:xfrm>
              <a:off x="-55375" y="4608575"/>
              <a:ext cx="5659200" cy="0"/>
            </a:xfrm>
            <a:prstGeom prst="straightConnector1">
              <a:avLst/>
            </a:prstGeom>
            <a:noFill/>
            <a:ln w="9525" cap="flat" cmpd="sng">
              <a:solidFill>
                <a:schemeClr val="dk1"/>
              </a:solidFill>
              <a:prstDash val="solid"/>
              <a:round/>
              <a:headEnd type="none" w="med" len="med"/>
              <a:tailEnd type="none" w="med" len="med"/>
            </a:ln>
          </p:spPr>
        </p:cxnSp>
        <p:cxnSp>
          <p:nvCxnSpPr>
            <p:cNvPr id="56" name="Google Shape;56;p8"/>
            <p:cNvCxnSpPr/>
            <p:nvPr/>
          </p:nvCxnSpPr>
          <p:spPr>
            <a:xfrm>
              <a:off x="4502525" y="539500"/>
              <a:ext cx="4641300" cy="0"/>
            </a:xfrm>
            <a:prstGeom prst="straightConnector1">
              <a:avLst/>
            </a:prstGeom>
            <a:noFill/>
            <a:ln w="9525" cap="flat" cmpd="sng">
              <a:solidFill>
                <a:schemeClr val="dk1"/>
              </a:solidFill>
              <a:prstDash val="solid"/>
              <a:round/>
              <a:headEnd type="none" w="med" len="med"/>
              <a:tailEnd type="none" w="med" len="med"/>
            </a:ln>
          </p:spPr>
        </p:cxnSp>
        <p:cxnSp>
          <p:nvCxnSpPr>
            <p:cNvPr id="57" name="Google Shape;57;p8"/>
            <p:cNvCxnSpPr/>
            <p:nvPr/>
          </p:nvCxnSpPr>
          <p:spPr>
            <a:xfrm rot="10800000">
              <a:off x="8430775" y="805200"/>
              <a:ext cx="0" cy="4338300"/>
            </a:xfrm>
            <a:prstGeom prst="straightConnector1">
              <a:avLst/>
            </a:prstGeom>
            <a:noFill/>
            <a:ln w="9525" cap="flat" cmpd="sng">
              <a:solidFill>
                <a:schemeClr val="dk1"/>
              </a:solidFill>
              <a:prstDash val="solid"/>
              <a:round/>
              <a:headEnd type="none" w="med" len="med"/>
              <a:tailEnd type="none" w="med" len="med"/>
            </a:ln>
          </p:spPr>
        </p:cxnSp>
      </p:grpSp>
      <p:sp>
        <p:nvSpPr>
          <p:cNvPr id="3" name="TextBox 2">
            <a:extLst>
              <a:ext uri="{FF2B5EF4-FFF2-40B4-BE49-F238E27FC236}">
                <a16:creationId xmlns:a16="http://schemas.microsoft.com/office/drawing/2014/main" id="{2AAEE2A2-1D1A-F911-74A3-D9AE3F374608}"/>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143050" y="1461775"/>
            <a:ext cx="4857900" cy="800400"/>
          </a:xfrm>
          <a:prstGeom prst="rect">
            <a:avLst/>
          </a:prstGeom>
        </p:spPr>
        <p:txBody>
          <a:bodyPr spcFirstLastPara="1" wrap="square" lIns="91425" tIns="91425" rIns="91425" bIns="91425" anchor="t" anchorCtr="0">
            <a:noAutofit/>
          </a:bodyPr>
          <a:lstStyle>
            <a:lvl1pPr lvl="0">
              <a:spcBef>
                <a:spcPts val="0"/>
              </a:spcBef>
              <a:spcAft>
                <a:spcPts val="0"/>
              </a:spcAft>
              <a:buSzPts val="6000"/>
              <a:buNone/>
              <a:defRPr sz="4000"/>
            </a:lvl1pPr>
            <a:lvl2pPr lvl="1" algn="l">
              <a:spcBef>
                <a:spcPts val="0"/>
              </a:spcBef>
              <a:spcAft>
                <a:spcPts val="0"/>
              </a:spcAft>
              <a:buSzPts val="6000"/>
              <a:buNone/>
              <a:defRPr sz="6000"/>
            </a:lvl2pPr>
            <a:lvl3pPr lvl="2" algn="l">
              <a:spcBef>
                <a:spcPts val="0"/>
              </a:spcBef>
              <a:spcAft>
                <a:spcPts val="0"/>
              </a:spcAft>
              <a:buSzPts val="6000"/>
              <a:buNone/>
              <a:defRPr sz="6000"/>
            </a:lvl3pPr>
            <a:lvl4pPr lvl="3" algn="l">
              <a:spcBef>
                <a:spcPts val="0"/>
              </a:spcBef>
              <a:spcAft>
                <a:spcPts val="0"/>
              </a:spcAft>
              <a:buSzPts val="6000"/>
              <a:buNone/>
              <a:defRPr sz="6000"/>
            </a:lvl4pPr>
            <a:lvl5pPr lvl="4" algn="l">
              <a:spcBef>
                <a:spcPts val="0"/>
              </a:spcBef>
              <a:spcAft>
                <a:spcPts val="0"/>
              </a:spcAft>
              <a:buSzPts val="6000"/>
              <a:buNone/>
              <a:defRPr sz="6000"/>
            </a:lvl5pPr>
            <a:lvl6pPr lvl="5" algn="l">
              <a:spcBef>
                <a:spcPts val="0"/>
              </a:spcBef>
              <a:spcAft>
                <a:spcPts val="0"/>
              </a:spcAft>
              <a:buSzPts val="6000"/>
              <a:buNone/>
              <a:defRPr sz="6000"/>
            </a:lvl6pPr>
            <a:lvl7pPr lvl="6" algn="l">
              <a:spcBef>
                <a:spcPts val="0"/>
              </a:spcBef>
              <a:spcAft>
                <a:spcPts val="0"/>
              </a:spcAft>
              <a:buSzPts val="6000"/>
              <a:buNone/>
              <a:defRPr sz="6000"/>
            </a:lvl7pPr>
            <a:lvl8pPr lvl="7" algn="l">
              <a:spcBef>
                <a:spcPts val="0"/>
              </a:spcBef>
              <a:spcAft>
                <a:spcPts val="0"/>
              </a:spcAft>
              <a:buSzPts val="6000"/>
              <a:buNone/>
              <a:defRPr sz="6000"/>
            </a:lvl8pPr>
            <a:lvl9pPr lvl="8" algn="l">
              <a:spcBef>
                <a:spcPts val="0"/>
              </a:spcBef>
              <a:spcAft>
                <a:spcPts val="0"/>
              </a:spcAft>
              <a:buSzPts val="6000"/>
              <a:buNone/>
              <a:defRPr sz="6000"/>
            </a:lvl9pPr>
          </a:lstStyle>
          <a:p>
            <a:endParaRPr/>
          </a:p>
        </p:txBody>
      </p:sp>
      <p:sp>
        <p:nvSpPr>
          <p:cNvPr id="60" name="Google Shape;60;p9"/>
          <p:cNvSpPr txBox="1">
            <a:spLocks noGrp="1"/>
          </p:cNvSpPr>
          <p:nvPr>
            <p:ph type="subTitle" idx="1"/>
          </p:nvPr>
        </p:nvSpPr>
        <p:spPr>
          <a:xfrm>
            <a:off x="2143050" y="2360663"/>
            <a:ext cx="4857900" cy="12465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850"/>
              <a:buNone/>
              <a:defRPr sz="1550"/>
            </a:lvl1pPr>
            <a:lvl2pPr lvl="1">
              <a:lnSpc>
                <a:spcPct val="115000"/>
              </a:lnSpc>
              <a:spcBef>
                <a:spcPts val="0"/>
              </a:spcBef>
              <a:spcAft>
                <a:spcPts val="0"/>
              </a:spcAft>
              <a:buSzPts val="1850"/>
              <a:buNone/>
              <a:defRPr sz="1850"/>
            </a:lvl2pPr>
            <a:lvl3pPr lvl="2">
              <a:lnSpc>
                <a:spcPct val="115000"/>
              </a:lnSpc>
              <a:spcBef>
                <a:spcPts val="0"/>
              </a:spcBef>
              <a:spcAft>
                <a:spcPts val="0"/>
              </a:spcAft>
              <a:buSzPts val="1850"/>
              <a:buNone/>
              <a:defRPr sz="1850"/>
            </a:lvl3pPr>
            <a:lvl4pPr lvl="3">
              <a:lnSpc>
                <a:spcPct val="115000"/>
              </a:lnSpc>
              <a:spcBef>
                <a:spcPts val="0"/>
              </a:spcBef>
              <a:spcAft>
                <a:spcPts val="0"/>
              </a:spcAft>
              <a:buSzPts val="1850"/>
              <a:buNone/>
              <a:defRPr sz="1850"/>
            </a:lvl4pPr>
            <a:lvl5pPr lvl="4">
              <a:lnSpc>
                <a:spcPct val="115000"/>
              </a:lnSpc>
              <a:spcBef>
                <a:spcPts val="0"/>
              </a:spcBef>
              <a:spcAft>
                <a:spcPts val="0"/>
              </a:spcAft>
              <a:buSzPts val="1850"/>
              <a:buNone/>
              <a:defRPr sz="1850"/>
            </a:lvl5pPr>
            <a:lvl6pPr lvl="5">
              <a:lnSpc>
                <a:spcPct val="115000"/>
              </a:lnSpc>
              <a:spcBef>
                <a:spcPts val="0"/>
              </a:spcBef>
              <a:spcAft>
                <a:spcPts val="0"/>
              </a:spcAft>
              <a:buSzPts val="1850"/>
              <a:buNone/>
              <a:defRPr sz="1850"/>
            </a:lvl6pPr>
            <a:lvl7pPr lvl="6">
              <a:lnSpc>
                <a:spcPct val="115000"/>
              </a:lnSpc>
              <a:spcBef>
                <a:spcPts val="0"/>
              </a:spcBef>
              <a:spcAft>
                <a:spcPts val="0"/>
              </a:spcAft>
              <a:buSzPts val="1850"/>
              <a:buNone/>
              <a:defRPr sz="1850"/>
            </a:lvl7pPr>
            <a:lvl8pPr lvl="7">
              <a:lnSpc>
                <a:spcPct val="115000"/>
              </a:lnSpc>
              <a:spcBef>
                <a:spcPts val="0"/>
              </a:spcBef>
              <a:spcAft>
                <a:spcPts val="0"/>
              </a:spcAft>
              <a:buSzPts val="1850"/>
              <a:buNone/>
              <a:defRPr sz="1850"/>
            </a:lvl8pPr>
            <a:lvl9pPr lvl="8">
              <a:lnSpc>
                <a:spcPct val="115000"/>
              </a:lnSpc>
              <a:spcBef>
                <a:spcPts val="0"/>
              </a:spcBef>
              <a:spcAft>
                <a:spcPts val="0"/>
              </a:spcAft>
              <a:buSzPts val="1850"/>
              <a:buNone/>
              <a:defRPr sz="1850"/>
            </a:lvl9pPr>
          </a:lstStyle>
          <a:p>
            <a:endParaRPr/>
          </a:p>
        </p:txBody>
      </p:sp>
      <p:sp>
        <p:nvSpPr>
          <p:cNvPr id="61" name="Google Shape;61;p9"/>
          <p:cNvSpPr/>
          <p:nvPr/>
        </p:nvSpPr>
        <p:spPr>
          <a:xfrm>
            <a:off x="75" y="4426700"/>
            <a:ext cx="9144000" cy="711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62;p9"/>
          <p:cNvGrpSpPr/>
          <p:nvPr/>
        </p:nvGrpSpPr>
        <p:grpSpPr>
          <a:xfrm>
            <a:off x="712700" y="539500"/>
            <a:ext cx="8431300" cy="4604000"/>
            <a:chOff x="712700" y="539500"/>
            <a:chExt cx="8431300" cy="4604000"/>
          </a:xfrm>
        </p:grpSpPr>
        <p:cxnSp>
          <p:nvCxnSpPr>
            <p:cNvPr id="63" name="Google Shape;63;p9"/>
            <p:cNvCxnSpPr/>
            <p:nvPr/>
          </p:nvCxnSpPr>
          <p:spPr>
            <a:xfrm>
              <a:off x="4572000" y="539500"/>
              <a:ext cx="4572000" cy="0"/>
            </a:xfrm>
            <a:prstGeom prst="straightConnector1">
              <a:avLst/>
            </a:prstGeom>
            <a:noFill/>
            <a:ln w="9525" cap="flat" cmpd="sng">
              <a:solidFill>
                <a:schemeClr val="dk1"/>
              </a:solidFill>
              <a:prstDash val="solid"/>
              <a:round/>
              <a:headEnd type="none" w="med" len="med"/>
              <a:tailEnd type="none" w="med" len="med"/>
            </a:ln>
          </p:spPr>
        </p:cxnSp>
        <p:cxnSp>
          <p:nvCxnSpPr>
            <p:cNvPr id="64" name="Google Shape;64;p9"/>
            <p:cNvCxnSpPr/>
            <p:nvPr/>
          </p:nvCxnSpPr>
          <p:spPr>
            <a:xfrm rot="10800000">
              <a:off x="712700" y="1685400"/>
              <a:ext cx="0" cy="34581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8A6C6C32-2D4C-A50C-D4E1-A0D7CD96D4C9}"/>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6"/>
        <p:cNvGrpSpPr/>
        <p:nvPr/>
      </p:nvGrpSpPr>
      <p:grpSpPr>
        <a:xfrm>
          <a:off x="0" y="0"/>
          <a:ext cx="0" cy="0"/>
          <a:chOff x="0" y="0"/>
          <a:chExt cx="0" cy="0"/>
        </a:xfrm>
      </p:grpSpPr>
      <p:sp>
        <p:nvSpPr>
          <p:cNvPr id="2" name="TextBox 1">
            <a:extLst>
              <a:ext uri="{FF2B5EF4-FFF2-40B4-BE49-F238E27FC236}">
                <a16:creationId xmlns:a16="http://schemas.microsoft.com/office/drawing/2014/main" id="{B16008D3-99EA-A7CA-643A-B05F1CBDB192}"/>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79" name="Google Shape;79;p13"/>
          <p:cNvSpPr txBox="1">
            <a:spLocks noGrp="1"/>
          </p:cNvSpPr>
          <p:nvPr>
            <p:ph type="subTitle" idx="1"/>
          </p:nvPr>
        </p:nvSpPr>
        <p:spPr>
          <a:xfrm>
            <a:off x="1936100" y="2129352"/>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0" name="Google Shape;80;p13"/>
          <p:cNvSpPr txBox="1">
            <a:spLocks noGrp="1"/>
          </p:cNvSpPr>
          <p:nvPr>
            <p:ph type="subTitle" idx="2"/>
          </p:nvPr>
        </p:nvSpPr>
        <p:spPr>
          <a:xfrm>
            <a:off x="1936100" y="1370275"/>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1" name="Google Shape;81;p13"/>
          <p:cNvSpPr txBox="1">
            <a:spLocks noGrp="1"/>
          </p:cNvSpPr>
          <p:nvPr>
            <p:ph type="title" idx="3" hasCustomPrompt="1"/>
          </p:nvPr>
        </p:nvSpPr>
        <p:spPr>
          <a:xfrm>
            <a:off x="993600" y="1483400"/>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2" name="Google Shape;82;p13"/>
          <p:cNvSpPr txBox="1">
            <a:spLocks noGrp="1"/>
          </p:cNvSpPr>
          <p:nvPr>
            <p:ph type="subTitle" idx="4"/>
          </p:nvPr>
        </p:nvSpPr>
        <p:spPr>
          <a:xfrm>
            <a:off x="1936100" y="3827175"/>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3" name="Google Shape;83;p13"/>
          <p:cNvSpPr txBox="1">
            <a:spLocks noGrp="1"/>
          </p:cNvSpPr>
          <p:nvPr>
            <p:ph type="subTitle" idx="5"/>
          </p:nvPr>
        </p:nvSpPr>
        <p:spPr>
          <a:xfrm>
            <a:off x="1936100" y="3068200"/>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4" name="Google Shape;84;p13"/>
          <p:cNvSpPr txBox="1">
            <a:spLocks noGrp="1"/>
          </p:cNvSpPr>
          <p:nvPr>
            <p:ph type="title" idx="6" hasCustomPrompt="1"/>
          </p:nvPr>
        </p:nvSpPr>
        <p:spPr>
          <a:xfrm>
            <a:off x="993600" y="3179712"/>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5" name="Google Shape;85;p13"/>
          <p:cNvSpPr txBox="1">
            <a:spLocks noGrp="1"/>
          </p:cNvSpPr>
          <p:nvPr>
            <p:ph type="subTitle" idx="7"/>
          </p:nvPr>
        </p:nvSpPr>
        <p:spPr>
          <a:xfrm>
            <a:off x="5969570" y="2129352"/>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6" name="Google Shape;86;p13"/>
          <p:cNvSpPr txBox="1">
            <a:spLocks noGrp="1"/>
          </p:cNvSpPr>
          <p:nvPr>
            <p:ph type="subTitle" idx="8"/>
          </p:nvPr>
        </p:nvSpPr>
        <p:spPr>
          <a:xfrm>
            <a:off x="5969570" y="1370275"/>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7" name="Google Shape;87;p13"/>
          <p:cNvSpPr txBox="1">
            <a:spLocks noGrp="1"/>
          </p:cNvSpPr>
          <p:nvPr>
            <p:ph type="title" idx="9" hasCustomPrompt="1"/>
          </p:nvPr>
        </p:nvSpPr>
        <p:spPr>
          <a:xfrm>
            <a:off x="5033780" y="1483400"/>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8" name="Google Shape;88;p13"/>
          <p:cNvSpPr txBox="1">
            <a:spLocks noGrp="1"/>
          </p:cNvSpPr>
          <p:nvPr>
            <p:ph type="subTitle" idx="13"/>
          </p:nvPr>
        </p:nvSpPr>
        <p:spPr>
          <a:xfrm>
            <a:off x="5969570" y="3827175"/>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9" name="Google Shape;89;p13"/>
          <p:cNvSpPr txBox="1">
            <a:spLocks noGrp="1"/>
          </p:cNvSpPr>
          <p:nvPr>
            <p:ph type="subTitle" idx="14"/>
          </p:nvPr>
        </p:nvSpPr>
        <p:spPr>
          <a:xfrm>
            <a:off x="5969570" y="3068200"/>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90" name="Google Shape;90;p13"/>
          <p:cNvSpPr txBox="1">
            <a:spLocks noGrp="1"/>
          </p:cNvSpPr>
          <p:nvPr>
            <p:ph type="title" idx="15" hasCustomPrompt="1"/>
          </p:nvPr>
        </p:nvSpPr>
        <p:spPr>
          <a:xfrm>
            <a:off x="5033780" y="3179712"/>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cxnSp>
        <p:nvCxnSpPr>
          <p:cNvPr id="91" name="Google Shape;91;p13"/>
          <p:cNvCxnSpPr/>
          <p:nvPr/>
        </p:nvCxnSpPr>
        <p:spPr>
          <a:xfrm rot="10800000">
            <a:off x="9002100" y="-100"/>
            <a:ext cx="0" cy="2652600"/>
          </a:xfrm>
          <a:prstGeom prst="straightConnector1">
            <a:avLst/>
          </a:prstGeom>
          <a:noFill/>
          <a:ln w="9525" cap="flat" cmpd="sng">
            <a:solidFill>
              <a:schemeClr val="dk1"/>
            </a:solidFill>
            <a:prstDash val="solid"/>
            <a:round/>
            <a:headEnd type="none" w="med" len="med"/>
            <a:tailEnd type="none" w="med" len="med"/>
          </a:ln>
        </p:spPr>
      </p:cxnSp>
      <p:sp>
        <p:nvSpPr>
          <p:cNvPr id="3" name="TextBox 2">
            <a:extLst>
              <a:ext uri="{FF2B5EF4-FFF2-40B4-BE49-F238E27FC236}">
                <a16:creationId xmlns:a16="http://schemas.microsoft.com/office/drawing/2014/main" id="{F469E096-3094-0F06-797E-14641EDE56CD}"/>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1">
  <p:cSld name="CUSTOM_1_1">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flipH="1">
            <a:off x="4426725" y="2036300"/>
            <a:ext cx="3205200" cy="1477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500"/>
              <a:buNone/>
              <a:defRPr sz="4200"/>
            </a:lvl1pPr>
            <a:lvl2pPr lvl="1" algn="r" rtl="0">
              <a:spcBef>
                <a:spcPts val="0"/>
              </a:spcBef>
              <a:spcAft>
                <a:spcPts val="0"/>
              </a:spcAft>
              <a:buSzPts val="4500"/>
              <a:buNone/>
              <a:defRPr sz="4500"/>
            </a:lvl2pPr>
            <a:lvl3pPr lvl="2" algn="r" rtl="0">
              <a:spcBef>
                <a:spcPts val="0"/>
              </a:spcBef>
              <a:spcAft>
                <a:spcPts val="0"/>
              </a:spcAft>
              <a:buSzPts val="4500"/>
              <a:buNone/>
              <a:defRPr sz="4500"/>
            </a:lvl3pPr>
            <a:lvl4pPr lvl="3" algn="r" rtl="0">
              <a:spcBef>
                <a:spcPts val="0"/>
              </a:spcBef>
              <a:spcAft>
                <a:spcPts val="0"/>
              </a:spcAft>
              <a:buSzPts val="4500"/>
              <a:buNone/>
              <a:defRPr sz="4500"/>
            </a:lvl4pPr>
            <a:lvl5pPr lvl="4" algn="r" rtl="0">
              <a:spcBef>
                <a:spcPts val="0"/>
              </a:spcBef>
              <a:spcAft>
                <a:spcPts val="0"/>
              </a:spcAft>
              <a:buSzPts val="4500"/>
              <a:buNone/>
              <a:defRPr sz="4500"/>
            </a:lvl5pPr>
            <a:lvl6pPr lvl="5" algn="r" rtl="0">
              <a:spcBef>
                <a:spcPts val="0"/>
              </a:spcBef>
              <a:spcAft>
                <a:spcPts val="0"/>
              </a:spcAft>
              <a:buSzPts val="4500"/>
              <a:buNone/>
              <a:defRPr sz="4500"/>
            </a:lvl6pPr>
            <a:lvl7pPr lvl="6" algn="r" rtl="0">
              <a:spcBef>
                <a:spcPts val="0"/>
              </a:spcBef>
              <a:spcAft>
                <a:spcPts val="0"/>
              </a:spcAft>
              <a:buSzPts val="4500"/>
              <a:buNone/>
              <a:defRPr sz="4500"/>
            </a:lvl7pPr>
            <a:lvl8pPr lvl="7" algn="r" rtl="0">
              <a:spcBef>
                <a:spcPts val="0"/>
              </a:spcBef>
              <a:spcAft>
                <a:spcPts val="0"/>
              </a:spcAft>
              <a:buSzPts val="4500"/>
              <a:buNone/>
              <a:defRPr sz="4500"/>
            </a:lvl8pPr>
            <a:lvl9pPr lvl="8" algn="r" rtl="0">
              <a:spcBef>
                <a:spcPts val="0"/>
              </a:spcBef>
              <a:spcAft>
                <a:spcPts val="0"/>
              </a:spcAft>
              <a:buSzPts val="4500"/>
              <a:buNone/>
              <a:defRPr sz="4500"/>
            </a:lvl9pPr>
          </a:lstStyle>
          <a:p>
            <a:endParaRPr/>
          </a:p>
        </p:txBody>
      </p:sp>
      <p:sp>
        <p:nvSpPr>
          <p:cNvPr id="98" name="Google Shape;98;p15"/>
          <p:cNvSpPr txBox="1">
            <a:spLocks noGrp="1"/>
          </p:cNvSpPr>
          <p:nvPr>
            <p:ph type="title" idx="2" hasCustomPrompt="1"/>
          </p:nvPr>
        </p:nvSpPr>
        <p:spPr>
          <a:xfrm flipH="1">
            <a:off x="6555825" y="1012500"/>
            <a:ext cx="1076100" cy="870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5300"/>
              <a:buNone/>
              <a:defRPr sz="4200"/>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t>xx%</a:t>
            </a:r>
          </a:p>
        </p:txBody>
      </p:sp>
      <p:sp>
        <p:nvSpPr>
          <p:cNvPr id="99" name="Google Shape;99;p15"/>
          <p:cNvSpPr txBox="1">
            <a:spLocks noGrp="1"/>
          </p:cNvSpPr>
          <p:nvPr>
            <p:ph type="subTitle" idx="1"/>
          </p:nvPr>
        </p:nvSpPr>
        <p:spPr>
          <a:xfrm flipH="1">
            <a:off x="4426725" y="3573275"/>
            <a:ext cx="3205200" cy="6975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850"/>
              <a:buNone/>
              <a:defRPr sz="1550"/>
            </a:lvl1pPr>
            <a:lvl2pPr lvl="1" algn="r" rtl="0">
              <a:lnSpc>
                <a:spcPct val="115000"/>
              </a:lnSpc>
              <a:spcBef>
                <a:spcPts val="0"/>
              </a:spcBef>
              <a:spcAft>
                <a:spcPts val="0"/>
              </a:spcAft>
              <a:buSzPts val="1850"/>
              <a:buNone/>
              <a:defRPr sz="1850"/>
            </a:lvl2pPr>
            <a:lvl3pPr lvl="2" algn="r" rtl="0">
              <a:lnSpc>
                <a:spcPct val="115000"/>
              </a:lnSpc>
              <a:spcBef>
                <a:spcPts val="0"/>
              </a:spcBef>
              <a:spcAft>
                <a:spcPts val="0"/>
              </a:spcAft>
              <a:buSzPts val="1850"/>
              <a:buNone/>
              <a:defRPr sz="1850"/>
            </a:lvl3pPr>
            <a:lvl4pPr lvl="3" algn="r" rtl="0">
              <a:lnSpc>
                <a:spcPct val="115000"/>
              </a:lnSpc>
              <a:spcBef>
                <a:spcPts val="0"/>
              </a:spcBef>
              <a:spcAft>
                <a:spcPts val="0"/>
              </a:spcAft>
              <a:buSzPts val="1850"/>
              <a:buNone/>
              <a:defRPr sz="1850"/>
            </a:lvl4pPr>
            <a:lvl5pPr lvl="4" algn="r" rtl="0">
              <a:lnSpc>
                <a:spcPct val="115000"/>
              </a:lnSpc>
              <a:spcBef>
                <a:spcPts val="0"/>
              </a:spcBef>
              <a:spcAft>
                <a:spcPts val="0"/>
              </a:spcAft>
              <a:buSzPts val="1850"/>
              <a:buNone/>
              <a:defRPr sz="1850"/>
            </a:lvl5pPr>
            <a:lvl6pPr lvl="5" algn="r" rtl="0">
              <a:lnSpc>
                <a:spcPct val="115000"/>
              </a:lnSpc>
              <a:spcBef>
                <a:spcPts val="0"/>
              </a:spcBef>
              <a:spcAft>
                <a:spcPts val="0"/>
              </a:spcAft>
              <a:buSzPts val="1850"/>
              <a:buNone/>
              <a:defRPr sz="1850"/>
            </a:lvl6pPr>
            <a:lvl7pPr lvl="6" algn="r" rtl="0">
              <a:lnSpc>
                <a:spcPct val="115000"/>
              </a:lnSpc>
              <a:spcBef>
                <a:spcPts val="0"/>
              </a:spcBef>
              <a:spcAft>
                <a:spcPts val="0"/>
              </a:spcAft>
              <a:buSzPts val="1850"/>
              <a:buNone/>
              <a:defRPr sz="1850"/>
            </a:lvl7pPr>
            <a:lvl8pPr lvl="7" algn="r" rtl="0">
              <a:lnSpc>
                <a:spcPct val="115000"/>
              </a:lnSpc>
              <a:spcBef>
                <a:spcPts val="0"/>
              </a:spcBef>
              <a:spcAft>
                <a:spcPts val="0"/>
              </a:spcAft>
              <a:buSzPts val="1850"/>
              <a:buNone/>
              <a:defRPr sz="1850"/>
            </a:lvl8pPr>
            <a:lvl9pPr lvl="8" algn="r" rtl="0">
              <a:lnSpc>
                <a:spcPct val="115000"/>
              </a:lnSpc>
              <a:spcBef>
                <a:spcPts val="0"/>
              </a:spcBef>
              <a:spcAft>
                <a:spcPts val="0"/>
              </a:spcAft>
              <a:buSzPts val="1850"/>
              <a:buNone/>
              <a:defRPr sz="1850"/>
            </a:lvl9pPr>
          </a:lstStyle>
          <a:p>
            <a:endParaRPr/>
          </a:p>
        </p:txBody>
      </p:sp>
      <p:sp>
        <p:nvSpPr>
          <p:cNvPr id="100" name="Google Shape;100;p15"/>
          <p:cNvSpPr/>
          <p:nvPr/>
        </p:nvSpPr>
        <p:spPr>
          <a:xfrm flipH="1">
            <a:off x="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1" name="Google Shape;101;p15"/>
          <p:cNvCxnSpPr/>
          <p:nvPr/>
        </p:nvCxnSpPr>
        <p:spPr>
          <a:xfrm rot="10800000">
            <a:off x="0" y="4876025"/>
            <a:ext cx="4870800" cy="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84E23394-E7B3-A62D-1401-6691E3D894C8}"/>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reserve="1" userDrawn="1">
  <p:cSld name="1_Section header 1">
    <p:spTree>
      <p:nvGrpSpPr>
        <p:cNvPr id="1" name="Shape 96"/>
        <p:cNvGrpSpPr/>
        <p:nvPr/>
      </p:nvGrpSpPr>
      <p:grpSpPr>
        <a:xfrm>
          <a:off x="0" y="0"/>
          <a:ext cx="0" cy="0"/>
          <a:chOff x="0" y="0"/>
          <a:chExt cx="0" cy="0"/>
        </a:xfrm>
      </p:grpSpPr>
      <p:sp>
        <p:nvSpPr>
          <p:cNvPr id="100" name="Google Shape;100;p15"/>
          <p:cNvSpPr/>
          <p:nvPr/>
        </p:nvSpPr>
        <p:spPr>
          <a:xfrm flipH="1">
            <a:off x="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1" name="Google Shape;101;p15"/>
          <p:cNvCxnSpPr/>
          <p:nvPr/>
        </p:nvCxnSpPr>
        <p:spPr>
          <a:xfrm rot="10800000">
            <a:off x="0" y="4876025"/>
            <a:ext cx="4870800" cy="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84E23394-E7B3-A62D-1401-6691E3D894C8}"/>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grpSp>
        <p:nvGrpSpPr>
          <p:cNvPr id="3" name="Google Shape;395;p50">
            <a:extLst>
              <a:ext uri="{FF2B5EF4-FFF2-40B4-BE49-F238E27FC236}">
                <a16:creationId xmlns:a16="http://schemas.microsoft.com/office/drawing/2014/main" id="{654DB7FF-AA66-8A2E-D275-C61161C402B2}"/>
              </a:ext>
            </a:extLst>
          </p:cNvPr>
          <p:cNvGrpSpPr/>
          <p:nvPr userDrawn="1"/>
        </p:nvGrpSpPr>
        <p:grpSpPr>
          <a:xfrm>
            <a:off x="6670200" y="0"/>
            <a:ext cx="2473800" cy="4131000"/>
            <a:chOff x="6670200" y="0"/>
            <a:chExt cx="2473800" cy="4131000"/>
          </a:xfrm>
        </p:grpSpPr>
        <p:sp>
          <p:nvSpPr>
            <p:cNvPr id="4" name="Google Shape;396;p50">
              <a:extLst>
                <a:ext uri="{FF2B5EF4-FFF2-40B4-BE49-F238E27FC236}">
                  <a16:creationId xmlns:a16="http://schemas.microsoft.com/office/drawing/2014/main" id="{DC5DDB44-EAA1-5D19-65EF-A3D8AB5B23EF}"/>
                </a:ext>
              </a:extLst>
            </p:cNvPr>
            <p:cNvSpPr/>
            <p:nvPr/>
          </p:nvSpPr>
          <p:spPr>
            <a:xfrm flipH="1">
              <a:off x="667020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 name="Google Shape;397;p50">
              <a:extLst>
                <a:ext uri="{FF2B5EF4-FFF2-40B4-BE49-F238E27FC236}">
                  <a16:creationId xmlns:a16="http://schemas.microsoft.com/office/drawing/2014/main" id="{2119B39C-7108-EE4B-7C4D-786706C33284}"/>
                </a:ext>
              </a:extLst>
            </p:cNvPr>
            <p:cNvCxnSpPr/>
            <p:nvPr/>
          </p:nvCxnSpPr>
          <p:spPr>
            <a:xfrm rot="10800000">
              <a:off x="84327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398;p50">
            <a:extLst>
              <a:ext uri="{FF2B5EF4-FFF2-40B4-BE49-F238E27FC236}">
                <a16:creationId xmlns:a16="http://schemas.microsoft.com/office/drawing/2014/main" id="{24FA04D6-8F5F-D67A-9EBD-A7E6DCB86B41}"/>
              </a:ext>
            </a:extLst>
          </p:cNvPr>
          <p:cNvSpPr txBox="1">
            <a:spLocks noGrp="1"/>
          </p:cNvSpPr>
          <p:nvPr>
            <p:ph type="title"/>
          </p:nvPr>
        </p:nvSpPr>
        <p:spPr>
          <a:xfrm flipH="1">
            <a:off x="4426725" y="2036300"/>
            <a:ext cx="3205200" cy="1477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a:p>
        </p:txBody>
      </p:sp>
      <p:sp>
        <p:nvSpPr>
          <p:cNvPr id="7" name="Google Shape;399;p50">
            <a:extLst>
              <a:ext uri="{FF2B5EF4-FFF2-40B4-BE49-F238E27FC236}">
                <a16:creationId xmlns:a16="http://schemas.microsoft.com/office/drawing/2014/main" id="{27D1914D-6F32-8550-32FA-F40149F6383E}"/>
              </a:ext>
            </a:extLst>
          </p:cNvPr>
          <p:cNvSpPr txBox="1">
            <a:spLocks/>
          </p:cNvSpPr>
          <p:nvPr userDrawn="1"/>
        </p:nvSpPr>
        <p:spPr>
          <a:xfrm flipH="1">
            <a:off x="6555825" y="1012500"/>
            <a:ext cx="1076100" cy="87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1pPr>
            <a:lvl2pPr marR="0" lvl="1"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2pPr>
            <a:lvl3pPr marR="0" lvl="2"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3pPr>
            <a:lvl4pPr marR="0" lvl="3"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4pPr>
            <a:lvl5pPr marR="0" lvl="4"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5pPr>
            <a:lvl6pPr marR="0" lvl="5"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6pPr>
            <a:lvl7pPr marR="0" lvl="6"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7pPr>
            <a:lvl8pPr marR="0" lvl="7"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8pPr>
            <a:lvl9pPr marR="0" lvl="8" algn="ctr" rtl="0">
              <a:lnSpc>
                <a:spcPct val="100000"/>
              </a:lnSpc>
              <a:spcBef>
                <a:spcPts val="0"/>
              </a:spcBef>
              <a:spcAft>
                <a:spcPts val="0"/>
              </a:spcAft>
              <a:buClr>
                <a:schemeClr val="dk1"/>
              </a:buClr>
              <a:buSzPts val="3100"/>
              <a:buFont typeface="Golos Text"/>
              <a:buNone/>
              <a:defRPr sz="3100" b="0" i="0" u="none" strike="noStrike" cap="none">
                <a:solidFill>
                  <a:schemeClr val="dk1"/>
                </a:solidFill>
                <a:latin typeface="Golos Text"/>
                <a:ea typeface="Golos Text"/>
                <a:cs typeface="Golos Text"/>
                <a:sym typeface="Golos Text"/>
              </a:defRPr>
            </a:lvl9pPr>
          </a:lstStyle>
          <a:p>
            <a:pPr algn="r"/>
            <a:r>
              <a:rPr lang="en"/>
              <a:t>00</a:t>
            </a:r>
          </a:p>
        </p:txBody>
      </p:sp>
      <p:sp>
        <p:nvSpPr>
          <p:cNvPr id="8" name="Google Shape;400;p50">
            <a:extLst>
              <a:ext uri="{FF2B5EF4-FFF2-40B4-BE49-F238E27FC236}">
                <a16:creationId xmlns:a16="http://schemas.microsoft.com/office/drawing/2014/main" id="{AB98B8E1-DF1B-639C-8BA5-5B6681A4B0CC}"/>
              </a:ext>
            </a:extLst>
          </p:cNvPr>
          <p:cNvSpPr txBox="1">
            <a:spLocks noGrp="1"/>
          </p:cNvSpPr>
          <p:nvPr>
            <p:ph type="subTitle" idx="1"/>
          </p:nvPr>
        </p:nvSpPr>
        <p:spPr>
          <a:xfrm flipH="1">
            <a:off x="4426725" y="3573275"/>
            <a:ext cx="3205200" cy="697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147678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userDrawn="1">
  <p:cSld name="CUSTOM_2_1_1">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grpSp>
        <p:nvGrpSpPr>
          <p:cNvPr id="126" name="Google Shape;126;p18"/>
          <p:cNvGrpSpPr/>
          <p:nvPr/>
        </p:nvGrpSpPr>
        <p:grpSpPr>
          <a:xfrm flipH="1">
            <a:off x="0" y="4876025"/>
            <a:ext cx="9144000" cy="267600"/>
            <a:chOff x="0" y="4876025"/>
            <a:chExt cx="9144000" cy="267600"/>
          </a:xfrm>
        </p:grpSpPr>
        <p:sp>
          <p:nvSpPr>
            <p:cNvPr id="127" name="Google Shape;127;p18"/>
            <p:cNvSpPr/>
            <p:nvPr/>
          </p:nvSpPr>
          <p:spPr>
            <a:xfrm>
              <a:off x="0" y="4876025"/>
              <a:ext cx="91440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8" name="Google Shape;128;p18"/>
            <p:cNvCxnSpPr/>
            <p:nvPr/>
          </p:nvCxnSpPr>
          <p:spPr>
            <a:xfrm>
              <a:off x="4572000" y="5009825"/>
              <a:ext cx="4572000" cy="0"/>
            </a:xfrm>
            <a:prstGeom prst="straightConnector1">
              <a:avLst/>
            </a:prstGeom>
            <a:noFill/>
            <a:ln w="9525" cap="flat" cmpd="sng">
              <a:solidFill>
                <a:schemeClr val="dk1"/>
              </a:solidFill>
              <a:prstDash val="solid"/>
              <a:round/>
              <a:headEnd type="none" w="med" len="med"/>
              <a:tailEnd type="none" w="med" len="med"/>
            </a:ln>
          </p:spPr>
        </p:cxnSp>
      </p:grpSp>
      <p:sp>
        <p:nvSpPr>
          <p:cNvPr id="2" name="Google Shape;142;p21">
            <a:extLst>
              <a:ext uri="{FF2B5EF4-FFF2-40B4-BE49-F238E27FC236}">
                <a16:creationId xmlns:a16="http://schemas.microsoft.com/office/drawing/2014/main" id="{FDB38A98-B0EF-10D2-BC5D-09ED5B03EE42}"/>
              </a:ext>
            </a:extLst>
          </p:cNvPr>
          <p:cNvSpPr txBox="1">
            <a:spLocks noGrp="1"/>
          </p:cNvSpPr>
          <p:nvPr>
            <p:ph type="body" idx="1"/>
          </p:nvPr>
        </p:nvSpPr>
        <p:spPr>
          <a:xfrm>
            <a:off x="713225" y="1114474"/>
            <a:ext cx="7717500" cy="3667627"/>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2"/>
              </a:buClr>
              <a:buSzPts val="1400"/>
              <a:buFont typeface="Red Hat Display"/>
              <a:buChar char="■"/>
              <a:defRPr/>
            </a:lvl1pPr>
            <a:lvl2pPr marL="914400" lvl="1" indent="-317500" rtl="0">
              <a:spcBef>
                <a:spcPts val="1600"/>
              </a:spcBef>
              <a:spcAft>
                <a:spcPts val="0"/>
              </a:spcAft>
              <a:buClr>
                <a:srgbClr val="FFFFFF"/>
              </a:buClr>
              <a:buSzPts val="1400"/>
              <a:buFont typeface="Red Hat Display"/>
              <a:buChar char="○"/>
              <a:defRPr/>
            </a:lvl2pPr>
            <a:lvl3pPr marL="1371600" lvl="2" indent="-317500" rtl="0">
              <a:spcBef>
                <a:spcPts val="1600"/>
              </a:spcBef>
              <a:spcAft>
                <a:spcPts val="0"/>
              </a:spcAft>
              <a:buClr>
                <a:srgbClr val="FFFFFF"/>
              </a:buClr>
              <a:buSzPts val="1400"/>
              <a:buFont typeface="Red Hat Display"/>
              <a:buChar char="■"/>
              <a:defRPr/>
            </a:lvl3pPr>
            <a:lvl4pPr marL="1828800" lvl="3" indent="-317500" rtl="0">
              <a:spcBef>
                <a:spcPts val="1600"/>
              </a:spcBef>
              <a:spcAft>
                <a:spcPts val="0"/>
              </a:spcAft>
              <a:buClr>
                <a:srgbClr val="FFFFFF"/>
              </a:buClr>
              <a:buSzPts val="1400"/>
              <a:buFont typeface="Red Hat Display"/>
              <a:buChar char="●"/>
              <a:defRPr/>
            </a:lvl4pPr>
            <a:lvl5pPr marL="2286000" lvl="4" indent="-317500" rtl="0">
              <a:spcBef>
                <a:spcPts val="1600"/>
              </a:spcBef>
              <a:spcAft>
                <a:spcPts val="0"/>
              </a:spcAft>
              <a:buClr>
                <a:srgbClr val="FFFFFF"/>
              </a:buClr>
              <a:buSzPts val="1400"/>
              <a:buFont typeface="Red Hat Display"/>
              <a:buChar char="○"/>
              <a:defRPr/>
            </a:lvl5pPr>
            <a:lvl6pPr marL="2743200" lvl="5" indent="-317500" rtl="0">
              <a:spcBef>
                <a:spcPts val="1600"/>
              </a:spcBef>
              <a:spcAft>
                <a:spcPts val="0"/>
              </a:spcAft>
              <a:buClr>
                <a:srgbClr val="FFFFFF"/>
              </a:buClr>
              <a:buSzPts val="1400"/>
              <a:buFont typeface="Red Hat Display"/>
              <a:buChar char="■"/>
              <a:defRPr/>
            </a:lvl6pPr>
            <a:lvl7pPr marL="3200400" lvl="6" indent="-317500" rtl="0">
              <a:spcBef>
                <a:spcPts val="1600"/>
              </a:spcBef>
              <a:spcAft>
                <a:spcPts val="0"/>
              </a:spcAft>
              <a:buClr>
                <a:srgbClr val="FFFFFF"/>
              </a:buClr>
              <a:buSzPts val="1400"/>
              <a:buFont typeface="Red Hat Display"/>
              <a:buChar char="●"/>
              <a:defRPr/>
            </a:lvl7pPr>
            <a:lvl8pPr marL="3657600" lvl="7" indent="-317500" rtl="0">
              <a:spcBef>
                <a:spcPts val="1600"/>
              </a:spcBef>
              <a:spcAft>
                <a:spcPts val="0"/>
              </a:spcAft>
              <a:buClr>
                <a:srgbClr val="FFFFFF"/>
              </a:buClr>
              <a:buSzPts val="1400"/>
              <a:buFont typeface="Red Hat Display"/>
              <a:buChar char="○"/>
              <a:defRPr/>
            </a:lvl8pPr>
            <a:lvl9pPr marL="4114800" lvl="8" indent="-317500" rtl="0">
              <a:spcBef>
                <a:spcPts val="1600"/>
              </a:spcBef>
              <a:spcAft>
                <a:spcPts val="1600"/>
              </a:spcAft>
              <a:buClr>
                <a:srgbClr val="FFFFFF"/>
              </a:buClr>
              <a:buSzPts val="1400"/>
              <a:buFont typeface="Red Hat Display"/>
              <a:buChar char="■"/>
              <a:defRPr/>
            </a:lvl9pPr>
          </a:lstStyle>
          <a:p>
            <a:endParaRPr/>
          </a:p>
        </p:txBody>
      </p:sp>
      <p:sp>
        <p:nvSpPr>
          <p:cNvPr id="3" name="TextBox 2">
            <a:extLst>
              <a:ext uri="{FF2B5EF4-FFF2-40B4-BE49-F238E27FC236}">
                <a16:creationId xmlns:a16="http://schemas.microsoft.com/office/drawing/2014/main" id="{43BFC302-513A-054F-334B-B987ABCA0C20}"/>
              </a:ext>
            </a:extLst>
          </p:cNvPr>
          <p:cNvSpPr txBox="1"/>
          <p:nvPr userDrawn="1"/>
        </p:nvSpPr>
        <p:spPr>
          <a:xfrm>
            <a:off x="8383912" y="4893073"/>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userDrawn="1">
  <p:cSld name="CUSTOM_2_1_1_2">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131" name="Google Shape;131;p19"/>
          <p:cNvCxnSpPr/>
          <p:nvPr/>
        </p:nvCxnSpPr>
        <p:spPr>
          <a:xfrm>
            <a:off x="0" y="262400"/>
            <a:ext cx="2286000" cy="0"/>
          </a:xfrm>
          <a:prstGeom prst="straightConnector1">
            <a:avLst/>
          </a:prstGeom>
          <a:noFill/>
          <a:ln w="9525" cap="flat" cmpd="sng">
            <a:solidFill>
              <a:schemeClr val="dk1"/>
            </a:solidFill>
            <a:prstDash val="solid"/>
            <a:round/>
            <a:headEnd type="none" w="med" len="med"/>
            <a:tailEnd type="none" w="med" len="med"/>
          </a:ln>
        </p:spPr>
      </p:cxnSp>
      <p:sp>
        <p:nvSpPr>
          <p:cNvPr id="2" name="Google Shape;142;p21">
            <a:extLst>
              <a:ext uri="{FF2B5EF4-FFF2-40B4-BE49-F238E27FC236}">
                <a16:creationId xmlns:a16="http://schemas.microsoft.com/office/drawing/2014/main" id="{8B43367C-073D-41C8-4794-861241726CF7}"/>
              </a:ext>
            </a:extLst>
          </p:cNvPr>
          <p:cNvSpPr txBox="1">
            <a:spLocks noGrp="1"/>
          </p:cNvSpPr>
          <p:nvPr>
            <p:ph type="body" idx="1"/>
          </p:nvPr>
        </p:nvSpPr>
        <p:spPr>
          <a:xfrm>
            <a:off x="713225" y="1149699"/>
            <a:ext cx="7717500" cy="3667627"/>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2"/>
              </a:buClr>
              <a:buSzPts val="1400"/>
              <a:buFont typeface="Red Hat Display"/>
              <a:buChar char="■"/>
              <a:defRPr/>
            </a:lvl1pPr>
            <a:lvl2pPr marL="914400" lvl="1" indent="-317500" rtl="0">
              <a:spcBef>
                <a:spcPts val="1600"/>
              </a:spcBef>
              <a:spcAft>
                <a:spcPts val="0"/>
              </a:spcAft>
              <a:buClr>
                <a:srgbClr val="FFFFFF"/>
              </a:buClr>
              <a:buSzPts val="1400"/>
              <a:buFont typeface="Red Hat Display"/>
              <a:buChar char="○"/>
              <a:defRPr/>
            </a:lvl2pPr>
            <a:lvl3pPr marL="1371600" lvl="2" indent="-317500" rtl="0">
              <a:spcBef>
                <a:spcPts val="1600"/>
              </a:spcBef>
              <a:spcAft>
                <a:spcPts val="0"/>
              </a:spcAft>
              <a:buClr>
                <a:srgbClr val="FFFFFF"/>
              </a:buClr>
              <a:buSzPts val="1400"/>
              <a:buFont typeface="Red Hat Display"/>
              <a:buChar char="■"/>
              <a:defRPr/>
            </a:lvl3pPr>
            <a:lvl4pPr marL="1828800" lvl="3" indent="-317500" rtl="0">
              <a:spcBef>
                <a:spcPts val="1600"/>
              </a:spcBef>
              <a:spcAft>
                <a:spcPts val="0"/>
              </a:spcAft>
              <a:buClr>
                <a:srgbClr val="FFFFFF"/>
              </a:buClr>
              <a:buSzPts val="1400"/>
              <a:buFont typeface="Red Hat Display"/>
              <a:buChar char="●"/>
              <a:defRPr/>
            </a:lvl4pPr>
            <a:lvl5pPr marL="2286000" lvl="4" indent="-317500" rtl="0">
              <a:spcBef>
                <a:spcPts val="1600"/>
              </a:spcBef>
              <a:spcAft>
                <a:spcPts val="0"/>
              </a:spcAft>
              <a:buClr>
                <a:srgbClr val="FFFFFF"/>
              </a:buClr>
              <a:buSzPts val="1400"/>
              <a:buFont typeface="Red Hat Display"/>
              <a:buChar char="○"/>
              <a:defRPr/>
            </a:lvl5pPr>
            <a:lvl6pPr marL="2743200" lvl="5" indent="-317500" rtl="0">
              <a:spcBef>
                <a:spcPts val="1600"/>
              </a:spcBef>
              <a:spcAft>
                <a:spcPts val="0"/>
              </a:spcAft>
              <a:buClr>
                <a:srgbClr val="FFFFFF"/>
              </a:buClr>
              <a:buSzPts val="1400"/>
              <a:buFont typeface="Red Hat Display"/>
              <a:buChar char="■"/>
              <a:defRPr/>
            </a:lvl6pPr>
            <a:lvl7pPr marL="3200400" lvl="6" indent="-317500" rtl="0">
              <a:spcBef>
                <a:spcPts val="1600"/>
              </a:spcBef>
              <a:spcAft>
                <a:spcPts val="0"/>
              </a:spcAft>
              <a:buClr>
                <a:srgbClr val="FFFFFF"/>
              </a:buClr>
              <a:buSzPts val="1400"/>
              <a:buFont typeface="Red Hat Display"/>
              <a:buChar char="●"/>
              <a:defRPr/>
            </a:lvl7pPr>
            <a:lvl8pPr marL="3657600" lvl="7" indent="-317500" rtl="0">
              <a:spcBef>
                <a:spcPts val="1600"/>
              </a:spcBef>
              <a:spcAft>
                <a:spcPts val="0"/>
              </a:spcAft>
              <a:buClr>
                <a:srgbClr val="FFFFFF"/>
              </a:buClr>
              <a:buSzPts val="1400"/>
              <a:buFont typeface="Red Hat Display"/>
              <a:buChar char="○"/>
              <a:defRPr/>
            </a:lvl8pPr>
            <a:lvl9pPr marL="4114800" lvl="8" indent="-317500" rtl="0">
              <a:spcBef>
                <a:spcPts val="1600"/>
              </a:spcBef>
              <a:spcAft>
                <a:spcPts val="1600"/>
              </a:spcAft>
              <a:buClr>
                <a:srgbClr val="FFFFFF"/>
              </a:buClr>
              <a:buSzPts val="1400"/>
              <a:buFont typeface="Red Hat Display"/>
              <a:buChar char="■"/>
              <a:defRPr/>
            </a:lvl9pPr>
          </a:lstStyle>
          <a:p>
            <a:endParaRPr/>
          </a:p>
        </p:txBody>
      </p:sp>
      <p:sp>
        <p:nvSpPr>
          <p:cNvPr id="3" name="TextBox 2">
            <a:extLst>
              <a:ext uri="{FF2B5EF4-FFF2-40B4-BE49-F238E27FC236}">
                <a16:creationId xmlns:a16="http://schemas.microsoft.com/office/drawing/2014/main" id="{01A0BF65-0A69-13B6-2D7A-15A9B6DDB9D7}"/>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11">
    <p:spTree>
      <p:nvGrpSpPr>
        <p:cNvPr id="1" name="Shape 141"/>
        <p:cNvGrpSpPr/>
        <p:nvPr/>
      </p:nvGrpSpPr>
      <p:grpSpPr>
        <a:xfrm>
          <a:off x="0" y="0"/>
          <a:ext cx="0" cy="0"/>
          <a:chOff x="0" y="0"/>
          <a:chExt cx="0" cy="0"/>
        </a:xfrm>
      </p:grpSpPr>
      <p:sp>
        <p:nvSpPr>
          <p:cNvPr id="144" name="Google Shape;144;p21"/>
          <p:cNvSpPr/>
          <p:nvPr/>
        </p:nvSpPr>
        <p:spPr>
          <a:xfrm flipH="1">
            <a:off x="0" y="4875900"/>
            <a:ext cx="91440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1"/>
          <p:cNvSpPr txBox="1">
            <a:spLocks noGrp="1"/>
          </p:cNvSpPr>
          <p:nvPr>
            <p:ph type="body" idx="1"/>
          </p:nvPr>
        </p:nvSpPr>
        <p:spPr>
          <a:xfrm>
            <a:off x="1691100" y="1759300"/>
            <a:ext cx="5761800" cy="2092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2"/>
              </a:buClr>
              <a:buSzPts val="1400"/>
              <a:buFont typeface="Red Hat Display"/>
              <a:buChar char="■"/>
              <a:defRPr/>
            </a:lvl1pPr>
            <a:lvl2pPr marL="914400" lvl="1" indent="-317500" rtl="0">
              <a:spcBef>
                <a:spcPts val="1600"/>
              </a:spcBef>
              <a:spcAft>
                <a:spcPts val="0"/>
              </a:spcAft>
              <a:buClr>
                <a:srgbClr val="FFFFFF"/>
              </a:buClr>
              <a:buSzPts val="1400"/>
              <a:buFont typeface="Red Hat Display"/>
              <a:buChar char="○"/>
              <a:defRPr/>
            </a:lvl2pPr>
            <a:lvl3pPr marL="1371600" lvl="2" indent="-317500" rtl="0">
              <a:spcBef>
                <a:spcPts val="1600"/>
              </a:spcBef>
              <a:spcAft>
                <a:spcPts val="0"/>
              </a:spcAft>
              <a:buClr>
                <a:srgbClr val="FFFFFF"/>
              </a:buClr>
              <a:buSzPts val="1400"/>
              <a:buFont typeface="Red Hat Display"/>
              <a:buChar char="■"/>
              <a:defRPr/>
            </a:lvl3pPr>
            <a:lvl4pPr marL="1828800" lvl="3" indent="-317500" rtl="0">
              <a:spcBef>
                <a:spcPts val="1600"/>
              </a:spcBef>
              <a:spcAft>
                <a:spcPts val="0"/>
              </a:spcAft>
              <a:buClr>
                <a:srgbClr val="FFFFFF"/>
              </a:buClr>
              <a:buSzPts val="1400"/>
              <a:buFont typeface="Red Hat Display"/>
              <a:buChar char="●"/>
              <a:defRPr/>
            </a:lvl4pPr>
            <a:lvl5pPr marL="2286000" lvl="4" indent="-317500" rtl="0">
              <a:spcBef>
                <a:spcPts val="1600"/>
              </a:spcBef>
              <a:spcAft>
                <a:spcPts val="0"/>
              </a:spcAft>
              <a:buClr>
                <a:srgbClr val="FFFFFF"/>
              </a:buClr>
              <a:buSzPts val="1400"/>
              <a:buFont typeface="Red Hat Display"/>
              <a:buChar char="○"/>
              <a:defRPr/>
            </a:lvl5pPr>
            <a:lvl6pPr marL="2743200" lvl="5" indent="-317500" rtl="0">
              <a:spcBef>
                <a:spcPts val="1600"/>
              </a:spcBef>
              <a:spcAft>
                <a:spcPts val="0"/>
              </a:spcAft>
              <a:buClr>
                <a:srgbClr val="FFFFFF"/>
              </a:buClr>
              <a:buSzPts val="1400"/>
              <a:buFont typeface="Red Hat Display"/>
              <a:buChar char="■"/>
              <a:defRPr/>
            </a:lvl6pPr>
            <a:lvl7pPr marL="3200400" lvl="6" indent="-317500" rtl="0">
              <a:spcBef>
                <a:spcPts val="1600"/>
              </a:spcBef>
              <a:spcAft>
                <a:spcPts val="0"/>
              </a:spcAft>
              <a:buClr>
                <a:srgbClr val="FFFFFF"/>
              </a:buClr>
              <a:buSzPts val="1400"/>
              <a:buFont typeface="Red Hat Display"/>
              <a:buChar char="●"/>
              <a:defRPr/>
            </a:lvl7pPr>
            <a:lvl8pPr marL="3657600" lvl="7" indent="-317500" rtl="0">
              <a:spcBef>
                <a:spcPts val="1600"/>
              </a:spcBef>
              <a:spcAft>
                <a:spcPts val="0"/>
              </a:spcAft>
              <a:buClr>
                <a:srgbClr val="FFFFFF"/>
              </a:buClr>
              <a:buSzPts val="1400"/>
              <a:buFont typeface="Red Hat Display"/>
              <a:buChar char="○"/>
              <a:defRPr/>
            </a:lvl8pPr>
            <a:lvl9pPr marL="4114800" lvl="8" indent="-317500" rtl="0">
              <a:spcBef>
                <a:spcPts val="1600"/>
              </a:spcBef>
              <a:spcAft>
                <a:spcPts val="1600"/>
              </a:spcAft>
              <a:buClr>
                <a:srgbClr val="FFFFFF"/>
              </a:buClr>
              <a:buSzPts val="1400"/>
              <a:buFont typeface="Red Hat Display"/>
              <a:buChar char="■"/>
              <a:defRPr/>
            </a:lvl9pPr>
          </a:lstStyle>
          <a:p>
            <a:endParaRPr/>
          </a:p>
        </p:txBody>
      </p:sp>
      <p:sp>
        <p:nvSpPr>
          <p:cNvPr id="143" name="Google Shape;143;p21"/>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grpSp>
        <p:nvGrpSpPr>
          <p:cNvPr id="145" name="Google Shape;145;p21"/>
          <p:cNvGrpSpPr/>
          <p:nvPr/>
        </p:nvGrpSpPr>
        <p:grpSpPr>
          <a:xfrm>
            <a:off x="276825" y="267475"/>
            <a:ext cx="8860200" cy="4876025"/>
            <a:chOff x="276825" y="267475"/>
            <a:chExt cx="8860200" cy="4876025"/>
          </a:xfrm>
        </p:grpSpPr>
        <p:cxnSp>
          <p:nvCxnSpPr>
            <p:cNvPr id="146" name="Google Shape;146;p21"/>
            <p:cNvCxnSpPr/>
            <p:nvPr/>
          </p:nvCxnSpPr>
          <p:spPr>
            <a:xfrm rot="10800000">
              <a:off x="276825" y="2571900"/>
              <a:ext cx="0" cy="2571600"/>
            </a:xfrm>
            <a:prstGeom prst="straightConnector1">
              <a:avLst/>
            </a:prstGeom>
            <a:noFill/>
            <a:ln w="9525" cap="flat" cmpd="sng">
              <a:solidFill>
                <a:schemeClr val="dk1"/>
              </a:solidFill>
              <a:prstDash val="solid"/>
              <a:round/>
              <a:headEnd type="none" w="med" len="med"/>
              <a:tailEnd type="none" w="med" len="med"/>
            </a:ln>
          </p:spPr>
        </p:cxnSp>
        <p:cxnSp>
          <p:nvCxnSpPr>
            <p:cNvPr id="147" name="Google Shape;147;p21"/>
            <p:cNvCxnSpPr/>
            <p:nvPr/>
          </p:nvCxnSpPr>
          <p:spPr>
            <a:xfrm>
              <a:off x="4565025" y="267475"/>
              <a:ext cx="4572000" cy="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E52CFC6B-5326-DFD0-2E5F-8E02F352A329}"/>
              </a:ext>
            </a:extLst>
          </p:cNvPr>
          <p:cNvSpPr txBox="1"/>
          <p:nvPr userDrawn="1"/>
        </p:nvSpPr>
        <p:spPr>
          <a:xfrm>
            <a:off x="8371596" y="4893074"/>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CUSTOM_2_1_1_1_1_1">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948325" y="1409875"/>
            <a:ext cx="4863300" cy="661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50" name="Google Shape;150;p22"/>
          <p:cNvSpPr txBox="1">
            <a:spLocks noGrp="1"/>
          </p:cNvSpPr>
          <p:nvPr>
            <p:ph type="subTitle" idx="1"/>
          </p:nvPr>
        </p:nvSpPr>
        <p:spPr>
          <a:xfrm>
            <a:off x="948325" y="2172700"/>
            <a:ext cx="4863300" cy="1519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2"/>
              </a:buClr>
              <a:buSzPts val="1400"/>
              <a:buChar char="■"/>
              <a:defRPr/>
            </a:lvl1pPr>
            <a:lvl2pPr lvl="1" algn="ctr"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
        <p:nvSpPr>
          <p:cNvPr id="151" name="Google Shape;151;p22"/>
          <p:cNvSpPr/>
          <p:nvPr/>
        </p:nvSpPr>
        <p:spPr>
          <a:xfrm rot="10800000" flipH="1">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 name="Google Shape;152;p22"/>
          <p:cNvGrpSpPr/>
          <p:nvPr/>
        </p:nvGrpSpPr>
        <p:grpSpPr>
          <a:xfrm rot="10800000" flipH="1">
            <a:off x="-55375" y="0"/>
            <a:ext cx="9199250" cy="4604000"/>
            <a:chOff x="-55375" y="539500"/>
            <a:chExt cx="9199250" cy="4604000"/>
          </a:xfrm>
        </p:grpSpPr>
        <p:cxnSp>
          <p:nvCxnSpPr>
            <p:cNvPr id="153" name="Google Shape;153;p22"/>
            <p:cNvCxnSpPr/>
            <p:nvPr/>
          </p:nvCxnSpPr>
          <p:spPr>
            <a:xfrm>
              <a:off x="-55375" y="4608575"/>
              <a:ext cx="4571700" cy="0"/>
            </a:xfrm>
            <a:prstGeom prst="straightConnector1">
              <a:avLst/>
            </a:prstGeom>
            <a:noFill/>
            <a:ln w="9525" cap="flat" cmpd="sng">
              <a:solidFill>
                <a:schemeClr val="dk1"/>
              </a:solidFill>
              <a:prstDash val="solid"/>
              <a:round/>
              <a:headEnd type="none" w="med" len="med"/>
              <a:tailEnd type="none" w="med" len="med"/>
            </a:ln>
          </p:spPr>
        </p:cxnSp>
        <p:cxnSp>
          <p:nvCxnSpPr>
            <p:cNvPr id="154" name="Google Shape;154;p22"/>
            <p:cNvCxnSpPr/>
            <p:nvPr/>
          </p:nvCxnSpPr>
          <p:spPr>
            <a:xfrm>
              <a:off x="4585075" y="539500"/>
              <a:ext cx="4558800" cy="0"/>
            </a:xfrm>
            <a:prstGeom prst="straightConnector1">
              <a:avLst/>
            </a:prstGeom>
            <a:noFill/>
            <a:ln w="9525" cap="flat" cmpd="sng">
              <a:solidFill>
                <a:schemeClr val="dk1"/>
              </a:solidFill>
              <a:prstDash val="solid"/>
              <a:round/>
              <a:headEnd type="none" w="med" len="med"/>
              <a:tailEnd type="none" w="med" len="med"/>
            </a:ln>
          </p:spPr>
        </p:cxnSp>
        <p:cxnSp>
          <p:nvCxnSpPr>
            <p:cNvPr id="155" name="Google Shape;155;p22"/>
            <p:cNvCxnSpPr/>
            <p:nvPr/>
          </p:nvCxnSpPr>
          <p:spPr>
            <a:xfrm rot="10800000">
              <a:off x="8430775" y="805200"/>
              <a:ext cx="0" cy="43383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96785533-9BCC-1238-B203-085D45B0EB71}"/>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1" userDrawn="1">
  <p:cSld name="CUSTOM_3">
    <p:spTree>
      <p:nvGrpSpPr>
        <p:cNvPr id="1" name="Shape 173"/>
        <p:cNvGrpSpPr/>
        <p:nvPr/>
      </p:nvGrpSpPr>
      <p:grpSpPr>
        <a:xfrm>
          <a:off x="0" y="0"/>
          <a:ext cx="0" cy="0"/>
          <a:chOff x="0" y="0"/>
          <a:chExt cx="0" cy="0"/>
        </a:xfrm>
      </p:grpSpPr>
      <p:sp>
        <p:nvSpPr>
          <p:cNvPr id="174" name="Google Shape;174;p25"/>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177" name="Google Shape;177;p25"/>
          <p:cNvSpPr txBox="1">
            <a:spLocks noGrp="1"/>
          </p:cNvSpPr>
          <p:nvPr>
            <p:ph type="subTitle" idx="3"/>
          </p:nvPr>
        </p:nvSpPr>
        <p:spPr>
          <a:xfrm>
            <a:off x="713225" y="1151612"/>
            <a:ext cx="7717500" cy="400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78" name="Google Shape;178;p25"/>
          <p:cNvSpPr/>
          <p:nvPr/>
        </p:nvSpPr>
        <p:spPr>
          <a:xfrm flipH="1">
            <a:off x="713400" y="4876025"/>
            <a:ext cx="84306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 name="Google Shape;179;p25"/>
          <p:cNvGrpSpPr/>
          <p:nvPr/>
        </p:nvGrpSpPr>
        <p:grpSpPr>
          <a:xfrm>
            <a:off x="283800" y="-4100"/>
            <a:ext cx="8576400" cy="5147625"/>
            <a:chOff x="283800" y="-4100"/>
            <a:chExt cx="8576400" cy="5147625"/>
          </a:xfrm>
        </p:grpSpPr>
        <p:cxnSp>
          <p:nvCxnSpPr>
            <p:cNvPr id="180" name="Google Shape;180;p25"/>
            <p:cNvCxnSpPr/>
            <p:nvPr/>
          </p:nvCxnSpPr>
          <p:spPr>
            <a:xfrm>
              <a:off x="8860200" y="2571925"/>
              <a:ext cx="0" cy="2571600"/>
            </a:xfrm>
            <a:prstGeom prst="straightConnector1">
              <a:avLst/>
            </a:prstGeom>
            <a:noFill/>
            <a:ln w="9525" cap="flat" cmpd="sng">
              <a:solidFill>
                <a:schemeClr val="dk1"/>
              </a:solidFill>
              <a:prstDash val="solid"/>
              <a:round/>
              <a:headEnd type="none" w="med" len="med"/>
              <a:tailEnd type="none" w="med" len="med"/>
            </a:ln>
          </p:spPr>
        </p:cxnSp>
        <p:cxnSp>
          <p:nvCxnSpPr>
            <p:cNvPr id="181" name="Google Shape;181;p25"/>
            <p:cNvCxnSpPr/>
            <p:nvPr/>
          </p:nvCxnSpPr>
          <p:spPr>
            <a:xfrm>
              <a:off x="283800" y="-4100"/>
              <a:ext cx="0" cy="2575800"/>
            </a:xfrm>
            <a:prstGeom prst="straightConnector1">
              <a:avLst/>
            </a:prstGeom>
            <a:noFill/>
            <a:ln w="9525" cap="flat" cmpd="sng">
              <a:solidFill>
                <a:schemeClr val="dk1"/>
              </a:solidFill>
              <a:prstDash val="solid"/>
              <a:round/>
              <a:headEnd type="none" w="med" len="med"/>
              <a:tailEnd type="none" w="med" len="med"/>
            </a:ln>
          </p:spPr>
        </p:cxnSp>
      </p:grpSp>
      <p:sp>
        <p:nvSpPr>
          <p:cNvPr id="2" name="Content Placeholder 2">
            <a:extLst>
              <a:ext uri="{FF2B5EF4-FFF2-40B4-BE49-F238E27FC236}">
                <a16:creationId xmlns:a16="http://schemas.microsoft.com/office/drawing/2014/main" id="{FA2F4DB0-CA8B-6305-732B-3AFCBA607F6A}"/>
              </a:ext>
            </a:extLst>
          </p:cNvPr>
          <p:cNvSpPr>
            <a:spLocks noGrp="1"/>
          </p:cNvSpPr>
          <p:nvPr>
            <p:ph sz="quarter" idx="10"/>
          </p:nvPr>
        </p:nvSpPr>
        <p:spPr>
          <a:xfrm>
            <a:off x="711770" y="1682875"/>
            <a:ext cx="3780900" cy="2734800"/>
          </a:xfrm>
        </p:spPr>
        <p:txBody>
          <a:bodyPr/>
          <a:lstStyle>
            <a:lvl1pPr>
              <a:lnSpc>
                <a:spcPct val="100000"/>
              </a:lnSpc>
              <a:defRPr/>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289BE35B-F0CD-CA48-576E-6C54117CCBF4}"/>
              </a:ext>
            </a:extLst>
          </p:cNvPr>
          <p:cNvSpPr>
            <a:spLocks noGrp="1"/>
          </p:cNvSpPr>
          <p:nvPr>
            <p:ph sz="quarter" idx="11"/>
          </p:nvPr>
        </p:nvSpPr>
        <p:spPr>
          <a:xfrm>
            <a:off x="4651325" y="1682876"/>
            <a:ext cx="3780900" cy="2734800"/>
          </a:xfrm>
        </p:spPr>
        <p:txBody>
          <a:bodyPr/>
          <a:lstStyle>
            <a:lvl1pPr>
              <a:lnSpc>
                <a:spcPct val="100000"/>
              </a:lnSpc>
              <a:defRPr/>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B691F1EA-FEA4-3896-E781-4BEACD2C62F4}"/>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reserve="1" userDrawn="1">
  <p:cSld name="Two Large Columns">
    <p:spTree>
      <p:nvGrpSpPr>
        <p:cNvPr id="1" name="Shape 173"/>
        <p:cNvGrpSpPr/>
        <p:nvPr/>
      </p:nvGrpSpPr>
      <p:grpSpPr>
        <a:xfrm>
          <a:off x="0" y="0"/>
          <a:ext cx="0" cy="0"/>
          <a:chOff x="0" y="0"/>
          <a:chExt cx="0" cy="0"/>
        </a:xfrm>
      </p:grpSpPr>
      <p:sp>
        <p:nvSpPr>
          <p:cNvPr id="174" name="Google Shape;174;p25"/>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178" name="Google Shape;178;p25"/>
          <p:cNvSpPr/>
          <p:nvPr/>
        </p:nvSpPr>
        <p:spPr>
          <a:xfrm flipH="1">
            <a:off x="713400" y="4876025"/>
            <a:ext cx="84306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 name="Google Shape;179;p25"/>
          <p:cNvGrpSpPr/>
          <p:nvPr/>
        </p:nvGrpSpPr>
        <p:grpSpPr>
          <a:xfrm>
            <a:off x="283800" y="-4100"/>
            <a:ext cx="8576400" cy="5147625"/>
            <a:chOff x="283800" y="-4100"/>
            <a:chExt cx="8576400" cy="5147625"/>
          </a:xfrm>
        </p:grpSpPr>
        <p:cxnSp>
          <p:nvCxnSpPr>
            <p:cNvPr id="180" name="Google Shape;180;p25"/>
            <p:cNvCxnSpPr/>
            <p:nvPr/>
          </p:nvCxnSpPr>
          <p:spPr>
            <a:xfrm>
              <a:off x="8860200" y="2571925"/>
              <a:ext cx="0" cy="2571600"/>
            </a:xfrm>
            <a:prstGeom prst="straightConnector1">
              <a:avLst/>
            </a:prstGeom>
            <a:noFill/>
            <a:ln w="9525" cap="flat" cmpd="sng">
              <a:solidFill>
                <a:schemeClr val="dk1"/>
              </a:solidFill>
              <a:prstDash val="solid"/>
              <a:round/>
              <a:headEnd type="none" w="med" len="med"/>
              <a:tailEnd type="none" w="med" len="med"/>
            </a:ln>
          </p:spPr>
        </p:cxnSp>
        <p:cxnSp>
          <p:nvCxnSpPr>
            <p:cNvPr id="181" name="Google Shape;181;p25"/>
            <p:cNvCxnSpPr/>
            <p:nvPr/>
          </p:nvCxnSpPr>
          <p:spPr>
            <a:xfrm>
              <a:off x="283800" y="-4100"/>
              <a:ext cx="0" cy="2575800"/>
            </a:xfrm>
            <a:prstGeom prst="straightConnector1">
              <a:avLst/>
            </a:prstGeom>
            <a:noFill/>
            <a:ln w="9525" cap="flat" cmpd="sng">
              <a:solidFill>
                <a:schemeClr val="dk1"/>
              </a:solidFill>
              <a:prstDash val="solid"/>
              <a:round/>
              <a:headEnd type="none" w="med" len="med"/>
              <a:tailEnd type="none" w="med" len="med"/>
            </a:ln>
          </p:spPr>
        </p:cxnSp>
      </p:grpSp>
      <p:sp>
        <p:nvSpPr>
          <p:cNvPr id="3" name="Content Placeholder 2">
            <a:extLst>
              <a:ext uri="{FF2B5EF4-FFF2-40B4-BE49-F238E27FC236}">
                <a16:creationId xmlns:a16="http://schemas.microsoft.com/office/drawing/2014/main" id="{1904163E-902A-C3E1-48F1-1838BEFEB3B5}"/>
              </a:ext>
            </a:extLst>
          </p:cNvPr>
          <p:cNvSpPr>
            <a:spLocks noGrp="1"/>
          </p:cNvSpPr>
          <p:nvPr>
            <p:ph sz="quarter" idx="10"/>
          </p:nvPr>
        </p:nvSpPr>
        <p:spPr>
          <a:xfrm>
            <a:off x="685781" y="1217051"/>
            <a:ext cx="3806889" cy="3200624"/>
          </a:xfrm>
        </p:spPr>
        <p:txBody>
          <a:bodyPr/>
          <a:lstStyle>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2">
            <a:extLst>
              <a:ext uri="{FF2B5EF4-FFF2-40B4-BE49-F238E27FC236}">
                <a16:creationId xmlns:a16="http://schemas.microsoft.com/office/drawing/2014/main" id="{FC8E0AA1-D712-DAF4-36D7-FA7D85E1EF23}"/>
              </a:ext>
            </a:extLst>
          </p:cNvPr>
          <p:cNvSpPr>
            <a:spLocks noGrp="1"/>
          </p:cNvSpPr>
          <p:nvPr>
            <p:ph sz="quarter" idx="11"/>
          </p:nvPr>
        </p:nvSpPr>
        <p:spPr>
          <a:xfrm>
            <a:off x="4647907" y="1217051"/>
            <a:ext cx="3806889" cy="3200624"/>
          </a:xfrm>
        </p:spPr>
        <p:txBody>
          <a:bodyPr/>
          <a:lstStyle>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E27017B3-497C-1F49-3D93-23E29A90DD5A}"/>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extLst>
      <p:ext uri="{BB962C8B-B14F-4D97-AF65-F5344CB8AC3E}">
        <p14:creationId xmlns:p14="http://schemas.microsoft.com/office/powerpoint/2010/main" val="2492456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2" preserve="1" userDrawn="1">
  <p:cSld name="1_Title and two columns 2">
    <p:spTree>
      <p:nvGrpSpPr>
        <p:cNvPr id="1" name="Shape 182"/>
        <p:cNvGrpSpPr/>
        <p:nvPr/>
      </p:nvGrpSpPr>
      <p:grpSpPr>
        <a:xfrm>
          <a:off x="0" y="0"/>
          <a:ext cx="0" cy="0"/>
          <a:chOff x="0" y="0"/>
          <a:chExt cx="0" cy="0"/>
        </a:xfrm>
      </p:grpSpPr>
      <p:sp>
        <p:nvSpPr>
          <p:cNvPr id="130" name="Google Shape;450;p52">
            <a:extLst>
              <a:ext uri="{FF2B5EF4-FFF2-40B4-BE49-F238E27FC236}">
                <a16:creationId xmlns:a16="http://schemas.microsoft.com/office/drawing/2014/main" id="{9A2D7ECC-ECBF-279E-25E1-180D260D69D8}"/>
              </a:ext>
            </a:extLst>
          </p:cNvPr>
          <p:cNvSpPr/>
          <p:nvPr userDrawn="1"/>
        </p:nvSpPr>
        <p:spPr>
          <a:xfrm>
            <a:off x="952855" y="1577320"/>
            <a:ext cx="852900" cy="359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6"/>
          <p:cNvSpPr/>
          <p:nvPr/>
        </p:nvSpPr>
        <p:spPr>
          <a:xfrm rot="10800000">
            <a:off x="8860200" y="-26"/>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 name="Google Shape;187;p26"/>
          <p:cNvGrpSpPr/>
          <p:nvPr/>
        </p:nvGrpSpPr>
        <p:grpSpPr>
          <a:xfrm rot="10800000">
            <a:off x="-125" y="267450"/>
            <a:ext cx="9002225" cy="4876050"/>
            <a:chOff x="141900" y="-26"/>
            <a:chExt cx="9002225" cy="4876050"/>
          </a:xfrm>
        </p:grpSpPr>
        <p:cxnSp>
          <p:nvCxnSpPr>
            <p:cNvPr id="188" name="Google Shape;188;p26"/>
            <p:cNvCxnSpPr/>
            <p:nvPr/>
          </p:nvCxnSpPr>
          <p:spPr>
            <a:xfrm>
              <a:off x="7404125" y="4876024"/>
              <a:ext cx="1740000" cy="0"/>
            </a:xfrm>
            <a:prstGeom prst="straightConnector1">
              <a:avLst/>
            </a:prstGeom>
            <a:noFill/>
            <a:ln w="9525" cap="flat" cmpd="sng">
              <a:solidFill>
                <a:schemeClr val="dk1"/>
              </a:solidFill>
              <a:prstDash val="solid"/>
              <a:round/>
              <a:headEnd type="none" w="med" len="med"/>
              <a:tailEnd type="none" w="med" len="med"/>
            </a:ln>
          </p:spPr>
        </p:cxnSp>
        <p:cxnSp>
          <p:nvCxnSpPr>
            <p:cNvPr id="189" name="Google Shape;189;p26"/>
            <p:cNvCxnSpPr/>
            <p:nvPr/>
          </p:nvCxnSpPr>
          <p:spPr>
            <a:xfrm rot="10800000">
              <a:off x="141900" y="-26"/>
              <a:ext cx="0" cy="39585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3E774E68-2B03-28F6-A876-AF09E96307FA}"/>
              </a:ext>
            </a:extLst>
          </p:cNvPr>
          <p:cNvSpPr txBox="1"/>
          <p:nvPr userDrawn="1"/>
        </p:nvSpPr>
        <p:spPr>
          <a:xfrm>
            <a:off x="18179" y="488880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
        <p:nvSpPr>
          <p:cNvPr id="3" name="Google Shape;450;p52">
            <a:extLst>
              <a:ext uri="{FF2B5EF4-FFF2-40B4-BE49-F238E27FC236}">
                <a16:creationId xmlns:a16="http://schemas.microsoft.com/office/drawing/2014/main" id="{7CA34B13-4D7D-364E-5EFB-4E7ACD08128D}"/>
              </a:ext>
            </a:extLst>
          </p:cNvPr>
          <p:cNvSpPr>
            <a:spLocks noGrp="1" noRot="1" noMove="1" noResize="1" noEditPoints="1" noAdjustHandles="1" noChangeArrowheads="1" noChangeShapeType="1"/>
          </p:cNvSpPr>
          <p:nvPr userDrawn="1"/>
        </p:nvSpPr>
        <p:spPr>
          <a:xfrm>
            <a:off x="5182975" y="1546000"/>
            <a:ext cx="852900" cy="359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 name="Google Shape;453;p52">
            <a:extLst>
              <a:ext uri="{FF2B5EF4-FFF2-40B4-BE49-F238E27FC236}">
                <a16:creationId xmlns:a16="http://schemas.microsoft.com/office/drawing/2014/main" id="{5F17F72C-8F7C-D806-31EC-005B94579001}"/>
              </a:ext>
            </a:extLst>
          </p:cNvPr>
          <p:cNvCxnSpPr>
            <a:cxnSpLocks/>
          </p:cNvCxnSpPr>
          <p:nvPr/>
        </p:nvCxnSpPr>
        <p:spPr>
          <a:xfrm rot="10800000">
            <a:off x="-3837" y="4870040"/>
            <a:ext cx="3955200" cy="0"/>
          </a:xfrm>
          <a:prstGeom prst="straightConnector1">
            <a:avLst/>
          </a:prstGeom>
          <a:noFill/>
          <a:ln w="9525" cap="flat" cmpd="sng">
            <a:solidFill>
              <a:schemeClr val="dk1"/>
            </a:solidFill>
            <a:prstDash val="solid"/>
            <a:round/>
            <a:headEnd type="none" w="med" len="med"/>
            <a:tailEnd type="none" w="med" len="med"/>
          </a:ln>
        </p:spPr>
      </p:cxnSp>
      <p:sp>
        <p:nvSpPr>
          <p:cNvPr id="9" name="Google Shape;456;p52">
            <a:extLst>
              <a:ext uri="{FF2B5EF4-FFF2-40B4-BE49-F238E27FC236}">
                <a16:creationId xmlns:a16="http://schemas.microsoft.com/office/drawing/2014/main" id="{5D785FBF-A576-BE20-F19D-8EDF57D191C4}"/>
              </a:ext>
            </a:extLst>
          </p:cNvPr>
          <p:cNvSpPr txBox="1">
            <a:spLocks/>
          </p:cNvSpPr>
          <p:nvPr userDrawn="1"/>
        </p:nvSpPr>
        <p:spPr>
          <a:xfrm>
            <a:off x="1877250" y="1375200"/>
            <a:ext cx="2318700" cy="50390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1pPr>
            <a:lvl2pPr marL="914400" marR="0" lvl="1"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2pPr>
            <a:lvl3pPr marL="1371600" marR="0" lvl="2"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3pPr>
            <a:lvl4pPr marL="1828800" marR="0" lvl="3"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4pPr>
            <a:lvl5pPr marL="2286000" marR="0" lvl="4"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5pPr>
            <a:lvl6pPr marL="2743200" marR="0" lvl="5"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6pPr>
            <a:lvl7pPr marL="3200400" marR="0" lvl="6"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7pPr>
            <a:lvl8pPr marL="3657600" marR="0" lvl="7"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8pPr>
            <a:lvl9pPr marL="4114800" marR="0" lvl="8" indent="-317500" algn="l" rtl="0">
              <a:lnSpc>
                <a:spcPct val="115000"/>
              </a:lnSpc>
              <a:spcBef>
                <a:spcPts val="1600"/>
              </a:spcBef>
              <a:spcAft>
                <a:spcPts val="160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9pPr>
          </a:lstStyle>
          <a:p>
            <a:pPr marL="0" indent="0">
              <a:buFont typeface="Commissioner"/>
              <a:buNone/>
            </a:pPr>
            <a:endParaRPr lang="en-US"/>
          </a:p>
        </p:txBody>
      </p:sp>
      <p:sp>
        <p:nvSpPr>
          <p:cNvPr id="50" name="Text Placeholder 49">
            <a:extLst>
              <a:ext uri="{FF2B5EF4-FFF2-40B4-BE49-F238E27FC236}">
                <a16:creationId xmlns:a16="http://schemas.microsoft.com/office/drawing/2014/main" id="{267B6BFC-F995-C555-46DF-8B4C43AE8230}"/>
              </a:ext>
            </a:extLst>
          </p:cNvPr>
          <p:cNvSpPr>
            <a:spLocks noGrp="1"/>
          </p:cNvSpPr>
          <p:nvPr userDrawn="1">
            <p:ph type="body" sz="quarter" idx="10"/>
          </p:nvPr>
        </p:nvSpPr>
        <p:spPr>
          <a:xfrm>
            <a:off x="1878013" y="1374775"/>
            <a:ext cx="2317750" cy="474663"/>
          </a:xfrm>
        </p:spPr>
        <p:txBody>
          <a:bodyPr/>
          <a:lstStyle>
            <a:lvl1pPr marL="0" indent="0">
              <a:buNone/>
              <a:defRPr lang="en-US" sz="1400" b="1" i="0" u="none" strike="noStrike" cap="none" dirty="0">
                <a:solidFill>
                  <a:schemeClr val="dk1"/>
                </a:solidFill>
                <a:latin typeface="Commissioner"/>
                <a:ea typeface="Commissioner"/>
                <a:cs typeface="Commissioner"/>
                <a:sym typeface="Commissioner"/>
              </a:defRPr>
            </a:lvl1pPr>
          </a:lstStyle>
          <a:p>
            <a:pPr marL="0" marR="0" lvl="0" indent="0" algn="l" defTabSz="914400" rtl="0" eaLnBrk="1" fontAlgn="auto" latinLnBrk="0" hangingPunct="1">
              <a:lnSpc>
                <a:spcPct val="115000"/>
              </a:lnSpc>
              <a:spcBef>
                <a:spcPts val="0"/>
              </a:spcBef>
              <a:spcAft>
                <a:spcPts val="0"/>
              </a:spcAft>
              <a:buClr>
                <a:schemeClr val="dk1"/>
              </a:buClr>
              <a:buSzPts val="1400"/>
              <a:buFont typeface="Commissioner"/>
              <a:buNone/>
              <a:tabLst/>
              <a:defRPr/>
            </a:pPr>
            <a:endParaRPr lang="en-US"/>
          </a:p>
        </p:txBody>
      </p:sp>
      <p:sp>
        <p:nvSpPr>
          <p:cNvPr id="51" name="Title 50">
            <a:extLst>
              <a:ext uri="{FF2B5EF4-FFF2-40B4-BE49-F238E27FC236}">
                <a16:creationId xmlns:a16="http://schemas.microsoft.com/office/drawing/2014/main" id="{5D454429-21DA-ADC3-5947-82FA9DC85F67}"/>
              </a:ext>
            </a:extLst>
          </p:cNvPr>
          <p:cNvSpPr>
            <a:spLocks noGrp="1"/>
          </p:cNvSpPr>
          <p:nvPr userDrawn="1">
            <p:ph type="title"/>
          </p:nvPr>
        </p:nvSpPr>
        <p:spPr/>
        <p:txBody>
          <a:bodyPr/>
          <a:lstStyle/>
          <a:p>
            <a:r>
              <a:rPr lang="en-US"/>
              <a:t>Click to edit Master title style</a:t>
            </a:r>
          </a:p>
        </p:txBody>
      </p:sp>
      <p:sp>
        <p:nvSpPr>
          <p:cNvPr id="53" name="Picture Placeholder 52">
            <a:extLst>
              <a:ext uri="{FF2B5EF4-FFF2-40B4-BE49-F238E27FC236}">
                <a16:creationId xmlns:a16="http://schemas.microsoft.com/office/drawing/2014/main" id="{4852780C-EB45-1D19-41D6-4336641D924D}"/>
              </a:ext>
            </a:extLst>
          </p:cNvPr>
          <p:cNvSpPr>
            <a:spLocks noGrp="1"/>
          </p:cNvSpPr>
          <p:nvPr userDrawn="1">
            <p:ph type="pic" sz="quarter" idx="11"/>
          </p:nvPr>
        </p:nvSpPr>
        <p:spPr>
          <a:xfrm>
            <a:off x="1085437" y="1819710"/>
            <a:ext cx="608013" cy="641350"/>
          </a:xfrm>
        </p:spPr>
        <p:txBody>
          <a:bodyPr/>
          <a:lstStyle>
            <a:lvl1pPr marL="139700" indent="0">
              <a:buNone/>
              <a:defRPr/>
            </a:lvl1pPr>
          </a:lstStyle>
          <a:p>
            <a:endParaRPr lang="en-US"/>
          </a:p>
        </p:txBody>
      </p:sp>
      <p:sp>
        <p:nvSpPr>
          <p:cNvPr id="54" name="Picture Placeholder 52">
            <a:extLst>
              <a:ext uri="{FF2B5EF4-FFF2-40B4-BE49-F238E27FC236}">
                <a16:creationId xmlns:a16="http://schemas.microsoft.com/office/drawing/2014/main" id="{AD40A2F7-D2D8-CFA4-7C20-FC4BC2668792}"/>
              </a:ext>
            </a:extLst>
          </p:cNvPr>
          <p:cNvSpPr>
            <a:spLocks noGrp="1"/>
          </p:cNvSpPr>
          <p:nvPr userDrawn="1">
            <p:ph type="pic" sz="quarter" idx="12"/>
          </p:nvPr>
        </p:nvSpPr>
        <p:spPr>
          <a:xfrm>
            <a:off x="1069975" y="3376120"/>
            <a:ext cx="608013" cy="641350"/>
          </a:xfrm>
        </p:spPr>
        <p:txBody>
          <a:bodyPr/>
          <a:lstStyle>
            <a:lvl1pPr marL="139700" indent="0">
              <a:buNone/>
              <a:defRPr/>
            </a:lvl1pPr>
          </a:lstStyle>
          <a:p>
            <a:endParaRPr lang="en-US"/>
          </a:p>
        </p:txBody>
      </p:sp>
      <p:sp>
        <p:nvSpPr>
          <p:cNvPr id="55" name="Text Placeholder 49">
            <a:extLst>
              <a:ext uri="{FF2B5EF4-FFF2-40B4-BE49-F238E27FC236}">
                <a16:creationId xmlns:a16="http://schemas.microsoft.com/office/drawing/2014/main" id="{45729968-2E7A-14C3-F356-7BEB3F29CD2D}"/>
              </a:ext>
            </a:extLst>
          </p:cNvPr>
          <p:cNvSpPr>
            <a:spLocks noGrp="1"/>
          </p:cNvSpPr>
          <p:nvPr userDrawn="1">
            <p:ph type="body" sz="quarter" idx="13"/>
          </p:nvPr>
        </p:nvSpPr>
        <p:spPr>
          <a:xfrm>
            <a:off x="6177775" y="1374774"/>
            <a:ext cx="2317750" cy="474663"/>
          </a:xfrm>
        </p:spPr>
        <p:txBody>
          <a:bodyPr/>
          <a:lstStyle>
            <a:lvl1pPr marL="0" indent="0">
              <a:buNone/>
              <a:defRPr lang="en-US" sz="1400" b="1" i="0" u="none" strike="noStrike" cap="none" dirty="0">
                <a:solidFill>
                  <a:schemeClr val="dk1"/>
                </a:solidFill>
                <a:latin typeface="Commissioner"/>
                <a:ea typeface="Commissioner"/>
                <a:cs typeface="Commissioner"/>
                <a:sym typeface="Commissioner"/>
              </a:defRPr>
            </a:lvl1pPr>
          </a:lstStyle>
          <a:p>
            <a:pPr marL="0" marR="0" lvl="0" indent="0" algn="l" defTabSz="914400" rtl="0" eaLnBrk="1" fontAlgn="auto" latinLnBrk="0" hangingPunct="1">
              <a:lnSpc>
                <a:spcPct val="115000"/>
              </a:lnSpc>
              <a:spcBef>
                <a:spcPts val="0"/>
              </a:spcBef>
              <a:spcAft>
                <a:spcPts val="0"/>
              </a:spcAft>
              <a:buClr>
                <a:schemeClr val="dk1"/>
              </a:buClr>
              <a:buSzPts val="1400"/>
              <a:buFont typeface="Commissioner"/>
              <a:buNone/>
              <a:tabLst/>
              <a:defRPr/>
            </a:pPr>
            <a:endParaRPr lang="en-US"/>
          </a:p>
        </p:txBody>
      </p:sp>
      <p:sp>
        <p:nvSpPr>
          <p:cNvPr id="56" name="Picture Placeholder 52">
            <a:extLst>
              <a:ext uri="{FF2B5EF4-FFF2-40B4-BE49-F238E27FC236}">
                <a16:creationId xmlns:a16="http://schemas.microsoft.com/office/drawing/2014/main" id="{CD8850F2-2751-55FE-C3FB-06B24429933F}"/>
              </a:ext>
            </a:extLst>
          </p:cNvPr>
          <p:cNvSpPr>
            <a:spLocks noGrp="1"/>
          </p:cNvSpPr>
          <p:nvPr userDrawn="1">
            <p:ph type="pic" sz="quarter" idx="14"/>
          </p:nvPr>
        </p:nvSpPr>
        <p:spPr>
          <a:xfrm>
            <a:off x="5305417" y="3378365"/>
            <a:ext cx="608013" cy="641350"/>
          </a:xfrm>
        </p:spPr>
        <p:txBody>
          <a:bodyPr/>
          <a:lstStyle>
            <a:lvl1pPr marL="139700" indent="0">
              <a:buNone/>
              <a:defRPr/>
            </a:lvl1pPr>
          </a:lstStyle>
          <a:p>
            <a:endParaRPr lang="en-US"/>
          </a:p>
        </p:txBody>
      </p:sp>
      <p:sp>
        <p:nvSpPr>
          <p:cNvPr id="57" name="Picture Placeholder 52">
            <a:extLst>
              <a:ext uri="{FF2B5EF4-FFF2-40B4-BE49-F238E27FC236}">
                <a16:creationId xmlns:a16="http://schemas.microsoft.com/office/drawing/2014/main" id="{04F9AF61-5A83-E229-375B-66C63A4DDA07}"/>
              </a:ext>
            </a:extLst>
          </p:cNvPr>
          <p:cNvSpPr>
            <a:spLocks noGrp="1"/>
          </p:cNvSpPr>
          <p:nvPr userDrawn="1">
            <p:ph type="pic" sz="quarter" idx="15"/>
          </p:nvPr>
        </p:nvSpPr>
        <p:spPr>
          <a:xfrm>
            <a:off x="5304106" y="1819710"/>
            <a:ext cx="608013" cy="641350"/>
          </a:xfrm>
        </p:spPr>
        <p:txBody>
          <a:bodyPr/>
          <a:lstStyle>
            <a:lvl1pPr marL="139700" indent="0">
              <a:buNone/>
              <a:defRPr/>
            </a:lvl1pPr>
          </a:lstStyle>
          <a:p>
            <a:endParaRPr lang="en-US"/>
          </a:p>
        </p:txBody>
      </p:sp>
      <p:sp>
        <p:nvSpPr>
          <p:cNvPr id="60" name="Content Placeholder 59">
            <a:extLst>
              <a:ext uri="{FF2B5EF4-FFF2-40B4-BE49-F238E27FC236}">
                <a16:creationId xmlns:a16="http://schemas.microsoft.com/office/drawing/2014/main" id="{022302CA-9933-D6D7-4FCC-13624074BF65}"/>
              </a:ext>
            </a:extLst>
          </p:cNvPr>
          <p:cNvSpPr>
            <a:spLocks noGrp="1"/>
          </p:cNvSpPr>
          <p:nvPr userDrawn="1">
            <p:ph sz="quarter" idx="16"/>
          </p:nvPr>
        </p:nvSpPr>
        <p:spPr>
          <a:xfrm>
            <a:off x="1831975" y="1849438"/>
            <a:ext cx="2416175" cy="1190625"/>
          </a:xfrm>
        </p:spPr>
        <p:txBody>
          <a:bodyPr/>
          <a:lstStyle/>
          <a:p>
            <a:pPr lvl="0"/>
            <a:r>
              <a:rPr lang="en-US"/>
              <a:t>Click to edit Master text styles</a:t>
            </a:r>
          </a:p>
        </p:txBody>
      </p:sp>
      <p:sp>
        <p:nvSpPr>
          <p:cNvPr id="61" name="Content Placeholder 59">
            <a:extLst>
              <a:ext uri="{FF2B5EF4-FFF2-40B4-BE49-F238E27FC236}">
                <a16:creationId xmlns:a16="http://schemas.microsoft.com/office/drawing/2014/main" id="{34790E5B-759F-E866-B677-BF83CCA30D67}"/>
              </a:ext>
            </a:extLst>
          </p:cNvPr>
          <p:cNvSpPr>
            <a:spLocks noGrp="1"/>
          </p:cNvSpPr>
          <p:nvPr userDrawn="1">
            <p:ph sz="quarter" idx="17"/>
          </p:nvPr>
        </p:nvSpPr>
        <p:spPr>
          <a:xfrm>
            <a:off x="1831975" y="3514301"/>
            <a:ext cx="2416175" cy="1190625"/>
          </a:xfrm>
        </p:spPr>
        <p:txBody>
          <a:bodyPr/>
          <a:lstStyle/>
          <a:p>
            <a:pPr lvl="0"/>
            <a:r>
              <a:rPr lang="en-US"/>
              <a:t>Click to edit Master text styles</a:t>
            </a:r>
          </a:p>
        </p:txBody>
      </p:sp>
      <p:sp>
        <p:nvSpPr>
          <p:cNvPr id="62" name="Content Placeholder 59">
            <a:extLst>
              <a:ext uri="{FF2B5EF4-FFF2-40B4-BE49-F238E27FC236}">
                <a16:creationId xmlns:a16="http://schemas.microsoft.com/office/drawing/2014/main" id="{A14BB804-CF96-AA41-45DA-A8BEBF1BAB18}"/>
              </a:ext>
            </a:extLst>
          </p:cNvPr>
          <p:cNvSpPr>
            <a:spLocks noGrp="1"/>
          </p:cNvSpPr>
          <p:nvPr userDrawn="1">
            <p:ph sz="quarter" idx="18"/>
          </p:nvPr>
        </p:nvSpPr>
        <p:spPr>
          <a:xfrm>
            <a:off x="6112075" y="3514301"/>
            <a:ext cx="2416175" cy="1190625"/>
          </a:xfrm>
        </p:spPr>
        <p:txBody>
          <a:bodyPr/>
          <a:lstStyle/>
          <a:p>
            <a:pPr lvl="0"/>
            <a:r>
              <a:rPr lang="en-US"/>
              <a:t>Click to edit Master text styles</a:t>
            </a:r>
          </a:p>
        </p:txBody>
      </p:sp>
      <p:sp>
        <p:nvSpPr>
          <p:cNvPr id="63" name="Content Placeholder 59">
            <a:extLst>
              <a:ext uri="{FF2B5EF4-FFF2-40B4-BE49-F238E27FC236}">
                <a16:creationId xmlns:a16="http://schemas.microsoft.com/office/drawing/2014/main" id="{2584C26D-B696-557F-DC4C-603F24D2A714}"/>
              </a:ext>
            </a:extLst>
          </p:cNvPr>
          <p:cNvSpPr>
            <a:spLocks noGrp="1"/>
          </p:cNvSpPr>
          <p:nvPr userDrawn="1">
            <p:ph sz="quarter" idx="19"/>
          </p:nvPr>
        </p:nvSpPr>
        <p:spPr>
          <a:xfrm>
            <a:off x="6112075" y="1898400"/>
            <a:ext cx="2416175" cy="1190625"/>
          </a:xfrm>
        </p:spPr>
        <p:txBody>
          <a:bodyPr/>
          <a:lstStyle/>
          <a:p>
            <a:pPr lvl="0"/>
            <a:r>
              <a:rPr lang="en-US"/>
              <a:t>Click to edit Master text styles</a:t>
            </a:r>
          </a:p>
        </p:txBody>
      </p:sp>
      <p:sp>
        <p:nvSpPr>
          <p:cNvPr id="128" name="Text Placeholder 49">
            <a:extLst>
              <a:ext uri="{FF2B5EF4-FFF2-40B4-BE49-F238E27FC236}">
                <a16:creationId xmlns:a16="http://schemas.microsoft.com/office/drawing/2014/main" id="{A90E8303-DFFD-121C-A54F-F81A894D4765}"/>
              </a:ext>
            </a:extLst>
          </p:cNvPr>
          <p:cNvSpPr>
            <a:spLocks noGrp="1"/>
          </p:cNvSpPr>
          <p:nvPr userDrawn="1">
            <p:ph type="body" sz="quarter" idx="20"/>
          </p:nvPr>
        </p:nvSpPr>
        <p:spPr>
          <a:xfrm>
            <a:off x="6177775" y="3107468"/>
            <a:ext cx="2317750" cy="406833"/>
          </a:xfrm>
        </p:spPr>
        <p:txBody>
          <a:bodyPr/>
          <a:lstStyle>
            <a:lvl1pPr marL="0" indent="0">
              <a:buNone/>
              <a:defRPr lang="en-US" sz="1400" b="1" i="0" u="none" strike="noStrike" cap="none" dirty="0">
                <a:solidFill>
                  <a:schemeClr val="dk1"/>
                </a:solidFill>
                <a:latin typeface="Commissioner"/>
                <a:ea typeface="Commissioner"/>
                <a:cs typeface="Commissioner"/>
                <a:sym typeface="Commissioner"/>
              </a:defRPr>
            </a:lvl1pPr>
          </a:lstStyle>
          <a:p>
            <a:pPr marL="0" marR="0" lvl="0" indent="0" algn="l" defTabSz="914400" rtl="0" eaLnBrk="1" fontAlgn="auto" latinLnBrk="0" hangingPunct="1">
              <a:lnSpc>
                <a:spcPct val="115000"/>
              </a:lnSpc>
              <a:spcBef>
                <a:spcPts val="0"/>
              </a:spcBef>
              <a:spcAft>
                <a:spcPts val="0"/>
              </a:spcAft>
              <a:buClr>
                <a:schemeClr val="dk1"/>
              </a:buClr>
              <a:buSzPts val="1400"/>
              <a:buFont typeface="Commissioner"/>
              <a:buNone/>
              <a:tabLst/>
              <a:defRPr/>
            </a:pPr>
            <a:endParaRPr lang="en-US"/>
          </a:p>
        </p:txBody>
      </p:sp>
      <p:sp>
        <p:nvSpPr>
          <p:cNvPr id="129" name="Text Placeholder 49">
            <a:extLst>
              <a:ext uri="{FF2B5EF4-FFF2-40B4-BE49-F238E27FC236}">
                <a16:creationId xmlns:a16="http://schemas.microsoft.com/office/drawing/2014/main" id="{A059A97C-DEE0-4F9E-07C2-1DD44ECE1BC9}"/>
              </a:ext>
            </a:extLst>
          </p:cNvPr>
          <p:cNvSpPr>
            <a:spLocks noGrp="1"/>
          </p:cNvSpPr>
          <p:nvPr userDrawn="1">
            <p:ph type="body" sz="quarter" idx="21"/>
          </p:nvPr>
        </p:nvSpPr>
        <p:spPr>
          <a:xfrm>
            <a:off x="1877725" y="3101430"/>
            <a:ext cx="2317750" cy="406833"/>
          </a:xfrm>
        </p:spPr>
        <p:txBody>
          <a:bodyPr/>
          <a:lstStyle>
            <a:lvl1pPr marL="0" indent="0">
              <a:buNone/>
              <a:defRPr lang="en-US" sz="1400" b="1" i="0" u="none" strike="noStrike" cap="none" dirty="0">
                <a:solidFill>
                  <a:schemeClr val="dk1"/>
                </a:solidFill>
                <a:latin typeface="Commissioner"/>
                <a:ea typeface="Commissioner"/>
                <a:cs typeface="Commissioner"/>
                <a:sym typeface="Commissioner"/>
              </a:defRPr>
            </a:lvl1pPr>
          </a:lstStyle>
          <a:p>
            <a:pPr marL="0" marR="0" lvl="0" indent="0" algn="l" defTabSz="914400" rtl="0" eaLnBrk="1" fontAlgn="auto" latinLnBrk="0" hangingPunct="1">
              <a:lnSpc>
                <a:spcPct val="115000"/>
              </a:lnSpc>
              <a:spcBef>
                <a:spcPts val="0"/>
              </a:spcBef>
              <a:spcAft>
                <a:spcPts val="0"/>
              </a:spcAft>
              <a:buClr>
                <a:schemeClr val="dk1"/>
              </a:buClr>
              <a:buSzPts val="1400"/>
              <a:buFont typeface="Commissioner"/>
              <a:buNone/>
              <a:tabLst/>
              <a:defRPr/>
            </a:pPr>
            <a:endParaRPr lang="en-US"/>
          </a:p>
        </p:txBody>
      </p:sp>
    </p:spTree>
    <p:extLst>
      <p:ext uri="{BB962C8B-B14F-4D97-AF65-F5344CB8AC3E}">
        <p14:creationId xmlns:p14="http://schemas.microsoft.com/office/powerpoint/2010/main" val="1283322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CUSTOM_7_1">
    <p:spTree>
      <p:nvGrpSpPr>
        <p:cNvPr id="1" name="Shape 238"/>
        <p:cNvGrpSpPr/>
        <p:nvPr/>
      </p:nvGrpSpPr>
      <p:grpSpPr>
        <a:xfrm>
          <a:off x="0" y="0"/>
          <a:ext cx="0" cy="0"/>
          <a:chOff x="0" y="0"/>
          <a:chExt cx="0" cy="0"/>
        </a:xfrm>
      </p:grpSpPr>
      <p:sp>
        <p:nvSpPr>
          <p:cNvPr id="239" name="Google Shape;239;p31"/>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240" name="Google Shape;240;p31"/>
          <p:cNvSpPr txBox="1">
            <a:spLocks noGrp="1"/>
          </p:cNvSpPr>
          <p:nvPr>
            <p:ph type="subTitle" idx="1"/>
          </p:nvPr>
        </p:nvSpPr>
        <p:spPr>
          <a:xfrm>
            <a:off x="713244" y="3515601"/>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41" name="Google Shape;241;p31"/>
          <p:cNvSpPr txBox="1">
            <a:spLocks noGrp="1"/>
          </p:cNvSpPr>
          <p:nvPr>
            <p:ph type="subTitle" idx="2"/>
          </p:nvPr>
        </p:nvSpPr>
        <p:spPr>
          <a:xfrm>
            <a:off x="713244" y="3040799"/>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42" name="Google Shape;242;p31"/>
          <p:cNvSpPr txBox="1">
            <a:spLocks noGrp="1"/>
          </p:cNvSpPr>
          <p:nvPr>
            <p:ph type="subTitle" idx="3"/>
          </p:nvPr>
        </p:nvSpPr>
        <p:spPr>
          <a:xfrm>
            <a:off x="6030456" y="3515601"/>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43" name="Google Shape;243;p31"/>
          <p:cNvSpPr txBox="1">
            <a:spLocks noGrp="1"/>
          </p:cNvSpPr>
          <p:nvPr>
            <p:ph type="subTitle" idx="4"/>
          </p:nvPr>
        </p:nvSpPr>
        <p:spPr>
          <a:xfrm>
            <a:off x="6030456" y="3040799"/>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44" name="Google Shape;244;p31"/>
          <p:cNvSpPr txBox="1">
            <a:spLocks noGrp="1"/>
          </p:cNvSpPr>
          <p:nvPr>
            <p:ph type="subTitle" idx="5"/>
          </p:nvPr>
        </p:nvSpPr>
        <p:spPr>
          <a:xfrm>
            <a:off x="3371850" y="3515601"/>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45" name="Google Shape;245;p31"/>
          <p:cNvSpPr txBox="1">
            <a:spLocks noGrp="1"/>
          </p:cNvSpPr>
          <p:nvPr>
            <p:ph type="subTitle" idx="6"/>
          </p:nvPr>
        </p:nvSpPr>
        <p:spPr>
          <a:xfrm>
            <a:off x="3371850" y="3040799"/>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46" name="Google Shape;246;p31"/>
          <p:cNvSpPr txBox="1">
            <a:spLocks noGrp="1"/>
          </p:cNvSpPr>
          <p:nvPr>
            <p:ph type="subTitle" idx="7"/>
          </p:nvPr>
        </p:nvSpPr>
        <p:spPr>
          <a:xfrm>
            <a:off x="713244" y="1850002"/>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47" name="Google Shape;247;p31"/>
          <p:cNvSpPr txBox="1">
            <a:spLocks noGrp="1"/>
          </p:cNvSpPr>
          <p:nvPr>
            <p:ph type="subTitle" idx="8"/>
          </p:nvPr>
        </p:nvSpPr>
        <p:spPr>
          <a:xfrm>
            <a:off x="713244" y="1375200"/>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48" name="Google Shape;248;p31"/>
          <p:cNvSpPr txBox="1">
            <a:spLocks noGrp="1"/>
          </p:cNvSpPr>
          <p:nvPr>
            <p:ph type="subTitle" idx="9"/>
          </p:nvPr>
        </p:nvSpPr>
        <p:spPr>
          <a:xfrm>
            <a:off x="3371850" y="1850002"/>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49" name="Google Shape;249;p31"/>
          <p:cNvSpPr txBox="1">
            <a:spLocks noGrp="1"/>
          </p:cNvSpPr>
          <p:nvPr>
            <p:ph type="subTitle" idx="13"/>
          </p:nvPr>
        </p:nvSpPr>
        <p:spPr>
          <a:xfrm>
            <a:off x="3371850" y="1375200"/>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50" name="Google Shape;250;p31"/>
          <p:cNvSpPr txBox="1">
            <a:spLocks noGrp="1"/>
          </p:cNvSpPr>
          <p:nvPr>
            <p:ph type="subTitle" idx="14"/>
          </p:nvPr>
        </p:nvSpPr>
        <p:spPr>
          <a:xfrm>
            <a:off x="6030456" y="1850002"/>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51" name="Google Shape;251;p31"/>
          <p:cNvSpPr txBox="1">
            <a:spLocks noGrp="1"/>
          </p:cNvSpPr>
          <p:nvPr>
            <p:ph type="subTitle" idx="15"/>
          </p:nvPr>
        </p:nvSpPr>
        <p:spPr>
          <a:xfrm>
            <a:off x="6030456" y="1375200"/>
            <a:ext cx="2400300" cy="52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252" name="Google Shape;252;p31"/>
          <p:cNvSpPr/>
          <p:nvPr/>
        </p:nvSpPr>
        <p:spPr>
          <a:xfrm rot="10800000" flipH="1">
            <a:off x="25" y="-26"/>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3" name="Google Shape;253;p31"/>
          <p:cNvGrpSpPr/>
          <p:nvPr/>
        </p:nvGrpSpPr>
        <p:grpSpPr>
          <a:xfrm rot="10800000" flipH="1">
            <a:off x="141925" y="267450"/>
            <a:ext cx="9001950" cy="4876050"/>
            <a:chOff x="141900" y="-26"/>
            <a:chExt cx="9001950" cy="4876050"/>
          </a:xfrm>
        </p:grpSpPr>
        <p:cxnSp>
          <p:nvCxnSpPr>
            <p:cNvPr id="254" name="Google Shape;254;p31"/>
            <p:cNvCxnSpPr/>
            <p:nvPr/>
          </p:nvCxnSpPr>
          <p:spPr>
            <a:xfrm>
              <a:off x="7907850" y="4876024"/>
              <a:ext cx="1236000" cy="0"/>
            </a:xfrm>
            <a:prstGeom prst="straightConnector1">
              <a:avLst/>
            </a:prstGeom>
            <a:noFill/>
            <a:ln w="9525" cap="flat" cmpd="sng">
              <a:solidFill>
                <a:schemeClr val="dk1"/>
              </a:solidFill>
              <a:prstDash val="solid"/>
              <a:round/>
              <a:headEnd type="none" w="med" len="med"/>
              <a:tailEnd type="none" w="med" len="med"/>
            </a:ln>
          </p:spPr>
        </p:cxnSp>
        <p:cxnSp>
          <p:nvCxnSpPr>
            <p:cNvPr id="255" name="Google Shape;255;p31"/>
            <p:cNvCxnSpPr/>
            <p:nvPr/>
          </p:nvCxnSpPr>
          <p:spPr>
            <a:xfrm rot="10800000">
              <a:off x="141900" y="-26"/>
              <a:ext cx="0" cy="39585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35333910-8B4F-087C-6C4F-5FF5B4478AFF}"/>
              </a:ext>
            </a:extLst>
          </p:cNvPr>
          <p:cNvSpPr txBox="1"/>
          <p:nvPr userDrawn="1"/>
        </p:nvSpPr>
        <p:spPr>
          <a:xfrm>
            <a:off x="8371596" y="4806868"/>
            <a:ext cx="636131" cy="246221"/>
          </a:xfrm>
          <a:prstGeom prst="rect">
            <a:avLst/>
          </a:prstGeom>
          <a:noFill/>
        </p:spPr>
        <p:txBody>
          <a:bodyPr wrap="square" rtlCol="0">
            <a:spAutoFit/>
          </a:bodyPr>
          <a:lstStyle/>
          <a:p>
            <a:pPr algn="r"/>
            <a:fld id="{C6BD047B-26DF-C449-B280-46712638DC8C}" type="slidenum">
              <a:rPr lang="en-US" sz="1000" smtClean="0"/>
              <a:pPr algn="r"/>
              <a:t>‹#›</a:t>
            </a:fld>
            <a:endParaRPr lang="en-US" sz="100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CUSTOM_8">
    <p:spTree>
      <p:nvGrpSpPr>
        <p:cNvPr id="1" name="Shape 256"/>
        <p:cNvGrpSpPr/>
        <p:nvPr/>
      </p:nvGrpSpPr>
      <p:grpSpPr>
        <a:xfrm>
          <a:off x="0" y="0"/>
          <a:ext cx="0" cy="0"/>
          <a:chOff x="0" y="0"/>
          <a:chExt cx="0" cy="0"/>
        </a:xfrm>
      </p:grpSpPr>
      <p:sp>
        <p:nvSpPr>
          <p:cNvPr id="257" name="Google Shape;257;p32"/>
          <p:cNvSpPr txBox="1">
            <a:spLocks noGrp="1"/>
          </p:cNvSpPr>
          <p:nvPr>
            <p:ph type="title"/>
          </p:nvPr>
        </p:nvSpPr>
        <p:spPr>
          <a:xfrm>
            <a:off x="2654700" y="530250"/>
            <a:ext cx="3834600" cy="1108200"/>
          </a:xfrm>
          <a:prstGeom prst="rect">
            <a:avLst/>
          </a:prstGeom>
        </p:spPr>
        <p:txBody>
          <a:bodyPr spcFirstLastPara="1" wrap="square" lIns="91425" tIns="91425" rIns="91425" bIns="91425" anchor="t" anchorCtr="0">
            <a:noAutofit/>
          </a:bodyPr>
          <a:lstStyle>
            <a:lvl1pPr lvl="0">
              <a:spcBef>
                <a:spcPts val="0"/>
              </a:spcBef>
              <a:spcAft>
                <a:spcPts val="0"/>
              </a:spcAft>
              <a:buSzPts val="7200"/>
              <a:buNone/>
              <a:defRPr sz="60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a:endParaRPr/>
          </a:p>
        </p:txBody>
      </p:sp>
      <p:sp>
        <p:nvSpPr>
          <p:cNvPr id="258" name="Google Shape;258;p32"/>
          <p:cNvSpPr txBox="1">
            <a:spLocks noGrp="1"/>
          </p:cNvSpPr>
          <p:nvPr>
            <p:ph type="subTitle" idx="1"/>
          </p:nvPr>
        </p:nvSpPr>
        <p:spPr>
          <a:xfrm>
            <a:off x="2654700" y="2342156"/>
            <a:ext cx="3834600" cy="972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50"/>
              <a:buNone/>
              <a:defRPr sz="1550" b="1"/>
            </a:lvl1pPr>
            <a:lvl2pPr lvl="1" algn="ctr" rtl="0">
              <a:lnSpc>
                <a:spcPct val="115000"/>
              </a:lnSpc>
              <a:spcBef>
                <a:spcPts val="0"/>
              </a:spcBef>
              <a:spcAft>
                <a:spcPts val="0"/>
              </a:spcAft>
              <a:buSzPts val="1650"/>
              <a:buNone/>
              <a:defRPr sz="1650" b="1"/>
            </a:lvl2pPr>
            <a:lvl3pPr lvl="2" algn="ctr" rtl="0">
              <a:lnSpc>
                <a:spcPct val="115000"/>
              </a:lnSpc>
              <a:spcBef>
                <a:spcPts val="0"/>
              </a:spcBef>
              <a:spcAft>
                <a:spcPts val="0"/>
              </a:spcAft>
              <a:buSzPts val="1650"/>
              <a:buNone/>
              <a:defRPr sz="1650" b="1"/>
            </a:lvl3pPr>
            <a:lvl4pPr lvl="3" algn="ctr" rtl="0">
              <a:lnSpc>
                <a:spcPct val="115000"/>
              </a:lnSpc>
              <a:spcBef>
                <a:spcPts val="0"/>
              </a:spcBef>
              <a:spcAft>
                <a:spcPts val="0"/>
              </a:spcAft>
              <a:buSzPts val="1650"/>
              <a:buNone/>
              <a:defRPr sz="1650" b="1"/>
            </a:lvl4pPr>
            <a:lvl5pPr lvl="4" algn="ctr" rtl="0">
              <a:lnSpc>
                <a:spcPct val="115000"/>
              </a:lnSpc>
              <a:spcBef>
                <a:spcPts val="0"/>
              </a:spcBef>
              <a:spcAft>
                <a:spcPts val="0"/>
              </a:spcAft>
              <a:buSzPts val="1650"/>
              <a:buNone/>
              <a:defRPr sz="1650" b="1"/>
            </a:lvl5pPr>
            <a:lvl6pPr lvl="5" algn="ctr" rtl="0">
              <a:lnSpc>
                <a:spcPct val="115000"/>
              </a:lnSpc>
              <a:spcBef>
                <a:spcPts val="0"/>
              </a:spcBef>
              <a:spcAft>
                <a:spcPts val="0"/>
              </a:spcAft>
              <a:buSzPts val="1650"/>
              <a:buNone/>
              <a:defRPr sz="1650" b="1"/>
            </a:lvl6pPr>
            <a:lvl7pPr lvl="6" algn="ctr" rtl="0">
              <a:lnSpc>
                <a:spcPct val="115000"/>
              </a:lnSpc>
              <a:spcBef>
                <a:spcPts val="0"/>
              </a:spcBef>
              <a:spcAft>
                <a:spcPts val="0"/>
              </a:spcAft>
              <a:buSzPts val="1650"/>
              <a:buNone/>
              <a:defRPr sz="1650" b="1"/>
            </a:lvl7pPr>
            <a:lvl8pPr lvl="7" algn="ctr" rtl="0">
              <a:lnSpc>
                <a:spcPct val="115000"/>
              </a:lnSpc>
              <a:spcBef>
                <a:spcPts val="0"/>
              </a:spcBef>
              <a:spcAft>
                <a:spcPts val="0"/>
              </a:spcAft>
              <a:buSzPts val="1650"/>
              <a:buNone/>
              <a:defRPr sz="1650" b="1"/>
            </a:lvl8pPr>
            <a:lvl9pPr lvl="8" algn="ctr" rtl="0">
              <a:lnSpc>
                <a:spcPct val="115000"/>
              </a:lnSpc>
              <a:spcBef>
                <a:spcPts val="0"/>
              </a:spcBef>
              <a:spcAft>
                <a:spcPts val="0"/>
              </a:spcAft>
              <a:buSzPts val="1650"/>
              <a:buNone/>
              <a:defRPr sz="1650" b="1"/>
            </a:lvl9pPr>
          </a:lstStyle>
          <a:p>
            <a:endParaRPr/>
          </a:p>
        </p:txBody>
      </p:sp>
      <p:sp>
        <p:nvSpPr>
          <p:cNvPr id="259" name="Google Shape;259;p32"/>
          <p:cNvSpPr txBox="1">
            <a:spLocks noGrp="1"/>
          </p:cNvSpPr>
          <p:nvPr>
            <p:ph type="subTitle" idx="2"/>
          </p:nvPr>
        </p:nvSpPr>
        <p:spPr>
          <a:xfrm>
            <a:off x="2654700" y="4111851"/>
            <a:ext cx="3834600" cy="3387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300"/>
              <a:buNone/>
              <a:defRPr sz="1000"/>
            </a:lvl1pPr>
            <a:lvl2pPr lvl="1" algn="ctr" rtl="0">
              <a:lnSpc>
                <a:spcPct val="115000"/>
              </a:lnSpc>
              <a:spcBef>
                <a:spcPts val="0"/>
              </a:spcBef>
              <a:spcAft>
                <a:spcPts val="0"/>
              </a:spcAft>
              <a:buSzPts val="1300"/>
              <a:buNone/>
              <a:defRPr sz="1300" b="1"/>
            </a:lvl2pPr>
            <a:lvl3pPr lvl="2" algn="ctr" rtl="0">
              <a:lnSpc>
                <a:spcPct val="115000"/>
              </a:lnSpc>
              <a:spcBef>
                <a:spcPts val="0"/>
              </a:spcBef>
              <a:spcAft>
                <a:spcPts val="0"/>
              </a:spcAft>
              <a:buSzPts val="1300"/>
              <a:buNone/>
              <a:defRPr sz="1300" b="1"/>
            </a:lvl3pPr>
            <a:lvl4pPr lvl="3" algn="ctr" rtl="0">
              <a:lnSpc>
                <a:spcPct val="115000"/>
              </a:lnSpc>
              <a:spcBef>
                <a:spcPts val="0"/>
              </a:spcBef>
              <a:spcAft>
                <a:spcPts val="0"/>
              </a:spcAft>
              <a:buSzPts val="1300"/>
              <a:buNone/>
              <a:defRPr sz="1300" b="1"/>
            </a:lvl4pPr>
            <a:lvl5pPr lvl="4" algn="ctr" rtl="0">
              <a:lnSpc>
                <a:spcPct val="115000"/>
              </a:lnSpc>
              <a:spcBef>
                <a:spcPts val="0"/>
              </a:spcBef>
              <a:spcAft>
                <a:spcPts val="0"/>
              </a:spcAft>
              <a:buSzPts val="1300"/>
              <a:buNone/>
              <a:defRPr sz="1300" b="1"/>
            </a:lvl5pPr>
            <a:lvl6pPr lvl="5" algn="ctr" rtl="0">
              <a:lnSpc>
                <a:spcPct val="115000"/>
              </a:lnSpc>
              <a:spcBef>
                <a:spcPts val="0"/>
              </a:spcBef>
              <a:spcAft>
                <a:spcPts val="0"/>
              </a:spcAft>
              <a:buSzPts val="1300"/>
              <a:buNone/>
              <a:defRPr sz="1300" b="1"/>
            </a:lvl6pPr>
            <a:lvl7pPr lvl="6" algn="ctr" rtl="0">
              <a:lnSpc>
                <a:spcPct val="115000"/>
              </a:lnSpc>
              <a:spcBef>
                <a:spcPts val="0"/>
              </a:spcBef>
              <a:spcAft>
                <a:spcPts val="0"/>
              </a:spcAft>
              <a:buSzPts val="1300"/>
              <a:buNone/>
              <a:defRPr sz="1300" b="1"/>
            </a:lvl7pPr>
            <a:lvl8pPr lvl="7" algn="ctr" rtl="0">
              <a:lnSpc>
                <a:spcPct val="115000"/>
              </a:lnSpc>
              <a:spcBef>
                <a:spcPts val="0"/>
              </a:spcBef>
              <a:spcAft>
                <a:spcPts val="0"/>
              </a:spcAft>
              <a:buSzPts val="1300"/>
              <a:buNone/>
              <a:defRPr sz="1300" b="1"/>
            </a:lvl8pPr>
            <a:lvl9pPr lvl="8" algn="ctr" rtl="0">
              <a:lnSpc>
                <a:spcPct val="115000"/>
              </a:lnSpc>
              <a:spcBef>
                <a:spcPts val="0"/>
              </a:spcBef>
              <a:spcAft>
                <a:spcPts val="0"/>
              </a:spcAft>
              <a:buSzPts val="1300"/>
              <a:buNone/>
              <a:defRPr sz="1300" b="1"/>
            </a:lvl9pPr>
          </a:lstStyle>
          <a:p>
            <a:endParaRPr/>
          </a:p>
        </p:txBody>
      </p:sp>
      <p:grpSp>
        <p:nvGrpSpPr>
          <p:cNvPr id="260" name="Google Shape;260;p32"/>
          <p:cNvGrpSpPr/>
          <p:nvPr/>
        </p:nvGrpSpPr>
        <p:grpSpPr>
          <a:xfrm>
            <a:off x="713688" y="2579400"/>
            <a:ext cx="8430488" cy="2564100"/>
            <a:chOff x="713688" y="2579400"/>
            <a:chExt cx="8430488" cy="2564100"/>
          </a:xfrm>
        </p:grpSpPr>
        <p:cxnSp>
          <p:nvCxnSpPr>
            <p:cNvPr id="261" name="Google Shape;261;p32"/>
            <p:cNvCxnSpPr/>
            <p:nvPr/>
          </p:nvCxnSpPr>
          <p:spPr>
            <a:xfrm>
              <a:off x="2839075" y="4876025"/>
              <a:ext cx="6305100" cy="0"/>
            </a:xfrm>
            <a:prstGeom prst="straightConnector1">
              <a:avLst/>
            </a:prstGeom>
            <a:noFill/>
            <a:ln w="9525" cap="flat" cmpd="sng">
              <a:solidFill>
                <a:schemeClr val="dk1"/>
              </a:solidFill>
              <a:prstDash val="solid"/>
              <a:round/>
              <a:headEnd type="none" w="med" len="med"/>
              <a:tailEnd type="none" w="med" len="med"/>
            </a:ln>
          </p:spPr>
        </p:cxnSp>
        <p:cxnSp>
          <p:nvCxnSpPr>
            <p:cNvPr id="262" name="Google Shape;262;p32"/>
            <p:cNvCxnSpPr/>
            <p:nvPr/>
          </p:nvCxnSpPr>
          <p:spPr>
            <a:xfrm rot="10800000">
              <a:off x="713688" y="2579400"/>
              <a:ext cx="0" cy="2564100"/>
            </a:xfrm>
            <a:prstGeom prst="straightConnector1">
              <a:avLst/>
            </a:prstGeom>
            <a:noFill/>
            <a:ln w="9525" cap="flat" cmpd="sng">
              <a:solidFill>
                <a:schemeClr val="dk1"/>
              </a:solidFill>
              <a:prstDash val="solid"/>
              <a:round/>
              <a:headEnd type="none" w="med" len="med"/>
              <a:tailEnd type="none" w="med" len="med"/>
            </a:ln>
          </p:spPr>
        </p:cxnSp>
      </p:grpSp>
      <p:sp>
        <p:nvSpPr>
          <p:cNvPr id="263" name="Google Shape;263;p32"/>
          <p:cNvSpPr txBox="1"/>
          <p:nvPr/>
        </p:nvSpPr>
        <p:spPr>
          <a:xfrm>
            <a:off x="5734495" y="4490485"/>
            <a:ext cx="3455577" cy="365618"/>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SzPts val="1018"/>
              <a:buNone/>
            </a:pPr>
            <a:r>
              <a:rPr lang="en" sz="800">
                <a:solidFill>
                  <a:schemeClr val="dk1"/>
                </a:solidFill>
                <a:latin typeface="Commissioner"/>
                <a:ea typeface="Commissioner"/>
                <a:cs typeface="Commissioner"/>
                <a:sym typeface="Commissioner"/>
              </a:rPr>
              <a:t>Credits: This presentation template was created by </a:t>
            </a:r>
            <a:r>
              <a:rPr lang="en" sz="800" b="1" u="sng">
                <a:solidFill>
                  <a:schemeClr val="dk1"/>
                </a:solidFill>
                <a:latin typeface="Commissioner"/>
                <a:ea typeface="Commissioner"/>
                <a:cs typeface="Commissioner"/>
                <a:sym typeface="Commissioner"/>
                <a:hlinkClick r:id="rId2">
                  <a:extLst>
                    <a:ext uri="{A12FA001-AC4F-418D-AE19-62706E023703}">
                      <ahyp:hlinkClr xmlns:ahyp="http://schemas.microsoft.com/office/drawing/2018/hyperlinkcolor" val="tx"/>
                    </a:ext>
                  </a:extLst>
                </a:hlinkClick>
              </a:rPr>
              <a:t>Slidesgo</a:t>
            </a:r>
            <a:r>
              <a:rPr lang="en" sz="800">
                <a:solidFill>
                  <a:schemeClr val="dk1"/>
                </a:solidFill>
                <a:latin typeface="Commissioner"/>
                <a:ea typeface="Commissioner"/>
                <a:cs typeface="Commissioner"/>
                <a:sym typeface="Commissioner"/>
              </a:rPr>
              <a:t>, </a:t>
            </a:r>
          </a:p>
          <a:p>
            <a:pPr marL="0" lvl="0" indent="0" algn="r" rtl="0">
              <a:lnSpc>
                <a:spcPct val="115000"/>
              </a:lnSpc>
              <a:spcBef>
                <a:spcPts val="0"/>
              </a:spcBef>
              <a:spcAft>
                <a:spcPts val="0"/>
              </a:spcAft>
              <a:buSzPts val="1018"/>
              <a:buNone/>
            </a:pPr>
            <a:r>
              <a:rPr lang="en" sz="800">
                <a:solidFill>
                  <a:schemeClr val="dk1"/>
                </a:solidFill>
                <a:latin typeface="Commissioner"/>
                <a:ea typeface="Commissioner"/>
                <a:cs typeface="Commissioner"/>
                <a:sym typeface="Commissioner"/>
              </a:rPr>
              <a:t>and includes icons by </a:t>
            </a:r>
            <a:r>
              <a:rPr lang="en" sz="800" b="1" u="sng">
                <a:solidFill>
                  <a:schemeClr val="dk1"/>
                </a:solidFill>
                <a:latin typeface="Commissioner"/>
                <a:ea typeface="Commissioner"/>
                <a:cs typeface="Commissioner"/>
                <a:sym typeface="Commissioner"/>
                <a:hlinkClick r:id="rId3">
                  <a:extLst>
                    <a:ext uri="{A12FA001-AC4F-418D-AE19-62706E023703}">
                      <ahyp:hlinkClr xmlns:ahyp="http://schemas.microsoft.com/office/drawing/2018/hyperlinkcolor" val="tx"/>
                    </a:ext>
                  </a:extLst>
                </a:hlinkClick>
              </a:rPr>
              <a:t>Flaticon</a:t>
            </a:r>
            <a:r>
              <a:rPr lang="en" sz="800">
                <a:solidFill>
                  <a:schemeClr val="dk1"/>
                </a:solidFill>
                <a:latin typeface="Commissioner"/>
                <a:ea typeface="Commissioner"/>
                <a:cs typeface="Commissioner"/>
                <a:sym typeface="Commissioner"/>
              </a:rPr>
              <a:t>, and infographics &amp; images by </a:t>
            </a:r>
            <a:r>
              <a:rPr lang="en" sz="800" b="1" u="sng">
                <a:solidFill>
                  <a:schemeClr val="dk1"/>
                </a:solidFill>
                <a:latin typeface="Commissioner"/>
                <a:ea typeface="Commissioner"/>
                <a:cs typeface="Commissioner"/>
                <a:sym typeface="Commissioner"/>
                <a:hlinkClick r:id="rId4">
                  <a:extLst>
                    <a:ext uri="{A12FA001-AC4F-418D-AE19-62706E023703}">
                      <ahyp:hlinkClr xmlns:ahyp="http://schemas.microsoft.com/office/drawing/2018/hyperlinkcolor" val="tx"/>
                    </a:ext>
                  </a:extLst>
                </a:hlinkClick>
              </a:rPr>
              <a:t>Freepik</a:t>
            </a:r>
            <a:endParaRPr sz="800">
              <a:solidFill>
                <a:schemeClr val="dk1"/>
              </a:solidFill>
              <a:latin typeface="Commissioner"/>
              <a:ea typeface="Commissioner"/>
              <a:cs typeface="Commissioner"/>
              <a:sym typeface="Commissioner"/>
            </a:endParaRPr>
          </a:p>
        </p:txBody>
      </p:sp>
      <p:sp>
        <p:nvSpPr>
          <p:cNvPr id="2" name="TextBox 1">
            <a:extLst>
              <a:ext uri="{FF2B5EF4-FFF2-40B4-BE49-F238E27FC236}">
                <a16:creationId xmlns:a16="http://schemas.microsoft.com/office/drawing/2014/main" id="{8D2A89EF-76A8-484B-3699-CB9CA1FF9450}"/>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64"/>
        <p:cNvGrpSpPr/>
        <p:nvPr/>
      </p:nvGrpSpPr>
      <p:grpSpPr>
        <a:xfrm>
          <a:off x="0" y="0"/>
          <a:ext cx="0" cy="0"/>
          <a:chOff x="0" y="0"/>
          <a:chExt cx="0" cy="0"/>
        </a:xfrm>
      </p:grpSpPr>
      <p:cxnSp>
        <p:nvCxnSpPr>
          <p:cNvPr id="265" name="Google Shape;265;p33"/>
          <p:cNvCxnSpPr/>
          <p:nvPr/>
        </p:nvCxnSpPr>
        <p:spPr>
          <a:xfrm rot="10800000">
            <a:off x="9002100" y="-100"/>
            <a:ext cx="0" cy="2652600"/>
          </a:xfrm>
          <a:prstGeom prst="straightConnector1">
            <a:avLst/>
          </a:prstGeom>
          <a:noFill/>
          <a:ln w="9525" cap="flat" cmpd="sng">
            <a:solidFill>
              <a:schemeClr val="dk1"/>
            </a:solidFill>
            <a:prstDash val="solid"/>
            <a:round/>
            <a:headEnd type="none" w="med" len="med"/>
            <a:tailEnd type="none" w="med" len="med"/>
          </a:ln>
        </p:spPr>
      </p:cxnSp>
      <p:sp>
        <p:nvSpPr>
          <p:cNvPr id="266" name="Google Shape;266;p33"/>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7" name="Google Shape;267;p33"/>
          <p:cNvCxnSpPr/>
          <p:nvPr/>
        </p:nvCxnSpPr>
        <p:spPr>
          <a:xfrm>
            <a:off x="4273200" y="4876025"/>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268" name="Google Shape;268;p33"/>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B0D83FF7-4E16-6CF0-B074-D20909D28DCC}"/>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10">
    <p:spTree>
      <p:nvGrpSpPr>
        <p:cNvPr id="1" name="Shape 269"/>
        <p:cNvGrpSpPr/>
        <p:nvPr/>
      </p:nvGrpSpPr>
      <p:grpSpPr>
        <a:xfrm>
          <a:off x="0" y="0"/>
          <a:ext cx="0" cy="0"/>
          <a:chOff x="0" y="0"/>
          <a:chExt cx="0" cy="0"/>
        </a:xfrm>
      </p:grpSpPr>
      <p:sp>
        <p:nvSpPr>
          <p:cNvPr id="270" name="Google Shape;270;p34"/>
          <p:cNvSpPr/>
          <p:nvPr/>
        </p:nvSpPr>
        <p:spPr>
          <a:xfrm rot="10800000">
            <a:off x="125" y="0"/>
            <a:ext cx="7167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 name="Google Shape;271;p34"/>
          <p:cNvGrpSpPr/>
          <p:nvPr/>
        </p:nvGrpSpPr>
        <p:grpSpPr>
          <a:xfrm rot="10800000">
            <a:off x="0" y="363100"/>
            <a:ext cx="8860200" cy="4780400"/>
            <a:chOff x="283800" y="0"/>
            <a:chExt cx="8860200" cy="4780400"/>
          </a:xfrm>
        </p:grpSpPr>
        <p:cxnSp>
          <p:nvCxnSpPr>
            <p:cNvPr id="272" name="Google Shape;272;p34"/>
            <p:cNvCxnSpPr/>
            <p:nvPr/>
          </p:nvCxnSpPr>
          <p:spPr>
            <a:xfrm>
              <a:off x="4273200" y="4780400"/>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273" name="Google Shape;273;p34"/>
            <p:cNvCxnSpPr/>
            <p:nvPr/>
          </p:nvCxnSpPr>
          <p:spPr>
            <a:xfrm rot="10800000">
              <a:off x="28380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2" name="TextBox 1">
            <a:extLst>
              <a:ext uri="{FF2B5EF4-FFF2-40B4-BE49-F238E27FC236}">
                <a16:creationId xmlns:a16="http://schemas.microsoft.com/office/drawing/2014/main" id="{C0972EEF-2425-23A4-EDCB-9B8CB1B2EA93}"/>
              </a:ext>
            </a:extLst>
          </p:cNvPr>
          <p:cNvSpPr txBox="1"/>
          <p:nvPr userDrawn="1"/>
        </p:nvSpPr>
        <p:spPr>
          <a:xfrm>
            <a:off x="159149" y="4785931"/>
            <a:ext cx="636131" cy="246221"/>
          </a:xfrm>
          <a:prstGeom prst="rect">
            <a:avLst/>
          </a:prstGeom>
          <a:noFill/>
        </p:spPr>
        <p:txBody>
          <a:bodyPr wrap="square" rtlCol="0">
            <a:spAutoFit/>
          </a:bodyPr>
          <a:lstStyle/>
          <a:p>
            <a:pPr algn="l"/>
            <a:fld id="{C6BD047B-26DF-C449-B280-46712638DC8C}" type="slidenum">
              <a:rPr lang="en-US" sz="1000" smtClean="0"/>
              <a:pPr algn="l"/>
              <a:t>‹#›</a:t>
            </a:fld>
            <a:endParaRPr lang="en-US" sz="10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70650"/>
            <a:ext cx="7717500" cy="5499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1pPr>
            <a:lvl2pPr lvl="1"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2pPr>
            <a:lvl3pPr lvl="2"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3pPr>
            <a:lvl4pPr lvl="3"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4pPr>
            <a:lvl5pPr lvl="4"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5pPr>
            <a:lvl6pPr lvl="5"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6pPr>
            <a:lvl7pPr lvl="6"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7pPr>
            <a:lvl8pPr lvl="7"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8pPr>
            <a:lvl9pPr lvl="8"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9pPr>
          </a:lstStyle>
          <a:p>
            <a:endParaRPr/>
          </a:p>
        </p:txBody>
      </p:sp>
      <p:sp>
        <p:nvSpPr>
          <p:cNvPr id="7" name="Google Shape;7;p1"/>
          <p:cNvSpPr txBox="1">
            <a:spLocks noGrp="1"/>
          </p:cNvSpPr>
          <p:nvPr>
            <p:ph type="body" idx="1"/>
          </p:nvPr>
        </p:nvSpPr>
        <p:spPr>
          <a:xfrm>
            <a:off x="713225" y="1297400"/>
            <a:ext cx="7717500" cy="327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1pPr>
            <a:lvl2pPr marL="914400" lvl="1"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2pPr>
            <a:lvl3pPr marL="1371600" lvl="2"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3pPr>
            <a:lvl4pPr marL="1828800" lvl="3"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4pPr>
            <a:lvl5pPr marL="2286000" lvl="4"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5pPr>
            <a:lvl6pPr marL="2743200" lvl="5"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6pPr>
            <a:lvl7pPr marL="3200400" lvl="6"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7pPr>
            <a:lvl8pPr marL="3657600" lvl="7"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8pPr>
            <a:lvl9pPr marL="4114800" lvl="8" indent="-317500">
              <a:lnSpc>
                <a:spcPct val="115000"/>
              </a:lnSpc>
              <a:spcBef>
                <a:spcPts val="1600"/>
              </a:spcBef>
              <a:spcAft>
                <a:spcPts val="1600"/>
              </a:spcAft>
              <a:buClr>
                <a:schemeClr val="dk1"/>
              </a:buClr>
              <a:buSzPts val="1400"/>
              <a:buFont typeface="Commissioner"/>
              <a:buChar char="■"/>
              <a:defRPr>
                <a:solidFill>
                  <a:schemeClr val="dk1"/>
                </a:solidFill>
                <a:latin typeface="Commissioner"/>
                <a:ea typeface="Commissioner"/>
                <a:cs typeface="Commissioner"/>
                <a:sym typeface="Commission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91" r:id="rId3"/>
    <p:sldLayoutId id="2147483650" r:id="rId4"/>
    <p:sldLayoutId id="2147483651" r:id="rId5"/>
    <p:sldLayoutId id="2147483652" r:id="rId6"/>
    <p:sldLayoutId id="2147483654" r:id="rId7"/>
    <p:sldLayoutId id="2147483655" r:id="rId8"/>
    <p:sldLayoutId id="2147483658" r:id="rId9"/>
    <p:sldLayoutId id="2147483659" r:id="rId10"/>
    <p:sldLayoutId id="2147483661" r:id="rId11"/>
    <p:sldLayoutId id="2147483690" r:id="rId12"/>
    <p:sldLayoutId id="2147483664" r:id="rId13"/>
    <p:sldLayoutId id="2147483665" r:id="rId14"/>
    <p:sldLayoutId id="2147483667" r:id="rId15"/>
    <p:sldLayoutId id="2147483668" r:id="rId16"/>
    <p:sldLayoutId id="2147483671" r:id="rId17"/>
    <p:sldLayoutId id="2147483688" r:id="rId18"/>
    <p:sldLayoutId id="2147483689" r:id="rId19"/>
    <p:sldLayoutId id="2147483677" r:id="rId20"/>
    <p:sldLayoutId id="2147483678" r:id="rId21"/>
    <p:sldLayoutId id="2147483679" r:id="rId22"/>
    <p:sldLayoutId id="2147483680"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hyperlink" Target="https://doi.org/10.1109/TCPMT.2022.320719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hyperlink" Target="https://doi.org/10.1145/2966986.2980095" TargetMode="Externa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jpg"/><Relationship Id="rId7"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image" Target="../media/image4.jpeg"/><Relationship Id="rId9" Type="http://schemas.openxmlformats.org/officeDocument/2006/relationships/image" Target="../media/image1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hyperlink" Target="https://doi.org/10.1145/2966986.298009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hyperlink" Target="https://ieeexplore.ieee.org/document/10069926"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6.svg"/></Relationships>
</file>

<file path=ppt/slides/_rels/slide2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5.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33.svg"/><Relationship Id="rId9"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30.sv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28.xml"/><Relationship Id="rId1" Type="http://schemas.openxmlformats.org/officeDocument/2006/relationships/slideLayout" Target="../slideLayouts/slideLayout18.xml"/><Relationship Id="rId5" Type="http://schemas.openxmlformats.org/officeDocument/2006/relationships/image" Target="../media/image51.sv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29.xml"/><Relationship Id="rId1" Type="http://schemas.openxmlformats.org/officeDocument/2006/relationships/slideLayout" Target="../slideLayouts/slideLayout18.xml"/><Relationship Id="rId5" Type="http://schemas.openxmlformats.org/officeDocument/2006/relationships/image" Target="../media/image53.sv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56.sv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31.xml"/><Relationship Id="rId1" Type="http://schemas.openxmlformats.org/officeDocument/2006/relationships/slideLayout" Target="../slideLayouts/slideLayout18.xml"/><Relationship Id="rId5" Type="http://schemas.openxmlformats.org/officeDocument/2006/relationships/image" Target="../media/image58.sv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32.xml"/><Relationship Id="rId1" Type="http://schemas.openxmlformats.org/officeDocument/2006/relationships/slideLayout" Target="../slideLayouts/slideLayout18.xml"/><Relationship Id="rId5" Type="http://schemas.openxmlformats.org/officeDocument/2006/relationships/image" Target="../media/image60.sv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62.sv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680.png"/><Relationship Id="rId7" Type="http://schemas.openxmlformats.org/officeDocument/2006/relationships/image" Target="../media/image64.svg"/><Relationship Id="rId2" Type="http://schemas.openxmlformats.org/officeDocument/2006/relationships/notesSlide" Target="../notesSlides/notesSlide34.xml"/><Relationship Id="rId1" Type="http://schemas.openxmlformats.org/officeDocument/2006/relationships/slideLayout" Target="../slideLayouts/slideLayout18.xml"/><Relationship Id="rId6" Type="http://schemas.openxmlformats.org/officeDocument/2006/relationships/image" Target="../media/image63.png"/><Relationship Id="rId5" Type="http://schemas.openxmlformats.org/officeDocument/2006/relationships/image" Target="../media/image40.sv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680.png"/><Relationship Id="rId7" Type="http://schemas.openxmlformats.org/officeDocument/2006/relationships/image" Target="../media/image66.svg"/><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65.png"/><Relationship Id="rId5" Type="http://schemas.openxmlformats.org/officeDocument/2006/relationships/image" Target="../media/image40.sv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680.png"/><Relationship Id="rId7" Type="http://schemas.openxmlformats.org/officeDocument/2006/relationships/image" Target="../media/image68.svg"/><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9.png"/><Relationship Id="rId7"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70.svg"/></Relationships>
</file>

<file path=ppt/slides/_rels/slide39.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76.svg"/><Relationship Id="rId5" Type="http://schemas.openxmlformats.org/officeDocument/2006/relationships/image" Target="../media/image75.png"/><Relationship Id="rId10" Type="http://schemas.openxmlformats.org/officeDocument/2006/relationships/image" Target="../media/image12.svg"/><Relationship Id="rId4" Type="http://schemas.openxmlformats.org/officeDocument/2006/relationships/image" Target="../media/image74.svg"/><Relationship Id="rId9" Type="http://schemas.openxmlformats.org/officeDocument/2006/relationships/image" Target="../media/image11.png"/></Relationships>
</file>

<file path=ppt/slides/_rels/slide40.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11.png"/><Relationship Id="rId3" Type="http://schemas.openxmlformats.org/officeDocument/2006/relationships/image" Target="../media/image75.png"/><Relationship Id="rId7" Type="http://schemas.openxmlformats.org/officeDocument/2006/relationships/image" Target="../media/image81.png"/><Relationship Id="rId12" Type="http://schemas.openxmlformats.org/officeDocument/2006/relationships/image" Target="../media/image86.svg"/><Relationship Id="rId2" Type="http://schemas.openxmlformats.org/officeDocument/2006/relationships/notesSlide" Target="../notesSlides/notesSlide39.xml"/><Relationship Id="rId1" Type="http://schemas.openxmlformats.org/officeDocument/2006/relationships/slideLayout" Target="../slideLayouts/slideLayout18.xml"/><Relationship Id="rId6" Type="http://schemas.openxmlformats.org/officeDocument/2006/relationships/image" Target="../media/image80.sv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svg"/><Relationship Id="rId4" Type="http://schemas.openxmlformats.org/officeDocument/2006/relationships/image" Target="../media/image76.svg"/><Relationship Id="rId9" Type="http://schemas.openxmlformats.org/officeDocument/2006/relationships/image" Target="../media/image83.png"/><Relationship Id="rId14" Type="http://schemas.openxmlformats.org/officeDocument/2006/relationships/image" Target="../media/image12.svg"/></Relationships>
</file>

<file path=ppt/slides/_rels/slide41.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77.png"/><Relationship Id="rId7" Type="http://schemas.openxmlformats.org/officeDocument/2006/relationships/image" Target="../media/image89.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image" Target="../media/image88.svg"/><Relationship Id="rId5" Type="http://schemas.openxmlformats.org/officeDocument/2006/relationships/image" Target="../media/image83.png"/><Relationship Id="rId4" Type="http://schemas.openxmlformats.org/officeDocument/2006/relationships/image" Target="../media/image87.svg"/></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93.png"/><Relationship Id="rId4" Type="http://schemas.openxmlformats.org/officeDocument/2006/relationships/image" Target="../media/image92.svg"/></Relationships>
</file>

<file path=ppt/slides/_rels/slide43.xml.rels><?xml version="1.0" encoding="UTF-8" standalone="yes"?>
<Relationships xmlns="http://schemas.openxmlformats.org/package/2006/relationships"><Relationship Id="rId3" Type="http://schemas.openxmlformats.org/officeDocument/2006/relationships/image" Target="../media/image970.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17.xml"/><Relationship Id="rId4" Type="http://schemas.openxmlformats.org/officeDocument/2006/relationships/image" Target="../media/image26.svg"/></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8.xml"/><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image" Target="../media/image26.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7.xml"/><Relationship Id="rId1" Type="http://schemas.openxmlformats.org/officeDocument/2006/relationships/slideLayout" Target="../slideLayouts/slideLayout17.xml"/><Relationship Id="rId5" Type="http://schemas.openxmlformats.org/officeDocument/2006/relationships/image" Target="../media/image28.svg"/><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8.xml"/><Relationship Id="rId1" Type="http://schemas.openxmlformats.org/officeDocument/2006/relationships/slideLayout" Target="../slideLayouts/slideLayout17.xml"/><Relationship Id="rId5" Type="http://schemas.openxmlformats.org/officeDocument/2006/relationships/image" Target="../media/image28.svg"/><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98.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1.xml"/><Relationship Id="rId1" Type="http://schemas.openxmlformats.org/officeDocument/2006/relationships/slideLayout" Target="../slideLayouts/slideLayout18.xml"/><Relationship Id="rId4" Type="http://schemas.openxmlformats.org/officeDocument/2006/relationships/image" Target="../media/image101.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3.png"/><Relationship Id="rId1" Type="http://schemas.openxmlformats.org/officeDocument/2006/relationships/slideLayout" Target="../slideLayouts/slideLayout18.xml"/><Relationship Id="rId4" Type="http://schemas.openxmlformats.org/officeDocument/2006/relationships/image" Target="../media/image32.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4.xml"/><Relationship Id="rId1" Type="http://schemas.openxmlformats.org/officeDocument/2006/relationships/slideLayout" Target="../slideLayouts/slideLayout21.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3.xml"/><Relationship Id="rId5" Type="http://schemas.openxmlformats.org/officeDocument/2006/relationships/image" Target="../media/image106.svg"/><Relationship Id="rId4" Type="http://schemas.openxmlformats.org/officeDocument/2006/relationships/image" Target="../media/image105.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ctrTitle"/>
          </p:nvPr>
        </p:nvSpPr>
        <p:spPr>
          <a:xfrm>
            <a:off x="713224" y="1332200"/>
            <a:ext cx="6847453" cy="190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800" dirty="0"/>
              <a:t>LUCIE: A Universal </a:t>
            </a:r>
            <a:br>
              <a:rPr lang="en-US" sz="2800" dirty="0"/>
            </a:br>
            <a:r>
              <a:rPr lang="en-US" sz="2800" dirty="0">
                <a:solidFill>
                  <a:schemeClr val="accent1"/>
                </a:solidFill>
              </a:rPr>
              <a:t>Chiplet-Interposer Design Framework </a:t>
            </a:r>
            <a:br>
              <a:rPr lang="en-US" sz="2800" dirty="0"/>
            </a:br>
            <a:r>
              <a:rPr lang="en-US" sz="2800" dirty="0"/>
              <a:t>for Plug-and-Play Integration</a:t>
            </a:r>
          </a:p>
        </p:txBody>
      </p:sp>
      <p:sp>
        <p:nvSpPr>
          <p:cNvPr id="291" name="Google Shape;291;p41"/>
          <p:cNvSpPr txBox="1">
            <a:spLocks noGrp="1"/>
          </p:cNvSpPr>
          <p:nvPr>
            <p:ph type="subTitle" idx="1"/>
          </p:nvPr>
        </p:nvSpPr>
        <p:spPr>
          <a:xfrm>
            <a:off x="713225" y="3315975"/>
            <a:ext cx="5004900" cy="4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Zixi Li</a:t>
            </a:r>
            <a:r>
              <a:rPr lang="en-US" dirty="0"/>
              <a:t>, David Wentzlaff</a:t>
            </a:r>
            <a:endParaRPr lang="en" dirty="0"/>
          </a:p>
          <a:p>
            <a:pPr marL="0" lvl="0" indent="0" algn="l" rtl="0">
              <a:spcBef>
                <a:spcPts val="0"/>
              </a:spcBef>
              <a:spcAft>
                <a:spcPts val="0"/>
              </a:spcAft>
              <a:buNone/>
            </a:pPr>
            <a:r>
              <a:rPr lang="en-US" dirty="0"/>
              <a:t>Princeton University</a:t>
            </a:r>
            <a:endParaRPr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D71923F-351E-CD46-9F50-7FB85677DEF9}"/>
                  </a:ext>
                </a:extLst>
              </p14:cNvPr>
              <p14:cNvContentPartPr/>
              <p14:nvPr/>
            </p14:nvContentPartPr>
            <p14:xfrm>
              <a:off x="9563173" y="3228158"/>
              <a:ext cx="271080" cy="760680"/>
            </p14:xfrm>
          </p:contentPart>
        </mc:Choice>
        <mc:Fallback xmlns="">
          <p:pic>
            <p:nvPicPr>
              <p:cNvPr id="2" name="Ink 1">
                <a:extLst>
                  <a:ext uri="{FF2B5EF4-FFF2-40B4-BE49-F238E27FC236}">
                    <a16:creationId xmlns:a16="http://schemas.microsoft.com/office/drawing/2014/main" id="{BD71923F-351E-CD46-9F50-7FB85677DEF9}"/>
                  </a:ext>
                </a:extLst>
              </p:cNvPr>
              <p:cNvPicPr/>
              <p:nvPr/>
            </p:nvPicPr>
            <p:blipFill>
              <a:blip r:embed="rId4"/>
              <a:stretch>
                <a:fillRect/>
              </a:stretch>
            </p:blipFill>
            <p:spPr>
              <a:xfrm>
                <a:off x="9554173" y="3219158"/>
                <a:ext cx="288720" cy="778320"/>
              </a:xfrm>
              <a:prstGeom prst="rect">
                <a:avLst/>
              </a:prstGeom>
            </p:spPr>
          </p:pic>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31"/>
        <p:cNvGrpSpPr/>
        <p:nvPr/>
      </p:nvGrpSpPr>
      <p:grpSpPr>
        <a:xfrm>
          <a:off x="0" y="0"/>
          <a:ext cx="0" cy="0"/>
          <a:chOff x="0" y="0"/>
          <a:chExt cx="0" cy="0"/>
        </a:xfrm>
      </p:grpSpPr>
      <p:grpSp>
        <p:nvGrpSpPr>
          <p:cNvPr id="332" name="Google Shape;332;p45"/>
          <p:cNvGrpSpPr/>
          <p:nvPr/>
        </p:nvGrpSpPr>
        <p:grpSpPr>
          <a:xfrm>
            <a:off x="0" y="0"/>
            <a:ext cx="2473800" cy="4131000"/>
            <a:chOff x="0" y="0"/>
            <a:chExt cx="2473800" cy="4131000"/>
          </a:xfrm>
        </p:grpSpPr>
        <p:sp>
          <p:nvSpPr>
            <p:cNvPr id="333" name="Google Shape;333;p45"/>
            <p:cNvSpPr/>
            <p:nvPr/>
          </p:nvSpPr>
          <p:spPr>
            <a:xfrm>
              <a:off x="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4" name="Google Shape;334;p45"/>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35" name="Google Shape;335;p45"/>
          <p:cNvSpPr txBox="1">
            <a:spLocks noGrp="1"/>
          </p:cNvSpPr>
          <p:nvPr>
            <p:ph type="title"/>
          </p:nvPr>
        </p:nvSpPr>
        <p:spPr>
          <a:xfrm>
            <a:off x="1512074" y="2036300"/>
            <a:ext cx="3471783" cy="14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Background</a:t>
            </a:r>
            <a:endParaRPr/>
          </a:p>
        </p:txBody>
      </p:sp>
      <p:sp>
        <p:nvSpPr>
          <p:cNvPr id="336" name="Google Shape;336;p45"/>
          <p:cNvSpPr txBox="1">
            <a:spLocks noGrp="1"/>
          </p:cNvSpPr>
          <p:nvPr>
            <p:ph type="title" idx="2"/>
          </p:nvPr>
        </p:nvSpPr>
        <p:spPr>
          <a:xfrm>
            <a:off x="1512075" y="1012500"/>
            <a:ext cx="1076100" cy="87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00</a:t>
            </a:r>
            <a:endParaRPr/>
          </a:p>
        </p:txBody>
      </p:sp>
      <p:sp>
        <p:nvSpPr>
          <p:cNvPr id="337" name="Google Shape;337;p45"/>
          <p:cNvSpPr txBox="1">
            <a:spLocks noGrp="1"/>
          </p:cNvSpPr>
          <p:nvPr>
            <p:ph type="subTitle" idx="1"/>
          </p:nvPr>
        </p:nvSpPr>
        <p:spPr>
          <a:xfrm>
            <a:off x="1512075" y="3573275"/>
            <a:ext cx="3205200" cy="69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629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582D-5729-0410-3F26-F84D3D89F17C}"/>
              </a:ext>
            </a:extLst>
          </p:cNvPr>
          <p:cNvSpPr>
            <a:spLocks noGrp="1"/>
          </p:cNvSpPr>
          <p:nvPr>
            <p:ph type="title"/>
          </p:nvPr>
        </p:nvSpPr>
        <p:spPr/>
        <p:txBody>
          <a:bodyPr/>
          <a:lstStyle/>
          <a:p>
            <a:r>
              <a:rPr lang="en-US"/>
              <a:t>What are Chiplets?</a:t>
            </a:r>
          </a:p>
        </p:txBody>
      </p:sp>
      <p:sp>
        <p:nvSpPr>
          <p:cNvPr id="3" name="Text Placeholder 2">
            <a:extLst>
              <a:ext uri="{FF2B5EF4-FFF2-40B4-BE49-F238E27FC236}">
                <a16:creationId xmlns:a16="http://schemas.microsoft.com/office/drawing/2014/main" id="{0E9BF026-BD04-BB1B-08CD-FCE0AB774500}"/>
              </a:ext>
            </a:extLst>
          </p:cNvPr>
          <p:cNvSpPr>
            <a:spLocks noGrp="1"/>
          </p:cNvSpPr>
          <p:nvPr>
            <p:ph type="body" idx="4294967295"/>
          </p:nvPr>
        </p:nvSpPr>
        <p:spPr>
          <a:xfrm>
            <a:off x="713225" y="1204349"/>
            <a:ext cx="3780900" cy="3405435"/>
          </a:xfrm>
        </p:spPr>
        <p:txBody>
          <a:bodyPr/>
          <a:lstStyle/>
          <a:p>
            <a:pPr>
              <a:spcAft>
                <a:spcPts val="600"/>
              </a:spcAft>
            </a:pPr>
            <a:r>
              <a:rPr lang="en-US"/>
              <a:t>A type of Multi-Chip Modules (MCM)</a:t>
            </a:r>
          </a:p>
          <a:p>
            <a:pPr>
              <a:spcAft>
                <a:spcPts val="600"/>
              </a:spcAft>
            </a:pPr>
            <a:r>
              <a:rPr lang="en-US"/>
              <a:t>Instead of building the entire system on a single monolithic chip</a:t>
            </a:r>
            <a:r>
              <a:rPr lang="en-US">
                <a:latin typeface="Commissioner" panose="02010600030101010101" charset="0"/>
              </a:rPr>
              <a:t>, </a:t>
            </a:r>
            <a:r>
              <a:rPr lang="en-US" b="0" i="0">
                <a:solidFill>
                  <a:srgbClr val="111111"/>
                </a:solidFill>
                <a:effectLst/>
                <a:latin typeface="Commissioner" panose="02010600030101010101" charset="0"/>
              </a:rPr>
              <a:t>use </a:t>
            </a:r>
            <a:r>
              <a:rPr lang="en-US" b="1" i="0">
                <a:solidFill>
                  <a:srgbClr val="111111"/>
                </a:solidFill>
                <a:effectLst/>
                <a:latin typeface="Commissioner" panose="02010600030101010101" charset="0"/>
              </a:rPr>
              <a:t>multiple smaller chips</a:t>
            </a:r>
            <a:r>
              <a:rPr lang="en-US" b="0" i="0">
                <a:solidFill>
                  <a:srgbClr val="111111"/>
                </a:solidFill>
                <a:effectLst/>
                <a:latin typeface="Commissioner" panose="02010600030101010101" charset="0"/>
              </a:rPr>
              <a:t> to form a larger integrated circuit.</a:t>
            </a:r>
            <a:endParaRPr lang="en-US"/>
          </a:p>
          <a:p>
            <a:pPr>
              <a:spcAft>
                <a:spcPts val="600"/>
              </a:spcAft>
            </a:pPr>
            <a:endParaRPr lang="en-US"/>
          </a:p>
        </p:txBody>
      </p:sp>
      <p:sp>
        <p:nvSpPr>
          <p:cNvPr id="4" name="Text Placeholder 3">
            <a:extLst>
              <a:ext uri="{FF2B5EF4-FFF2-40B4-BE49-F238E27FC236}">
                <a16:creationId xmlns:a16="http://schemas.microsoft.com/office/drawing/2014/main" id="{B44156C3-EC9D-F744-A6FD-44594DE56EE3}"/>
              </a:ext>
            </a:extLst>
          </p:cNvPr>
          <p:cNvSpPr>
            <a:spLocks noGrp="1"/>
          </p:cNvSpPr>
          <p:nvPr>
            <p:ph type="body" idx="4294967295"/>
          </p:nvPr>
        </p:nvSpPr>
        <p:spPr>
          <a:xfrm>
            <a:off x="4651325" y="1204350"/>
            <a:ext cx="3780900" cy="2734800"/>
          </a:xfrm>
        </p:spPr>
        <p:txBody>
          <a:bodyPr/>
          <a:lstStyle/>
          <a:p>
            <a:endParaRPr lang="en-US"/>
          </a:p>
        </p:txBody>
      </p:sp>
      <p:grpSp>
        <p:nvGrpSpPr>
          <p:cNvPr id="7" name="Group 6">
            <a:extLst>
              <a:ext uri="{FF2B5EF4-FFF2-40B4-BE49-F238E27FC236}">
                <a16:creationId xmlns:a16="http://schemas.microsoft.com/office/drawing/2014/main" id="{8DA7B6F0-D86B-CBA7-B342-51E1E9781DB8}"/>
              </a:ext>
            </a:extLst>
          </p:cNvPr>
          <p:cNvGrpSpPr/>
          <p:nvPr/>
        </p:nvGrpSpPr>
        <p:grpSpPr>
          <a:xfrm>
            <a:off x="6477477" y="1308959"/>
            <a:ext cx="1953248" cy="1425060"/>
            <a:chOff x="459301" y="3043654"/>
            <a:chExt cx="1921718" cy="1442037"/>
          </a:xfrm>
        </p:grpSpPr>
        <p:pic>
          <p:nvPicPr>
            <p:cNvPr id="1026" name="Picture 2">
              <a:extLst>
                <a:ext uri="{FF2B5EF4-FFF2-40B4-BE49-F238E27FC236}">
                  <a16:creationId xmlns:a16="http://schemas.microsoft.com/office/drawing/2014/main" id="{52D66300-4C48-8C19-911F-C96738DB2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025" y="3043654"/>
              <a:ext cx="1728271" cy="11480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BB9651A-A9F2-D596-EFD6-F0EB4E9B7C68}"/>
                </a:ext>
              </a:extLst>
            </p:cNvPr>
            <p:cNvSpPr txBox="1"/>
            <p:nvPr/>
          </p:nvSpPr>
          <p:spPr>
            <a:xfrm>
              <a:off x="459301" y="4228750"/>
              <a:ext cx="1921718" cy="256941"/>
            </a:xfrm>
            <a:prstGeom prst="rect">
              <a:avLst/>
            </a:prstGeom>
            <a:noFill/>
          </p:spPr>
          <p:txBody>
            <a:bodyPr wrap="square" rtlCol="0">
              <a:spAutoFit/>
            </a:bodyPr>
            <a:lstStyle/>
            <a:p>
              <a:pPr algn="ctr"/>
              <a:r>
                <a:rPr lang="en-US" sz="1050"/>
                <a:t>IBM Power 5 and L3$</a:t>
              </a:r>
            </a:p>
          </p:txBody>
        </p:sp>
      </p:grpSp>
      <p:grpSp>
        <p:nvGrpSpPr>
          <p:cNvPr id="9" name="Group 8">
            <a:extLst>
              <a:ext uri="{FF2B5EF4-FFF2-40B4-BE49-F238E27FC236}">
                <a16:creationId xmlns:a16="http://schemas.microsoft.com/office/drawing/2014/main" id="{6885400C-6A15-966F-777D-820802F12D17}"/>
              </a:ext>
            </a:extLst>
          </p:cNvPr>
          <p:cNvGrpSpPr/>
          <p:nvPr/>
        </p:nvGrpSpPr>
        <p:grpSpPr>
          <a:xfrm>
            <a:off x="4823200" y="1308959"/>
            <a:ext cx="1482403" cy="1514410"/>
            <a:chOff x="2568162" y="2860775"/>
            <a:chExt cx="1482403" cy="1514410"/>
          </a:xfrm>
        </p:grpSpPr>
        <p:pic>
          <p:nvPicPr>
            <p:cNvPr id="1030" name="Picture 6" descr="undefined">
              <a:extLst>
                <a:ext uri="{FF2B5EF4-FFF2-40B4-BE49-F238E27FC236}">
                  <a16:creationId xmlns:a16="http://schemas.microsoft.com/office/drawing/2014/main" id="{7E21FE9B-2BBF-ABD3-1123-FB3478335A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8162" y="2860775"/>
              <a:ext cx="1482403" cy="12159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8AC0BD9-C9D0-B843-FAA7-64F3BB090CB7}"/>
                </a:ext>
              </a:extLst>
            </p:cNvPr>
            <p:cNvSpPr txBox="1"/>
            <p:nvPr/>
          </p:nvSpPr>
          <p:spPr>
            <a:xfrm>
              <a:off x="2703807" y="4121269"/>
              <a:ext cx="1211113" cy="253916"/>
            </a:xfrm>
            <a:prstGeom prst="rect">
              <a:avLst/>
            </a:prstGeom>
            <a:noFill/>
          </p:spPr>
          <p:txBody>
            <a:bodyPr wrap="square" rtlCol="0">
              <a:spAutoFit/>
            </a:bodyPr>
            <a:lstStyle/>
            <a:p>
              <a:pPr algn="ctr"/>
              <a:r>
                <a:rPr lang="en-US" sz="1050"/>
                <a:t>Intel Pentium Pro</a:t>
              </a:r>
            </a:p>
          </p:txBody>
        </p:sp>
      </p:grpSp>
      <p:grpSp>
        <p:nvGrpSpPr>
          <p:cNvPr id="11" name="Group 10">
            <a:extLst>
              <a:ext uri="{FF2B5EF4-FFF2-40B4-BE49-F238E27FC236}">
                <a16:creationId xmlns:a16="http://schemas.microsoft.com/office/drawing/2014/main" id="{FDD825B6-B76B-3207-05AD-206EED7ADD41}"/>
              </a:ext>
            </a:extLst>
          </p:cNvPr>
          <p:cNvGrpSpPr/>
          <p:nvPr/>
        </p:nvGrpSpPr>
        <p:grpSpPr>
          <a:xfrm>
            <a:off x="4958845" y="2867917"/>
            <a:ext cx="1211113" cy="1381879"/>
            <a:chOff x="4923928" y="2972601"/>
            <a:chExt cx="1211113" cy="1381879"/>
          </a:xfrm>
        </p:grpSpPr>
        <p:pic>
          <p:nvPicPr>
            <p:cNvPr id="1032" name="Picture 8" descr="Apple M2 processor">
              <a:extLst>
                <a:ext uri="{FF2B5EF4-FFF2-40B4-BE49-F238E27FC236}">
                  <a16:creationId xmlns:a16="http://schemas.microsoft.com/office/drawing/2014/main" id="{DBE678F5-3CB6-74F9-9630-748898BEE4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7357" y="2972601"/>
              <a:ext cx="964255" cy="11157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ACD8F9B-327C-DBA6-CD90-7E8C2B4EFC20}"/>
                </a:ext>
              </a:extLst>
            </p:cNvPr>
            <p:cNvSpPr txBox="1"/>
            <p:nvPr/>
          </p:nvSpPr>
          <p:spPr>
            <a:xfrm>
              <a:off x="4923928" y="4100564"/>
              <a:ext cx="1211113" cy="253916"/>
            </a:xfrm>
            <a:prstGeom prst="rect">
              <a:avLst/>
            </a:prstGeom>
            <a:noFill/>
          </p:spPr>
          <p:txBody>
            <a:bodyPr wrap="square" rtlCol="0">
              <a:spAutoFit/>
            </a:bodyPr>
            <a:lstStyle/>
            <a:p>
              <a:pPr algn="ctr"/>
              <a:r>
                <a:rPr lang="en-US" sz="1050"/>
                <a:t>Apple M2</a:t>
              </a:r>
            </a:p>
          </p:txBody>
        </p:sp>
      </p:grpSp>
      <p:grpSp>
        <p:nvGrpSpPr>
          <p:cNvPr id="13" name="Group 12">
            <a:extLst>
              <a:ext uri="{FF2B5EF4-FFF2-40B4-BE49-F238E27FC236}">
                <a16:creationId xmlns:a16="http://schemas.microsoft.com/office/drawing/2014/main" id="{C79A6C94-762E-F556-D436-CC6BECC36EC3}"/>
              </a:ext>
            </a:extLst>
          </p:cNvPr>
          <p:cNvGrpSpPr/>
          <p:nvPr/>
        </p:nvGrpSpPr>
        <p:grpSpPr>
          <a:xfrm>
            <a:off x="6678839" y="2867917"/>
            <a:ext cx="1653576" cy="1628307"/>
            <a:chOff x="6721326" y="2821226"/>
            <a:chExt cx="1653576" cy="1628307"/>
          </a:xfrm>
        </p:grpSpPr>
        <p:pic>
          <p:nvPicPr>
            <p:cNvPr id="1036" name="Picture 12">
              <a:extLst>
                <a:ext uri="{FF2B5EF4-FFF2-40B4-BE49-F238E27FC236}">
                  <a16:creationId xmlns:a16="http://schemas.microsoft.com/office/drawing/2014/main" id="{141A2ED5-1C2B-DEA1-F9D4-5DA2CCD214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1052" y="2821226"/>
              <a:ext cx="1054124" cy="13743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E310104-224A-C34C-A350-ADDCE3834A78}"/>
                </a:ext>
              </a:extLst>
            </p:cNvPr>
            <p:cNvSpPr txBox="1"/>
            <p:nvPr/>
          </p:nvSpPr>
          <p:spPr>
            <a:xfrm>
              <a:off x="6721326" y="4195617"/>
              <a:ext cx="1653576" cy="253916"/>
            </a:xfrm>
            <a:prstGeom prst="rect">
              <a:avLst/>
            </a:prstGeom>
            <a:noFill/>
          </p:spPr>
          <p:txBody>
            <a:bodyPr wrap="square" rtlCol="0">
              <a:spAutoFit/>
            </a:bodyPr>
            <a:lstStyle/>
            <a:p>
              <a:pPr algn="ctr"/>
              <a:r>
                <a:rPr lang="en-US" sz="1050"/>
                <a:t>Intel Ponte Vecchio</a:t>
              </a:r>
            </a:p>
          </p:txBody>
        </p:sp>
      </p:grpSp>
    </p:spTree>
    <p:extLst>
      <p:ext uri="{BB962C8B-B14F-4D97-AF65-F5344CB8AC3E}">
        <p14:creationId xmlns:p14="http://schemas.microsoft.com/office/powerpoint/2010/main" val="1664585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582D-5729-0410-3F26-F84D3D89F17C}"/>
              </a:ext>
            </a:extLst>
          </p:cNvPr>
          <p:cNvSpPr>
            <a:spLocks noGrp="1"/>
          </p:cNvSpPr>
          <p:nvPr>
            <p:ph type="title"/>
          </p:nvPr>
        </p:nvSpPr>
        <p:spPr/>
        <p:txBody>
          <a:bodyPr/>
          <a:lstStyle/>
          <a:p>
            <a:r>
              <a:rPr lang="en-US" altLang="zh-CN"/>
              <a:t>Chiplet</a:t>
            </a:r>
            <a:r>
              <a:rPr lang="zh-CN" altLang="en-US"/>
              <a:t> </a:t>
            </a:r>
            <a:r>
              <a:rPr lang="en-US" altLang="zh-CN"/>
              <a:t>Systems</a:t>
            </a:r>
            <a:endParaRPr lang="en-US"/>
          </a:p>
        </p:txBody>
      </p:sp>
      <p:sp>
        <p:nvSpPr>
          <p:cNvPr id="3" name="Text Placeholder 2">
            <a:extLst>
              <a:ext uri="{FF2B5EF4-FFF2-40B4-BE49-F238E27FC236}">
                <a16:creationId xmlns:a16="http://schemas.microsoft.com/office/drawing/2014/main" id="{0E9BF026-BD04-BB1B-08CD-FCE0AB774500}"/>
              </a:ext>
            </a:extLst>
          </p:cNvPr>
          <p:cNvSpPr>
            <a:spLocks noGrp="1"/>
          </p:cNvSpPr>
          <p:nvPr>
            <p:ph type="body" idx="4294967295"/>
          </p:nvPr>
        </p:nvSpPr>
        <p:spPr>
          <a:xfrm>
            <a:off x="713225" y="1204349"/>
            <a:ext cx="3780900" cy="3405435"/>
          </a:xfrm>
        </p:spPr>
        <p:txBody>
          <a:bodyPr/>
          <a:lstStyle/>
          <a:p>
            <a:pPr>
              <a:spcAft>
                <a:spcPts val="600"/>
              </a:spcAft>
            </a:pPr>
            <a:r>
              <a:rPr lang="en-US"/>
              <a:t>Instead of building the entire system on a single monolithic chip</a:t>
            </a:r>
            <a:r>
              <a:rPr lang="en-US">
                <a:latin typeface="Commissioner" panose="02010600030101010101" charset="0"/>
              </a:rPr>
              <a:t>, </a:t>
            </a:r>
            <a:r>
              <a:rPr lang="en-US" b="0" i="0">
                <a:solidFill>
                  <a:srgbClr val="111111"/>
                </a:solidFill>
                <a:effectLst/>
                <a:latin typeface="Commissioner" panose="02010600030101010101" charset="0"/>
              </a:rPr>
              <a:t>use </a:t>
            </a:r>
            <a:r>
              <a:rPr lang="en-US" b="1" i="0">
                <a:solidFill>
                  <a:srgbClr val="111111"/>
                </a:solidFill>
                <a:effectLst/>
                <a:latin typeface="Commissioner" panose="02010600030101010101" charset="0"/>
              </a:rPr>
              <a:t>multiple smaller chips</a:t>
            </a:r>
            <a:r>
              <a:rPr lang="en-US" b="0" i="0">
                <a:solidFill>
                  <a:srgbClr val="111111"/>
                </a:solidFill>
                <a:effectLst/>
                <a:latin typeface="Commissioner" panose="02010600030101010101" charset="0"/>
              </a:rPr>
              <a:t> to form a larger integrated circuit.</a:t>
            </a:r>
            <a:endParaRPr lang="en-US" altLang="zh-CN"/>
          </a:p>
          <a:p>
            <a:pPr>
              <a:spcAft>
                <a:spcPts val="600"/>
              </a:spcAft>
            </a:pPr>
            <a:r>
              <a:rPr lang="en-US" altLang="zh-CN"/>
              <a:t>Generally consists of </a:t>
            </a:r>
            <a:r>
              <a:rPr lang="en-US" altLang="zh-CN" b="1" err="1"/>
              <a:t>chiplets</a:t>
            </a:r>
            <a:r>
              <a:rPr lang="en-US" altLang="zh-CN"/>
              <a:t> and </a:t>
            </a:r>
            <a:r>
              <a:rPr lang="en-US" altLang="zh-CN" b="1"/>
              <a:t>interposer</a:t>
            </a:r>
            <a:r>
              <a:rPr lang="en-US" altLang="zh-CN"/>
              <a:t>.</a:t>
            </a:r>
          </a:p>
          <a:p>
            <a:pPr>
              <a:spcAft>
                <a:spcPts val="600"/>
              </a:spcAft>
            </a:pPr>
            <a:r>
              <a:rPr lang="en-US" altLang="zh-CN" b="1"/>
              <a:t>Chiplets </a:t>
            </a:r>
            <a:r>
              <a:rPr lang="en-US" altLang="zh-CN"/>
              <a:t>are similar to normal chips, except they may have finer bump pitches (micro-bumps).</a:t>
            </a:r>
          </a:p>
          <a:p>
            <a:pPr>
              <a:spcAft>
                <a:spcPts val="600"/>
              </a:spcAft>
            </a:pPr>
            <a:r>
              <a:rPr lang="en-US" b="1"/>
              <a:t>Interposers </a:t>
            </a:r>
            <a:r>
              <a:rPr lang="en-US" altLang="zh-CN"/>
              <a:t>have contacts configured on both sides and come in lots of flavors.</a:t>
            </a:r>
            <a:endParaRPr lang="en-US"/>
          </a:p>
        </p:txBody>
      </p:sp>
      <p:sp>
        <p:nvSpPr>
          <p:cNvPr id="4" name="Text Placeholder 3">
            <a:extLst>
              <a:ext uri="{FF2B5EF4-FFF2-40B4-BE49-F238E27FC236}">
                <a16:creationId xmlns:a16="http://schemas.microsoft.com/office/drawing/2014/main" id="{B44156C3-EC9D-F744-A6FD-44594DE56EE3}"/>
              </a:ext>
            </a:extLst>
          </p:cNvPr>
          <p:cNvSpPr>
            <a:spLocks noGrp="1"/>
          </p:cNvSpPr>
          <p:nvPr>
            <p:ph type="body" idx="4294967295"/>
          </p:nvPr>
        </p:nvSpPr>
        <p:spPr>
          <a:xfrm>
            <a:off x="4651325" y="1204350"/>
            <a:ext cx="3780900" cy="2734800"/>
          </a:xfrm>
        </p:spPr>
        <p:txBody>
          <a:bodyPr/>
          <a:lstStyle/>
          <a:p>
            <a:endParaRPr lang="en-US"/>
          </a:p>
        </p:txBody>
      </p:sp>
      <p:pic>
        <p:nvPicPr>
          <p:cNvPr id="1026" name="Picture 2" descr="Industry Heavyweights Team to Drive Chiplet Interconnect Standard ...">
            <a:extLst>
              <a:ext uri="{FF2B5EF4-FFF2-40B4-BE49-F238E27FC236}">
                <a16:creationId xmlns:a16="http://schemas.microsoft.com/office/drawing/2014/main" id="{C05B9856-7FD5-F670-5C6E-58ABE4A78C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009" t="38505" b="37945"/>
          <a:stretch/>
        </p:blipFill>
        <p:spPr bwMode="auto">
          <a:xfrm>
            <a:off x="4649877" y="2101893"/>
            <a:ext cx="3931164" cy="856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DD40682-61F4-0A84-6EF5-A33BAC4B6C8F}"/>
              </a:ext>
            </a:extLst>
          </p:cNvPr>
          <p:cNvSpPr txBox="1"/>
          <p:nvPr/>
        </p:nvSpPr>
        <p:spPr>
          <a:xfrm>
            <a:off x="4649877" y="2972515"/>
            <a:ext cx="4021234" cy="584775"/>
          </a:xfrm>
          <a:prstGeom prst="rect">
            <a:avLst/>
          </a:prstGeom>
          <a:noFill/>
        </p:spPr>
        <p:txBody>
          <a:bodyPr wrap="square" rtlCol="0">
            <a:spAutoFit/>
          </a:bodyPr>
          <a:lstStyle/>
          <a:p>
            <a:r>
              <a:rPr lang="en-US" sz="800">
                <a:effectLst/>
              </a:rPr>
              <a:t>D. Das Sharma, G. </a:t>
            </a:r>
            <a:r>
              <a:rPr lang="en-US" sz="800" err="1">
                <a:effectLst/>
              </a:rPr>
              <a:t>Pasdast</a:t>
            </a:r>
            <a:r>
              <a:rPr lang="en-US" sz="800">
                <a:effectLst/>
              </a:rPr>
              <a:t>, Z. Qian, and K. </a:t>
            </a:r>
            <a:r>
              <a:rPr lang="en-US" sz="800" err="1">
                <a:effectLst/>
              </a:rPr>
              <a:t>Aygun</a:t>
            </a:r>
            <a:r>
              <a:rPr lang="en-US" sz="800">
                <a:effectLst/>
              </a:rPr>
              <a:t>, “Universal Chiplet Interconnect Express (</a:t>
            </a:r>
            <a:r>
              <a:rPr lang="en-US" sz="800" err="1">
                <a:effectLst/>
              </a:rPr>
              <a:t>UCIe</a:t>
            </a:r>
            <a:r>
              <a:rPr lang="en-US" sz="800">
                <a:effectLst/>
              </a:rPr>
              <a:t>): An Open Industry Standard for Innovations With Chiplets at Package Level,” </a:t>
            </a:r>
            <a:r>
              <a:rPr lang="en-US" sz="800" i="1">
                <a:effectLst/>
              </a:rPr>
              <a:t>IEEE Trans. </a:t>
            </a:r>
            <a:r>
              <a:rPr lang="en-US" sz="800" i="1" err="1">
                <a:effectLst/>
              </a:rPr>
              <a:t>Compon</a:t>
            </a:r>
            <a:r>
              <a:rPr lang="en-US" sz="800" i="1">
                <a:effectLst/>
              </a:rPr>
              <a:t>., </a:t>
            </a:r>
            <a:r>
              <a:rPr lang="en-US" sz="800" i="1" err="1">
                <a:effectLst/>
              </a:rPr>
              <a:t>Packag</a:t>
            </a:r>
            <a:r>
              <a:rPr lang="en-US" sz="800" i="1">
                <a:effectLst/>
              </a:rPr>
              <a:t>. Manufact. Technol.</a:t>
            </a:r>
            <a:r>
              <a:rPr lang="en-US" sz="800">
                <a:effectLst/>
              </a:rPr>
              <a:t>, vol. 12, no. 9, pp. 1423–1431, Sep. 2022, </a:t>
            </a:r>
            <a:r>
              <a:rPr lang="en-US" sz="800" err="1">
                <a:effectLst/>
              </a:rPr>
              <a:t>doi</a:t>
            </a:r>
            <a:r>
              <a:rPr lang="en-US" sz="800">
                <a:effectLst/>
              </a:rPr>
              <a:t>: </a:t>
            </a:r>
            <a:r>
              <a:rPr lang="en-US" sz="800">
                <a:effectLst/>
                <a:hlinkClick r:id="rId4"/>
              </a:rPr>
              <a:t>10.1109/TCPMT.2022.3207195</a:t>
            </a:r>
            <a:r>
              <a:rPr lang="en-US" sz="800">
                <a:effectLst/>
              </a:rPr>
              <a:t>.</a:t>
            </a:r>
          </a:p>
        </p:txBody>
      </p:sp>
    </p:spTree>
    <p:extLst>
      <p:ext uri="{BB962C8B-B14F-4D97-AF65-F5344CB8AC3E}">
        <p14:creationId xmlns:p14="http://schemas.microsoft.com/office/powerpoint/2010/main" val="234383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582D-5729-0410-3F26-F84D3D89F17C}"/>
              </a:ext>
            </a:extLst>
          </p:cNvPr>
          <p:cNvSpPr>
            <a:spLocks noGrp="1"/>
          </p:cNvSpPr>
          <p:nvPr>
            <p:ph type="title"/>
          </p:nvPr>
        </p:nvSpPr>
        <p:spPr/>
        <p:txBody>
          <a:bodyPr/>
          <a:lstStyle/>
          <a:p>
            <a:r>
              <a:rPr lang="en-US"/>
              <a:t>Benefit of Chiplets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0E9BF026-BD04-BB1B-08CD-FCE0AB774500}"/>
                  </a:ext>
                </a:extLst>
              </p:cNvPr>
              <p:cNvSpPr>
                <a:spLocks noGrp="1"/>
              </p:cNvSpPr>
              <p:nvPr>
                <p:ph type="body" idx="4294967295"/>
              </p:nvPr>
            </p:nvSpPr>
            <p:spPr>
              <a:xfrm>
                <a:off x="713225" y="1204349"/>
                <a:ext cx="3780900" cy="3405435"/>
              </a:xfrm>
            </p:spPr>
            <p:txBody>
              <a:bodyPr/>
              <a:lstStyle/>
              <a:p>
                <a:pPr>
                  <a:spcAft>
                    <a:spcPts val="600"/>
                  </a:spcAft>
                </a:pPr>
                <a:r>
                  <a:rPr lang="en-US"/>
                  <a:t>Allow integration of chips with different manufacturing techniques.</a:t>
                </a:r>
              </a:p>
              <a:p>
                <a:pPr>
                  <a:spcAft>
                    <a:spcPts val="600"/>
                  </a:spcAft>
                </a:pPr>
                <a:r>
                  <a:rPr lang="en-US"/>
                  <a:t>Better yield due to smaller chip sizes. Makes larger designs feasible.</a:t>
                </a:r>
              </a:p>
              <a:p>
                <a:pPr marL="596900" lvl="1" indent="0">
                  <a:spcAft>
                    <a:spcPts val="600"/>
                  </a:spcAft>
                  <a:buNone/>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rPr>
                            <m:t>𝑌</m:t>
                          </m:r>
                        </m:e>
                        <m:sub>
                          <m:r>
                            <a:rPr lang="en-US" sz="1200" b="0" i="1" smtClean="0">
                              <a:latin typeface="Cambria Math" panose="02040503050406030204" pitchFamily="18" charset="0"/>
                            </a:rPr>
                            <m:t>𝑐h𝑖𝑝</m:t>
                          </m:r>
                        </m:sub>
                      </m:sSub>
                      <m:r>
                        <a:rPr lang="en-US" sz="1200" i="1">
                          <a:latin typeface="Cambria Math" panose="02040503050406030204" pitchFamily="18" charset="0"/>
                        </a:rPr>
                        <m:t>= </m:t>
                      </m:r>
                      <m:sSup>
                        <m:sSupPr>
                          <m:ctrlPr>
                            <a:rPr lang="en-US" sz="1200" i="1">
                              <a:latin typeface="Cambria Math" panose="02040503050406030204" pitchFamily="18" charset="0"/>
                            </a:rPr>
                          </m:ctrlPr>
                        </m:sSupPr>
                        <m:e>
                          <m:d>
                            <m:dPr>
                              <m:ctrlPr>
                                <a:rPr lang="en-US" sz="1200" i="1">
                                  <a:latin typeface="Cambria Math" panose="02040503050406030204" pitchFamily="18" charset="0"/>
                                </a:rPr>
                              </m:ctrlPr>
                            </m:dPr>
                            <m:e>
                              <m:r>
                                <a:rPr lang="en-US" sz="1200" i="1">
                                  <a:latin typeface="Cambria Math" panose="02040503050406030204" pitchFamily="18" charset="0"/>
                                </a:rPr>
                                <m:t>1</m:t>
                              </m:r>
                              <m:r>
                                <a:rPr lang="en-US" sz="1200" i="1" smtClean="0">
                                  <a:latin typeface="Cambria Math" panose="02040503050406030204" pitchFamily="18" charset="0"/>
                                </a:rPr>
                                <m:t>+</m:t>
                              </m:r>
                              <m:f>
                                <m:fPr>
                                  <m:ctrlPr>
                                    <a:rPr lang="en-US" sz="1200" i="1" smtClean="0">
                                      <a:latin typeface="Cambria Math" panose="02040503050406030204" pitchFamily="18" charset="0"/>
                                    </a:rPr>
                                  </m:ctrlPr>
                                </m:fPr>
                                <m:num>
                                  <m:r>
                                    <a:rPr lang="en-US" sz="1200" b="0" i="1" smtClean="0">
                                      <a:latin typeface="Cambria Math" panose="02040503050406030204" pitchFamily="18" charset="0"/>
                                    </a:rPr>
                                    <m:t>𝐷</m:t>
                                  </m:r>
                                  <m:r>
                                    <a:rPr lang="en-US" sz="1200" b="0" i="1" smtClean="0">
                                      <a:highlight>
                                        <a:srgbClr val="FFFF00"/>
                                      </a:highlight>
                                      <a:latin typeface="Cambria Math" panose="02040503050406030204" pitchFamily="18" charset="0"/>
                                    </a:rPr>
                                    <m:t>𝐴</m:t>
                                  </m:r>
                                </m:num>
                                <m:den>
                                  <m:r>
                                    <a:rPr lang="en-US" sz="1200" b="0" i="1" smtClean="0">
                                      <a:latin typeface="Cambria Math" panose="02040503050406030204" pitchFamily="18" charset="0"/>
                                    </a:rPr>
                                    <m:t>𝑐</m:t>
                                  </m:r>
                                </m:den>
                              </m:f>
                            </m:e>
                          </m:d>
                        </m:e>
                        <m:sup>
                          <m:r>
                            <a:rPr lang="en-US" sz="1200" b="0" i="1" smtClean="0">
                              <a:latin typeface="Cambria Math" panose="02040503050406030204" pitchFamily="18" charset="0"/>
                            </a:rPr>
                            <m:t>−</m:t>
                          </m:r>
                          <m:r>
                            <a:rPr lang="en-US" sz="1200" b="0" i="1" smtClean="0">
                              <a:latin typeface="Cambria Math" panose="02040503050406030204" pitchFamily="18" charset="0"/>
                            </a:rPr>
                            <m:t>𝑐</m:t>
                          </m:r>
                        </m:sup>
                      </m:sSup>
                    </m:oMath>
                  </m:oMathPara>
                </a14:m>
                <a:endParaRPr lang="en-US" sz="1200"/>
              </a:p>
              <a:p>
                <a:pPr marL="596900" lvl="1" indent="0">
                  <a:spcAft>
                    <a:spcPts val="600"/>
                  </a:spcAft>
                  <a:buNone/>
                </a:pPr>
                <a:endParaRPr lang="en-US" sz="1200"/>
              </a:p>
              <a:p>
                <a:pPr>
                  <a:spcAft>
                    <a:spcPts val="600"/>
                  </a:spcAft>
                </a:pPr>
                <a:r>
                  <a:rPr lang="en-US"/>
                  <a:t>Continues to increase performance per dollar after the slow down of Moore’s Law.</a:t>
                </a:r>
              </a:p>
            </p:txBody>
          </p:sp>
        </mc:Choice>
        <mc:Fallback xmlns="">
          <p:sp>
            <p:nvSpPr>
              <p:cNvPr id="3" name="Text Placeholder 2">
                <a:extLst>
                  <a:ext uri="{FF2B5EF4-FFF2-40B4-BE49-F238E27FC236}">
                    <a16:creationId xmlns:a16="http://schemas.microsoft.com/office/drawing/2014/main" id="{0E9BF026-BD04-BB1B-08CD-FCE0AB774500}"/>
                  </a:ext>
                </a:extLst>
              </p:cNvPr>
              <p:cNvSpPr>
                <a:spLocks noGrp="1" noRot="1" noChangeAspect="1" noMove="1" noResize="1" noEditPoints="1" noAdjustHandles="1" noChangeArrowheads="1" noChangeShapeType="1" noTextEdit="1"/>
              </p:cNvSpPr>
              <p:nvPr>
                <p:ph type="body" idx="4294967295"/>
              </p:nvPr>
            </p:nvSpPr>
            <p:spPr>
              <a:xfrm>
                <a:off x="713225" y="1204349"/>
                <a:ext cx="3780900" cy="3405435"/>
              </a:xfrm>
              <a:blipFill>
                <a:blip r:embed="rId3"/>
                <a:stretch>
                  <a:fillRect r="-968"/>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B44156C3-EC9D-F744-A6FD-44594DE56EE3}"/>
              </a:ext>
            </a:extLst>
          </p:cNvPr>
          <p:cNvSpPr>
            <a:spLocks noGrp="1"/>
          </p:cNvSpPr>
          <p:nvPr>
            <p:ph type="body" idx="4294967295"/>
          </p:nvPr>
        </p:nvSpPr>
        <p:spPr>
          <a:xfrm>
            <a:off x="4651325" y="1204350"/>
            <a:ext cx="3780900" cy="2734800"/>
          </a:xfrm>
        </p:spPr>
        <p:txBody>
          <a:bodyPr/>
          <a:lstStyle/>
          <a:p>
            <a:endParaRPr lang="en-US"/>
          </a:p>
        </p:txBody>
      </p:sp>
      <p:pic>
        <p:nvPicPr>
          <p:cNvPr id="2050" name="Picture 2">
            <a:extLst>
              <a:ext uri="{FF2B5EF4-FFF2-40B4-BE49-F238E27FC236}">
                <a16:creationId xmlns:a16="http://schemas.microsoft.com/office/drawing/2014/main" id="{0EDC085B-F7F8-EEB4-B179-09B4D3F069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324" y="1204349"/>
            <a:ext cx="3780901" cy="1968522"/>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21AEA465-0D17-134C-1820-A3CCE7DC547D}"/>
              </a:ext>
            </a:extLst>
          </p:cNvPr>
          <p:cNvCxnSpPr>
            <a:cxnSpLocks/>
          </p:cNvCxnSpPr>
          <p:nvPr/>
        </p:nvCxnSpPr>
        <p:spPr>
          <a:xfrm flipV="1">
            <a:off x="5327702" y="2739421"/>
            <a:ext cx="525214" cy="676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E24734-2347-0D74-BE76-36C2754B90B2}"/>
              </a:ext>
            </a:extLst>
          </p:cNvPr>
          <p:cNvCxnSpPr>
            <a:cxnSpLocks/>
          </p:cNvCxnSpPr>
          <p:nvPr/>
        </p:nvCxnSpPr>
        <p:spPr>
          <a:xfrm flipV="1">
            <a:off x="5886922" y="2404079"/>
            <a:ext cx="215376" cy="13493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FF37321-0B59-6185-3506-805641BCC7EB}"/>
              </a:ext>
            </a:extLst>
          </p:cNvPr>
          <p:cNvSpPr txBox="1"/>
          <p:nvPr/>
        </p:nvSpPr>
        <p:spPr>
          <a:xfrm>
            <a:off x="4492676" y="3445685"/>
            <a:ext cx="1281120" cy="307777"/>
          </a:xfrm>
          <a:prstGeom prst="rect">
            <a:avLst/>
          </a:prstGeom>
          <a:noFill/>
        </p:spPr>
        <p:txBody>
          <a:bodyPr wrap="none" rtlCol="0">
            <a:spAutoFit/>
          </a:bodyPr>
          <a:lstStyle/>
          <a:p>
            <a:r>
              <a:rPr lang="en-US"/>
              <a:t>HBM (DRAM)</a:t>
            </a:r>
          </a:p>
        </p:txBody>
      </p:sp>
      <p:sp>
        <p:nvSpPr>
          <p:cNvPr id="21" name="TextBox 20">
            <a:extLst>
              <a:ext uri="{FF2B5EF4-FFF2-40B4-BE49-F238E27FC236}">
                <a16:creationId xmlns:a16="http://schemas.microsoft.com/office/drawing/2014/main" id="{918501BA-184B-5A25-9231-CB62BB8633C5}"/>
              </a:ext>
            </a:extLst>
          </p:cNvPr>
          <p:cNvSpPr txBox="1"/>
          <p:nvPr/>
        </p:nvSpPr>
        <p:spPr>
          <a:xfrm>
            <a:off x="5545322" y="3753462"/>
            <a:ext cx="683200" cy="307777"/>
          </a:xfrm>
          <a:prstGeom prst="rect">
            <a:avLst/>
          </a:prstGeom>
          <a:noFill/>
        </p:spPr>
        <p:txBody>
          <a:bodyPr wrap="none" rtlCol="0">
            <a:spAutoFit/>
          </a:bodyPr>
          <a:lstStyle/>
          <a:p>
            <a:r>
              <a:rPr lang="en-US" err="1"/>
              <a:t>SiFET</a:t>
            </a:r>
            <a:endParaRPr lang="en-US"/>
          </a:p>
        </p:txBody>
      </p:sp>
      <p:sp>
        <p:nvSpPr>
          <p:cNvPr id="22" name="TextBox 21">
            <a:extLst>
              <a:ext uri="{FF2B5EF4-FFF2-40B4-BE49-F238E27FC236}">
                <a16:creationId xmlns:a16="http://schemas.microsoft.com/office/drawing/2014/main" id="{13A3FAE6-F896-D6E4-0DD8-ECB52EDF2182}"/>
              </a:ext>
            </a:extLst>
          </p:cNvPr>
          <p:cNvSpPr txBox="1"/>
          <p:nvPr/>
        </p:nvSpPr>
        <p:spPr>
          <a:xfrm>
            <a:off x="7009393" y="3386690"/>
            <a:ext cx="652743" cy="307777"/>
          </a:xfrm>
          <a:prstGeom prst="rect">
            <a:avLst/>
          </a:prstGeom>
          <a:noFill/>
        </p:spPr>
        <p:txBody>
          <a:bodyPr wrap="none" rtlCol="0">
            <a:spAutoFit/>
          </a:bodyPr>
          <a:lstStyle/>
          <a:p>
            <a:r>
              <a:rPr lang="en-US" err="1"/>
              <a:t>GaN</a:t>
            </a:r>
            <a:r>
              <a:rPr lang="en-US"/>
              <a:t>?</a:t>
            </a:r>
          </a:p>
        </p:txBody>
      </p:sp>
      <p:sp>
        <p:nvSpPr>
          <p:cNvPr id="23" name="TextBox 22">
            <a:extLst>
              <a:ext uri="{FF2B5EF4-FFF2-40B4-BE49-F238E27FC236}">
                <a16:creationId xmlns:a16="http://schemas.microsoft.com/office/drawing/2014/main" id="{3B51C18A-5C1C-6A00-BD5A-05157E7316CB}"/>
              </a:ext>
            </a:extLst>
          </p:cNvPr>
          <p:cNvSpPr txBox="1"/>
          <p:nvPr/>
        </p:nvSpPr>
        <p:spPr>
          <a:xfrm>
            <a:off x="9251682" y="3445685"/>
            <a:ext cx="832279" cy="307777"/>
          </a:xfrm>
          <a:prstGeom prst="rect">
            <a:avLst/>
          </a:prstGeom>
          <a:noFill/>
        </p:spPr>
        <p:txBody>
          <a:bodyPr wrap="none" rtlCol="0">
            <a:spAutoFit/>
          </a:bodyPr>
          <a:lstStyle/>
          <a:p>
            <a:r>
              <a:rPr lang="en-US" altLang="zh-CN"/>
              <a:t>MRAM</a:t>
            </a:r>
            <a:r>
              <a:rPr lang="en-US"/>
              <a:t>?</a:t>
            </a:r>
          </a:p>
        </p:txBody>
      </p:sp>
      <p:sp>
        <p:nvSpPr>
          <p:cNvPr id="24" name="TextBox 23">
            <a:extLst>
              <a:ext uri="{FF2B5EF4-FFF2-40B4-BE49-F238E27FC236}">
                <a16:creationId xmlns:a16="http://schemas.microsoft.com/office/drawing/2014/main" id="{C32B0725-3BD6-DED3-B817-D457D028B7A4}"/>
              </a:ext>
            </a:extLst>
          </p:cNvPr>
          <p:cNvSpPr txBox="1"/>
          <p:nvPr/>
        </p:nvSpPr>
        <p:spPr>
          <a:xfrm>
            <a:off x="6951044" y="3999080"/>
            <a:ext cx="1422184" cy="307777"/>
          </a:xfrm>
          <a:prstGeom prst="rect">
            <a:avLst/>
          </a:prstGeom>
          <a:noFill/>
        </p:spPr>
        <p:txBody>
          <a:bodyPr wrap="none" rtlCol="0">
            <a:spAutoFit/>
          </a:bodyPr>
          <a:lstStyle/>
          <a:p>
            <a:r>
              <a:rPr lang="en-US"/>
              <a:t>NAND FLASH?</a:t>
            </a:r>
          </a:p>
        </p:txBody>
      </p:sp>
      <p:pic>
        <p:nvPicPr>
          <p:cNvPr id="6" name="Picture 5">
            <a:extLst>
              <a:ext uri="{FF2B5EF4-FFF2-40B4-BE49-F238E27FC236}">
                <a16:creationId xmlns:a16="http://schemas.microsoft.com/office/drawing/2014/main" id="{2B186BE7-90B7-E20A-9515-84B3B424A798}"/>
              </a:ext>
            </a:extLst>
          </p:cNvPr>
          <p:cNvPicPr>
            <a:picLocks noChangeAspect="1"/>
          </p:cNvPicPr>
          <p:nvPr/>
        </p:nvPicPr>
        <p:blipFill>
          <a:blip r:embed="rId5"/>
          <a:stretch>
            <a:fillRect/>
          </a:stretch>
        </p:blipFill>
        <p:spPr>
          <a:xfrm>
            <a:off x="3034878" y="2338595"/>
            <a:ext cx="1385729" cy="1086898"/>
          </a:xfrm>
          <a:prstGeom prst="rect">
            <a:avLst/>
          </a:prstGeom>
        </p:spPr>
      </p:pic>
      <p:sp>
        <p:nvSpPr>
          <p:cNvPr id="7" name="TextBox 6">
            <a:extLst>
              <a:ext uri="{FF2B5EF4-FFF2-40B4-BE49-F238E27FC236}">
                <a16:creationId xmlns:a16="http://schemas.microsoft.com/office/drawing/2014/main" id="{955BECFD-BED2-4D33-EA91-9798795868CA}"/>
              </a:ext>
            </a:extLst>
          </p:cNvPr>
          <p:cNvSpPr txBox="1"/>
          <p:nvPr/>
        </p:nvSpPr>
        <p:spPr>
          <a:xfrm>
            <a:off x="713225" y="4838179"/>
            <a:ext cx="8042468" cy="338554"/>
          </a:xfrm>
          <a:prstGeom prst="rect">
            <a:avLst/>
          </a:prstGeom>
          <a:noFill/>
        </p:spPr>
        <p:txBody>
          <a:bodyPr wrap="square" rtlCol="0">
            <a:spAutoFit/>
          </a:bodyPr>
          <a:lstStyle/>
          <a:p>
            <a:r>
              <a:rPr lang="en-US" sz="800">
                <a:effectLst/>
              </a:rPr>
              <a:t>D. Stow, I. </a:t>
            </a:r>
            <a:r>
              <a:rPr lang="en-US" sz="800" err="1">
                <a:effectLst/>
              </a:rPr>
              <a:t>Akgun</a:t>
            </a:r>
            <a:r>
              <a:rPr lang="en-US" sz="800">
                <a:effectLst/>
              </a:rPr>
              <a:t>, R. Barnes, P. Gu, and Y. Xie, “Cost analysis and cost-driven IP reuse methodology for SoC design based on 2.5D/3D integration,” in </a:t>
            </a:r>
            <a:r>
              <a:rPr lang="en-US" sz="800" i="1">
                <a:effectLst/>
              </a:rPr>
              <a:t>2016 IEEE/ACM International Conference on Computer-Aided Design (ICCAD)</a:t>
            </a:r>
            <a:r>
              <a:rPr lang="en-US" sz="800">
                <a:effectLst/>
              </a:rPr>
              <a:t>, Nov. 2016, pp. 1–6. </a:t>
            </a:r>
            <a:r>
              <a:rPr lang="en-US" sz="800" err="1">
                <a:effectLst/>
              </a:rPr>
              <a:t>doi</a:t>
            </a:r>
            <a:r>
              <a:rPr lang="en-US" sz="800">
                <a:effectLst/>
              </a:rPr>
              <a:t>: </a:t>
            </a:r>
            <a:r>
              <a:rPr lang="en-US" sz="800">
                <a:effectLst/>
                <a:hlinkClick r:id="rId6"/>
              </a:rPr>
              <a:t>10.1145/2966986.2980095</a:t>
            </a:r>
            <a:r>
              <a:rPr lang="en-US" sz="800">
                <a:effectLst/>
              </a:rPr>
              <a:t>.</a:t>
            </a:r>
          </a:p>
        </p:txBody>
      </p:sp>
    </p:spTree>
    <p:extLst>
      <p:ext uri="{BB962C8B-B14F-4D97-AF65-F5344CB8AC3E}">
        <p14:creationId xmlns:p14="http://schemas.microsoft.com/office/powerpoint/2010/main" val="3724957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31FD2E-9B0F-0033-FF52-85A9FC7EBF95}"/>
              </a:ext>
            </a:extLst>
          </p:cNvPr>
          <p:cNvSpPr>
            <a:spLocks noGrp="1"/>
          </p:cNvSpPr>
          <p:nvPr>
            <p:ph type="title"/>
          </p:nvPr>
        </p:nvSpPr>
        <p:spPr/>
        <p:txBody>
          <a:bodyPr/>
          <a:lstStyle/>
          <a:p>
            <a:r>
              <a:rPr lang="en-US"/>
              <a:t>Interposers</a:t>
            </a:r>
          </a:p>
        </p:txBody>
      </p:sp>
      <p:graphicFrame>
        <p:nvGraphicFramePr>
          <p:cNvPr id="11" name="Table 10">
            <a:extLst>
              <a:ext uri="{FF2B5EF4-FFF2-40B4-BE49-F238E27FC236}">
                <a16:creationId xmlns:a16="http://schemas.microsoft.com/office/drawing/2014/main" id="{95C9F881-A59C-0D07-4129-46E53F312A1B}"/>
              </a:ext>
            </a:extLst>
          </p:cNvPr>
          <p:cNvGraphicFramePr>
            <a:graphicFrameLocks noGrp="1"/>
          </p:cNvGraphicFramePr>
          <p:nvPr>
            <p:extLst>
              <p:ext uri="{D42A27DB-BD31-4B8C-83A1-F6EECF244321}">
                <p14:modId xmlns:p14="http://schemas.microsoft.com/office/powerpoint/2010/main" val="89674247"/>
              </p:ext>
            </p:extLst>
          </p:nvPr>
        </p:nvGraphicFramePr>
        <p:xfrm>
          <a:off x="713225" y="1113550"/>
          <a:ext cx="7717500" cy="3556691"/>
        </p:xfrm>
        <a:graphic>
          <a:graphicData uri="http://schemas.openxmlformats.org/drawingml/2006/table">
            <a:tbl>
              <a:tblPr firstRow="1" bandRow="1">
                <a:tableStyleId>{636BE8ED-7499-4B7F-BBF1-7968EE33BCE3}</a:tableStyleId>
              </a:tblPr>
              <a:tblGrid>
                <a:gridCol w="3858750">
                  <a:extLst>
                    <a:ext uri="{9D8B030D-6E8A-4147-A177-3AD203B41FA5}">
                      <a16:colId xmlns:a16="http://schemas.microsoft.com/office/drawing/2014/main" val="1106844790"/>
                    </a:ext>
                  </a:extLst>
                </a:gridCol>
                <a:gridCol w="3858750">
                  <a:extLst>
                    <a:ext uri="{9D8B030D-6E8A-4147-A177-3AD203B41FA5}">
                      <a16:colId xmlns:a16="http://schemas.microsoft.com/office/drawing/2014/main" val="4200444525"/>
                    </a:ext>
                  </a:extLst>
                </a:gridCol>
              </a:tblGrid>
              <a:tr h="314728">
                <a:tc>
                  <a:txBody>
                    <a:bodyPr/>
                    <a:lstStyle/>
                    <a:p>
                      <a:pPr algn="ctr"/>
                      <a:r>
                        <a:rPr lang="en-US" b="1"/>
                        <a:t>Active</a:t>
                      </a:r>
                    </a:p>
                  </a:txBody>
                  <a:tcPr/>
                </a:tc>
                <a:tc>
                  <a:txBody>
                    <a:bodyPr/>
                    <a:lstStyle/>
                    <a:p>
                      <a:pPr algn="ctr"/>
                      <a:r>
                        <a:rPr lang="en-US" b="1"/>
                        <a:t>Passive</a:t>
                      </a:r>
                    </a:p>
                  </a:txBody>
                  <a:tcPr/>
                </a:tc>
                <a:extLst>
                  <a:ext uri="{0D108BD9-81ED-4DB2-BD59-A6C34878D82A}">
                    <a16:rowId xmlns:a16="http://schemas.microsoft.com/office/drawing/2014/main" val="3699101512"/>
                  </a:ext>
                </a:extLst>
              </a:tr>
              <a:tr h="316309">
                <a:tc>
                  <a:txBody>
                    <a:bodyPr/>
                    <a:lstStyle/>
                    <a:p>
                      <a:pPr algn="ctr"/>
                      <a:r>
                        <a:rPr lang="en-US"/>
                        <a:t>Can contain transistors/logic</a:t>
                      </a:r>
                    </a:p>
                  </a:txBody>
                  <a:tcPr/>
                </a:tc>
                <a:tc>
                  <a:txBody>
                    <a:bodyPr/>
                    <a:lstStyle/>
                    <a:p>
                      <a:pPr algn="ctr"/>
                      <a:r>
                        <a:rPr lang="en-US"/>
                        <a:t>Copper wires only</a:t>
                      </a:r>
                    </a:p>
                  </a:txBody>
                  <a:tcPr/>
                </a:tc>
                <a:extLst>
                  <a:ext uri="{0D108BD9-81ED-4DB2-BD59-A6C34878D82A}">
                    <a16:rowId xmlns:a16="http://schemas.microsoft.com/office/drawing/2014/main" val="1216055810"/>
                  </a:ext>
                </a:extLst>
              </a:tr>
              <a:tr h="321173">
                <a:tc>
                  <a:txBody>
                    <a:bodyPr/>
                    <a:lstStyle/>
                    <a:p>
                      <a:pPr algn="ctr"/>
                      <a:r>
                        <a:rPr lang="en-US" err="1"/>
                        <a:t>SiFET</a:t>
                      </a:r>
                      <a:r>
                        <a:rPr lang="en-US"/>
                        <a:t>, expensive</a:t>
                      </a:r>
                    </a:p>
                  </a:txBody>
                  <a:tcPr/>
                </a:tc>
                <a:tc>
                  <a:txBody>
                    <a:bodyPr/>
                    <a:lstStyle/>
                    <a:p>
                      <a:pPr algn="ctr"/>
                      <a:r>
                        <a:rPr lang="en-US" err="1"/>
                        <a:t>SiFET</a:t>
                      </a:r>
                      <a:r>
                        <a:rPr lang="en-US"/>
                        <a:t> among others, cheap</a:t>
                      </a:r>
                    </a:p>
                  </a:txBody>
                  <a:tcPr/>
                </a:tc>
                <a:extLst>
                  <a:ext uri="{0D108BD9-81ED-4DB2-BD59-A6C34878D82A}">
                    <a16:rowId xmlns:a16="http://schemas.microsoft.com/office/drawing/2014/main" val="3698849339"/>
                  </a:ext>
                </a:extLst>
              </a:tr>
              <a:tr h="0">
                <a:tc>
                  <a:txBody>
                    <a:bodyPr/>
                    <a:lstStyle/>
                    <a:p>
                      <a:pPr algn="ctr"/>
                      <a:r>
                        <a:rPr lang="en-US"/>
                        <a:t>Less scalable due to</a:t>
                      </a:r>
                      <a:br>
                        <a:rPr lang="en-US"/>
                      </a:br>
                      <a:r>
                        <a:rPr lang="en-US"/>
                        <a:t>manufacturing difficulties and wafer defects</a:t>
                      </a:r>
                    </a:p>
                  </a:txBody>
                  <a:tcPr/>
                </a:tc>
                <a:tc>
                  <a:txBody>
                    <a:bodyPr/>
                    <a:lstStyle/>
                    <a:p>
                      <a:pPr algn="ctr"/>
                      <a:r>
                        <a:rPr lang="en-US"/>
                        <a:t>Scalable above reticle size</a:t>
                      </a:r>
                    </a:p>
                  </a:txBody>
                  <a:tcPr/>
                </a:tc>
                <a:extLst>
                  <a:ext uri="{0D108BD9-81ED-4DB2-BD59-A6C34878D82A}">
                    <a16:rowId xmlns:a16="http://schemas.microsoft.com/office/drawing/2014/main" val="122649203"/>
                  </a:ext>
                </a:extLst>
              </a:tr>
              <a:tr h="2086321">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506554024"/>
                  </a:ext>
                </a:extLst>
              </a:tr>
            </a:tbl>
          </a:graphicData>
        </a:graphic>
      </p:graphicFrame>
      <p:pic>
        <p:nvPicPr>
          <p:cNvPr id="14" name="Picture 2" descr="Active Interposer Technology for Chiplet-Based Advanced 3D System  Architectures | Semantic Scholar">
            <a:extLst>
              <a:ext uri="{FF2B5EF4-FFF2-40B4-BE49-F238E27FC236}">
                <a16:creationId xmlns:a16="http://schemas.microsoft.com/office/drawing/2014/main" id="{FA15F200-E2E0-5BD9-187B-14C7E08CB5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37" y="2741727"/>
            <a:ext cx="3588141" cy="182649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passive itnerpsoer">
            <a:extLst>
              <a:ext uri="{FF2B5EF4-FFF2-40B4-BE49-F238E27FC236}">
                <a16:creationId xmlns:a16="http://schemas.microsoft.com/office/drawing/2014/main" id="{86DC147C-63BC-8DE2-9EBD-B26F9D3D81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9871" y="2625192"/>
            <a:ext cx="1784222" cy="19824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F52E0F2-A8B4-6C2F-BABD-774BC9FE2E47}"/>
              </a:ext>
            </a:extLst>
          </p:cNvPr>
          <p:cNvSpPr txBox="1"/>
          <p:nvPr/>
        </p:nvSpPr>
        <p:spPr>
          <a:xfrm>
            <a:off x="713225" y="4670241"/>
            <a:ext cx="3958637" cy="553998"/>
          </a:xfrm>
          <a:prstGeom prst="rect">
            <a:avLst/>
          </a:prstGeom>
          <a:noFill/>
        </p:spPr>
        <p:txBody>
          <a:bodyPr wrap="square" rtlCol="0">
            <a:spAutoFit/>
          </a:bodyPr>
          <a:lstStyle/>
          <a:p>
            <a:r>
              <a:rPr lang="en-US" sz="800" err="1"/>
              <a:t>Coudrain</a:t>
            </a:r>
            <a:r>
              <a:rPr lang="en-US" sz="800"/>
              <a:t>, Perceval et al. “Active Interposer Technology for Chiplet-Based Advanced 3D System Architectures.” 2019 IEEE 69th ECTC (2019): 569-578.</a:t>
            </a:r>
          </a:p>
          <a:p>
            <a:endParaRPr lang="en-US"/>
          </a:p>
        </p:txBody>
      </p:sp>
      <p:sp>
        <p:nvSpPr>
          <p:cNvPr id="3" name="TextBox 2">
            <a:extLst>
              <a:ext uri="{FF2B5EF4-FFF2-40B4-BE49-F238E27FC236}">
                <a16:creationId xmlns:a16="http://schemas.microsoft.com/office/drawing/2014/main" id="{51943B50-B40D-BCEC-9DF2-39522EFFC371}"/>
              </a:ext>
            </a:extLst>
          </p:cNvPr>
          <p:cNvSpPr txBox="1"/>
          <p:nvPr/>
        </p:nvSpPr>
        <p:spPr>
          <a:xfrm>
            <a:off x="4596267" y="4670241"/>
            <a:ext cx="3834458" cy="461665"/>
          </a:xfrm>
          <a:prstGeom prst="rect">
            <a:avLst/>
          </a:prstGeom>
          <a:noFill/>
        </p:spPr>
        <p:txBody>
          <a:bodyPr wrap="square" rtlCol="0">
            <a:spAutoFit/>
          </a:bodyPr>
          <a:lstStyle/>
          <a:p>
            <a:r>
              <a:rPr lang="en-US" sz="800"/>
              <a:t>Lau, John &amp; Tzeng, Pei-Jer. </a:t>
            </a:r>
            <a:r>
              <a:rPr lang="en-US" altLang="zh-CN" sz="800"/>
              <a:t>Et al.</a:t>
            </a:r>
            <a:r>
              <a:rPr lang="en-US" sz="800"/>
              <a:t> (2013). Redistribution layers (RDLs) for 2.5D/3D IC integration. International Symposium on Microelectronics. 2013. 000434-000441. 10.4071/isom-2013-WA12.</a:t>
            </a:r>
          </a:p>
        </p:txBody>
      </p:sp>
    </p:spTree>
    <p:extLst>
      <p:ext uri="{BB962C8B-B14F-4D97-AF65-F5344CB8AC3E}">
        <p14:creationId xmlns:p14="http://schemas.microsoft.com/office/powerpoint/2010/main" val="1226222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pSp>
        <p:nvGrpSpPr>
          <p:cNvPr id="332" name="Google Shape;332;p45"/>
          <p:cNvGrpSpPr/>
          <p:nvPr/>
        </p:nvGrpSpPr>
        <p:grpSpPr>
          <a:xfrm>
            <a:off x="0" y="0"/>
            <a:ext cx="2473800" cy="4131000"/>
            <a:chOff x="0" y="0"/>
            <a:chExt cx="2473800" cy="4131000"/>
          </a:xfrm>
        </p:grpSpPr>
        <p:sp>
          <p:nvSpPr>
            <p:cNvPr id="333" name="Google Shape;333;p45"/>
            <p:cNvSpPr/>
            <p:nvPr/>
          </p:nvSpPr>
          <p:spPr>
            <a:xfrm>
              <a:off x="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4" name="Google Shape;334;p45"/>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35" name="Google Shape;335;p45"/>
          <p:cNvSpPr txBox="1">
            <a:spLocks noGrp="1"/>
          </p:cNvSpPr>
          <p:nvPr>
            <p:ph type="title"/>
          </p:nvPr>
        </p:nvSpPr>
        <p:spPr>
          <a:xfrm>
            <a:off x="1512075" y="2036300"/>
            <a:ext cx="3536016" cy="14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Motivation</a:t>
            </a:r>
            <a:endParaRPr dirty="0"/>
          </a:p>
        </p:txBody>
      </p:sp>
      <p:sp>
        <p:nvSpPr>
          <p:cNvPr id="336" name="Google Shape;336;p45"/>
          <p:cNvSpPr txBox="1">
            <a:spLocks noGrp="1"/>
          </p:cNvSpPr>
          <p:nvPr>
            <p:ph type="title" idx="2"/>
          </p:nvPr>
        </p:nvSpPr>
        <p:spPr>
          <a:xfrm>
            <a:off x="1512075" y="1012500"/>
            <a:ext cx="1076100" cy="87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337" name="Google Shape;337;p45"/>
          <p:cNvSpPr txBox="1">
            <a:spLocks noGrp="1"/>
          </p:cNvSpPr>
          <p:nvPr>
            <p:ph type="subTitle" idx="1"/>
          </p:nvPr>
        </p:nvSpPr>
        <p:spPr>
          <a:xfrm>
            <a:off x="1512075" y="3573275"/>
            <a:ext cx="3205200" cy="69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396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01D35-A5B7-7785-B4F1-CB2B5786FA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FD44A9-6B27-42AE-B8CC-46981B8EF63D}"/>
              </a:ext>
            </a:extLst>
          </p:cNvPr>
          <p:cNvSpPr>
            <a:spLocks noGrp="1"/>
          </p:cNvSpPr>
          <p:nvPr>
            <p:ph type="title"/>
          </p:nvPr>
        </p:nvSpPr>
        <p:spPr/>
        <p:txBody>
          <a:bodyPr/>
          <a:lstStyle/>
          <a:p>
            <a:endParaRPr lang="en-US"/>
          </a:p>
        </p:txBody>
      </p:sp>
      <p:pic>
        <p:nvPicPr>
          <p:cNvPr id="6" name="Picture 5" descr="A close-up of a computer chip&#10;&#10;Description automatically generated">
            <a:extLst>
              <a:ext uri="{FF2B5EF4-FFF2-40B4-BE49-F238E27FC236}">
                <a16:creationId xmlns:a16="http://schemas.microsoft.com/office/drawing/2014/main" id="{EB96B965-D2F6-E728-3C01-8EE3187F4E1B}"/>
              </a:ext>
            </a:extLst>
          </p:cNvPr>
          <p:cNvPicPr>
            <a:picLocks noChangeAspect="1"/>
          </p:cNvPicPr>
          <p:nvPr/>
        </p:nvPicPr>
        <p:blipFill>
          <a:blip r:embed="rId3"/>
          <a:srcRect l="5668" t="6301" r="2892" b="35565"/>
          <a:stretch/>
        </p:blipFill>
        <p:spPr>
          <a:xfrm>
            <a:off x="648183" y="115750"/>
            <a:ext cx="3306502" cy="2102165"/>
          </a:xfrm>
          <a:prstGeom prst="rect">
            <a:avLst/>
          </a:prstGeom>
        </p:spPr>
      </p:pic>
      <p:sp>
        <p:nvSpPr>
          <p:cNvPr id="7" name="TextBox 6">
            <a:extLst>
              <a:ext uri="{FF2B5EF4-FFF2-40B4-BE49-F238E27FC236}">
                <a16:creationId xmlns:a16="http://schemas.microsoft.com/office/drawing/2014/main" id="{3C508E44-32BE-1790-853C-6B9C3CE3AFCC}"/>
              </a:ext>
            </a:extLst>
          </p:cNvPr>
          <p:cNvSpPr txBox="1"/>
          <p:nvPr/>
        </p:nvSpPr>
        <p:spPr>
          <a:xfrm>
            <a:off x="538294" y="2217915"/>
            <a:ext cx="3526928" cy="430887"/>
          </a:xfrm>
          <a:prstGeom prst="rect">
            <a:avLst/>
          </a:prstGeom>
          <a:noFill/>
        </p:spPr>
        <p:txBody>
          <a:bodyPr wrap="none" rtlCol="0">
            <a:spAutoFit/>
          </a:bodyPr>
          <a:lstStyle/>
          <a:p>
            <a:pPr algn="ctr"/>
            <a:r>
              <a:rPr lang="en-US" b="0" i="0" dirty="0">
                <a:solidFill>
                  <a:srgbClr val="000000"/>
                </a:solidFill>
                <a:effectLst/>
                <a:latin typeface="Klavika"/>
              </a:rPr>
              <a:t>AMD Instinct™ MI325X</a:t>
            </a:r>
          </a:p>
          <a:p>
            <a:pPr algn="ctr"/>
            <a:r>
              <a:rPr lang="en-US" sz="800" dirty="0">
                <a:latin typeface="Klavika"/>
              </a:rPr>
              <a:t>(https://www.amd.com/en/products/accelerators/instinct/mi300/mi325x.html)</a:t>
            </a:r>
            <a:endParaRPr lang="en-US" sz="800" b="0" i="0" dirty="0">
              <a:solidFill>
                <a:srgbClr val="000000"/>
              </a:solidFill>
              <a:effectLst/>
              <a:latin typeface="Klavika"/>
            </a:endParaRPr>
          </a:p>
        </p:txBody>
      </p:sp>
      <p:pic>
        <p:nvPicPr>
          <p:cNvPr id="9" name="Picture 12">
            <a:extLst>
              <a:ext uri="{FF2B5EF4-FFF2-40B4-BE49-F238E27FC236}">
                <a16:creationId xmlns:a16="http://schemas.microsoft.com/office/drawing/2014/main" id="{DA3068E7-CDDE-8CA6-5A47-6AA28B141B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1219" y="190530"/>
            <a:ext cx="1481922" cy="19321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4573AEF-EC23-4921-5C22-0C1AC281E4AF}"/>
              </a:ext>
            </a:extLst>
          </p:cNvPr>
          <p:cNvSpPr txBox="1"/>
          <p:nvPr/>
        </p:nvSpPr>
        <p:spPr>
          <a:xfrm>
            <a:off x="3539854" y="2122694"/>
            <a:ext cx="2324651" cy="377026"/>
          </a:xfrm>
          <a:prstGeom prst="rect">
            <a:avLst/>
          </a:prstGeom>
          <a:noFill/>
        </p:spPr>
        <p:txBody>
          <a:bodyPr wrap="square" rtlCol="0">
            <a:spAutoFit/>
          </a:bodyPr>
          <a:lstStyle/>
          <a:p>
            <a:pPr algn="ctr"/>
            <a:r>
              <a:rPr lang="en-US" sz="1050" dirty="0"/>
              <a:t>Intel Ponte Vecchio</a:t>
            </a:r>
          </a:p>
          <a:p>
            <a:pPr algn="ctr"/>
            <a:r>
              <a:rPr lang="en-US" sz="800" dirty="0">
                <a:latin typeface="Klavika"/>
              </a:rPr>
              <a:t>[ISSCC’ 22]</a:t>
            </a:r>
          </a:p>
        </p:txBody>
      </p:sp>
      <p:pic>
        <p:nvPicPr>
          <p:cNvPr id="11" name="Picture 2">
            <a:extLst>
              <a:ext uri="{FF2B5EF4-FFF2-40B4-BE49-F238E27FC236}">
                <a16:creationId xmlns:a16="http://schemas.microsoft.com/office/drawing/2014/main" id="{2A7C158B-6DAB-A417-B4CC-1C7DA641EA7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547" t="3891" r="3318" b="3795"/>
          <a:stretch/>
        </p:blipFill>
        <p:spPr bwMode="auto">
          <a:xfrm>
            <a:off x="5553987" y="190530"/>
            <a:ext cx="3181042" cy="181722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043B7F0-5692-3449-8CA8-29710B8606CC}"/>
              </a:ext>
            </a:extLst>
          </p:cNvPr>
          <p:cNvSpPr txBox="1"/>
          <p:nvPr/>
        </p:nvSpPr>
        <p:spPr>
          <a:xfrm>
            <a:off x="5793919" y="2076395"/>
            <a:ext cx="2875519" cy="377026"/>
          </a:xfrm>
          <a:prstGeom prst="rect">
            <a:avLst/>
          </a:prstGeom>
          <a:noFill/>
        </p:spPr>
        <p:txBody>
          <a:bodyPr wrap="square" rtlCol="0">
            <a:spAutoFit/>
          </a:bodyPr>
          <a:lstStyle/>
          <a:p>
            <a:pPr algn="ctr"/>
            <a:r>
              <a:rPr lang="en-US" sz="1050" dirty="0"/>
              <a:t>Nvidia Blackwell</a:t>
            </a:r>
            <a:br>
              <a:rPr lang="en-US" sz="1050" dirty="0"/>
            </a:br>
            <a:r>
              <a:rPr lang="en-US" sz="800" dirty="0">
                <a:latin typeface="Klavika"/>
              </a:rPr>
              <a:t>(https://resources.nvidia.com/l/en-us-blackwell-architecture)</a:t>
            </a:r>
          </a:p>
        </p:txBody>
      </p:sp>
      <p:sp>
        <p:nvSpPr>
          <p:cNvPr id="13" name="TextBox 12">
            <a:extLst>
              <a:ext uri="{FF2B5EF4-FFF2-40B4-BE49-F238E27FC236}">
                <a16:creationId xmlns:a16="http://schemas.microsoft.com/office/drawing/2014/main" id="{5FDB2621-C91B-F5EE-259A-32BCC4967832}"/>
              </a:ext>
            </a:extLst>
          </p:cNvPr>
          <p:cNvSpPr txBox="1"/>
          <p:nvPr/>
        </p:nvSpPr>
        <p:spPr>
          <a:xfrm rot="21397764">
            <a:off x="3989535" y="2947193"/>
            <a:ext cx="955711" cy="400110"/>
          </a:xfrm>
          <a:prstGeom prst="rect">
            <a:avLst/>
          </a:prstGeom>
          <a:noFill/>
        </p:spPr>
        <p:txBody>
          <a:bodyPr wrap="none" rtlCol="0">
            <a:spAutoFit/>
          </a:bodyPr>
          <a:lstStyle/>
          <a:p>
            <a:r>
              <a:rPr lang="en-US" sz="2000" b="1" dirty="0"/>
              <a:t>Reuse</a:t>
            </a:r>
          </a:p>
        </p:txBody>
      </p:sp>
      <p:pic>
        <p:nvPicPr>
          <p:cNvPr id="14" name="Graphic 13" descr="Close with solid fill">
            <a:extLst>
              <a:ext uri="{FF2B5EF4-FFF2-40B4-BE49-F238E27FC236}">
                <a16:creationId xmlns:a16="http://schemas.microsoft.com/office/drawing/2014/main" id="{AB529B97-19F3-C2DC-0D7E-BDFE841253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45925" y="2859903"/>
            <a:ext cx="766555" cy="766555"/>
          </a:xfrm>
          <a:prstGeom prst="rect">
            <a:avLst/>
          </a:prstGeom>
        </p:spPr>
      </p:pic>
      <p:sp>
        <p:nvSpPr>
          <p:cNvPr id="15" name="TextBox 14">
            <a:extLst>
              <a:ext uri="{FF2B5EF4-FFF2-40B4-BE49-F238E27FC236}">
                <a16:creationId xmlns:a16="http://schemas.microsoft.com/office/drawing/2014/main" id="{F2CC2F19-C51F-879B-A1EC-CE678B46863C}"/>
              </a:ext>
            </a:extLst>
          </p:cNvPr>
          <p:cNvSpPr txBox="1"/>
          <p:nvPr/>
        </p:nvSpPr>
        <p:spPr>
          <a:xfrm rot="21005051">
            <a:off x="4598555" y="3094627"/>
            <a:ext cx="1053494" cy="400110"/>
          </a:xfrm>
          <a:prstGeom prst="rect">
            <a:avLst/>
          </a:prstGeom>
          <a:noFill/>
        </p:spPr>
        <p:txBody>
          <a:bodyPr wrap="none" rtlCol="0">
            <a:spAutoFit/>
          </a:bodyPr>
          <a:lstStyle/>
          <a:p>
            <a:r>
              <a:rPr lang="en-US" sz="2000" b="1" dirty="0"/>
              <a:t>Interop</a:t>
            </a:r>
          </a:p>
        </p:txBody>
      </p:sp>
      <p:pic>
        <p:nvPicPr>
          <p:cNvPr id="16" name="Graphic 15" descr="Close with solid fill">
            <a:extLst>
              <a:ext uri="{FF2B5EF4-FFF2-40B4-BE49-F238E27FC236}">
                <a16:creationId xmlns:a16="http://schemas.microsoft.com/office/drawing/2014/main" id="{EB4A0D40-229B-FDA0-1CE2-D27E23653B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15357" y="2874293"/>
            <a:ext cx="766555" cy="766555"/>
          </a:xfrm>
          <a:prstGeom prst="rect">
            <a:avLst/>
          </a:prstGeom>
        </p:spPr>
      </p:pic>
      <p:pic>
        <p:nvPicPr>
          <p:cNvPr id="18" name="Graphic 17" descr="Table and chairs with solid fill">
            <a:extLst>
              <a:ext uri="{FF2B5EF4-FFF2-40B4-BE49-F238E27FC236}">
                <a16:creationId xmlns:a16="http://schemas.microsoft.com/office/drawing/2014/main" id="{186B22B0-E959-C185-CA53-EB13B5DB06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73424" y="2752419"/>
            <a:ext cx="2391081" cy="2391081"/>
          </a:xfrm>
          <a:prstGeom prst="rect">
            <a:avLst/>
          </a:prstGeom>
        </p:spPr>
      </p:pic>
      <p:sp>
        <p:nvSpPr>
          <p:cNvPr id="19" name="TextBox 18">
            <a:extLst>
              <a:ext uri="{FF2B5EF4-FFF2-40B4-BE49-F238E27FC236}">
                <a16:creationId xmlns:a16="http://schemas.microsoft.com/office/drawing/2014/main" id="{308297F4-6797-24A1-DB86-11B2E199449B}"/>
              </a:ext>
            </a:extLst>
          </p:cNvPr>
          <p:cNvSpPr txBox="1"/>
          <p:nvPr/>
        </p:nvSpPr>
        <p:spPr>
          <a:xfrm rot="355746">
            <a:off x="4019918" y="3327461"/>
            <a:ext cx="1226618" cy="400110"/>
          </a:xfrm>
          <a:prstGeom prst="rect">
            <a:avLst/>
          </a:prstGeom>
          <a:noFill/>
        </p:spPr>
        <p:txBody>
          <a:bodyPr wrap="none" rtlCol="0">
            <a:spAutoFit/>
          </a:bodyPr>
          <a:lstStyle/>
          <a:p>
            <a:r>
              <a:rPr lang="en-US" sz="2000" b="1" dirty="0"/>
              <a:t>Upgrade</a:t>
            </a:r>
          </a:p>
        </p:txBody>
      </p:sp>
    </p:spTree>
    <p:extLst>
      <p:ext uri="{BB962C8B-B14F-4D97-AF65-F5344CB8AC3E}">
        <p14:creationId xmlns:p14="http://schemas.microsoft.com/office/powerpoint/2010/main" val="67419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FCA903-4584-3A6D-FF9F-DD751687B3AB}"/>
              </a:ext>
            </a:extLst>
          </p:cNvPr>
          <p:cNvSpPr>
            <a:spLocks noGrp="1"/>
          </p:cNvSpPr>
          <p:nvPr>
            <p:ph type="title"/>
          </p:nvPr>
        </p:nvSpPr>
        <p:spPr/>
        <p:txBody>
          <a:bodyPr/>
          <a:lstStyle/>
          <a:p>
            <a:r>
              <a:rPr lang="en-US"/>
              <a:t>Challenges</a:t>
            </a:r>
          </a:p>
        </p:txBody>
      </p:sp>
      <p:sp>
        <p:nvSpPr>
          <p:cNvPr id="7" name="Text Placeholder 6">
            <a:extLst>
              <a:ext uri="{FF2B5EF4-FFF2-40B4-BE49-F238E27FC236}">
                <a16:creationId xmlns:a16="http://schemas.microsoft.com/office/drawing/2014/main" id="{06E9DACD-EE48-DCF2-4164-B6E50C72F030}"/>
              </a:ext>
            </a:extLst>
          </p:cNvPr>
          <p:cNvSpPr>
            <a:spLocks noGrp="1"/>
          </p:cNvSpPr>
          <p:nvPr>
            <p:ph type="body" idx="1"/>
          </p:nvPr>
        </p:nvSpPr>
        <p:spPr/>
        <p:txBody>
          <a:bodyPr/>
          <a:lstStyle/>
          <a:p>
            <a:pPr marL="457200" marR="0" lvl="0" indent="-317500" algn="l" defTabSz="914400" rtl="0" eaLnBrk="1" fontAlgn="auto" latinLnBrk="0" hangingPunct="1">
              <a:lnSpc>
                <a:spcPct val="115000"/>
              </a:lnSpc>
              <a:spcBef>
                <a:spcPts val="0"/>
              </a:spcBef>
              <a:spcAft>
                <a:spcPts val="0"/>
              </a:spcAft>
              <a:buClr>
                <a:srgbClr val="0A0A0A"/>
              </a:buClr>
              <a:buSzPts val="1400"/>
              <a:buFont typeface="Commissioner"/>
              <a:buChar char="●"/>
              <a:tabLst/>
              <a:defRPr/>
            </a:pPr>
            <a:r>
              <a:rPr kumimoji="0" lang="en-US" sz="1400" b="0" i="0" u="none" strike="noStrike" kern="0" cap="none" spc="0" normalizeH="0" baseline="0" noProof="0" dirty="0">
                <a:ln>
                  <a:noFill/>
                </a:ln>
                <a:solidFill>
                  <a:srgbClr val="0A0A0A"/>
                </a:solidFill>
                <a:effectLst/>
                <a:uLnTx/>
                <a:uFillTx/>
                <a:latin typeface="Commissioner"/>
                <a:sym typeface="Commissioner"/>
              </a:rPr>
              <a:t>Chiplets come in different shapes and sizes.</a:t>
            </a:r>
          </a:p>
          <a:p>
            <a:pPr>
              <a:spcBef>
                <a:spcPts val="300"/>
              </a:spcBef>
              <a:buClr>
                <a:srgbClr val="0A0A0A"/>
              </a:buClr>
              <a:buFont typeface="Commissioner"/>
              <a:buChar char="●"/>
              <a:defRPr/>
            </a:pPr>
            <a:r>
              <a:rPr kumimoji="0" lang="en-US" b="0" i="0" u="none" strike="noStrike" kern="0" cap="none" spc="0" normalizeH="0" baseline="0" noProof="0" dirty="0">
                <a:ln>
                  <a:noFill/>
                </a:ln>
                <a:solidFill>
                  <a:srgbClr val="0A0A0A"/>
                </a:solidFill>
                <a:effectLst/>
                <a:uLnTx/>
                <a:uFillTx/>
                <a:latin typeface="Commissioner"/>
                <a:sym typeface="Commissioner"/>
              </a:rPr>
              <a:t>Chiplets prefer different communication protocols.</a:t>
            </a:r>
          </a:p>
          <a:p>
            <a:pPr lvl="1">
              <a:spcBef>
                <a:spcPts val="300"/>
              </a:spcBef>
              <a:buClr>
                <a:srgbClr val="0A0A0A"/>
              </a:buClr>
              <a:buFont typeface="Commissioner"/>
              <a:buChar char="●"/>
              <a:defRPr/>
            </a:pPr>
            <a:r>
              <a:rPr kumimoji="0" lang="en-US" b="0" i="0" u="none" strike="noStrike" kern="0" cap="none" spc="0" normalizeH="0" baseline="0" noProof="0" dirty="0">
                <a:ln>
                  <a:noFill/>
                </a:ln>
                <a:solidFill>
                  <a:srgbClr val="0A0A0A"/>
                </a:solidFill>
                <a:effectLst/>
                <a:uLnTx/>
                <a:uFillTx/>
                <a:latin typeface="Commissioner"/>
                <a:sym typeface="Commissioner"/>
              </a:rPr>
              <a:t>Small accelerators can go by with slower signals and small PHY.</a:t>
            </a:r>
          </a:p>
          <a:p>
            <a:pPr lvl="1">
              <a:spcBef>
                <a:spcPts val="300"/>
              </a:spcBef>
              <a:buClr>
                <a:srgbClr val="0A0A0A"/>
              </a:buClr>
              <a:buFont typeface="Commissioner"/>
              <a:buChar char="●"/>
              <a:defRPr/>
            </a:pPr>
            <a:r>
              <a:rPr kumimoji="0" lang="en-US" b="0" i="0" u="none" strike="noStrike" kern="0" cap="none" spc="0" normalizeH="0" baseline="0" noProof="0" dirty="0">
                <a:ln>
                  <a:noFill/>
                </a:ln>
                <a:solidFill>
                  <a:srgbClr val="0A0A0A"/>
                </a:solidFill>
                <a:effectLst/>
                <a:uLnTx/>
                <a:uFillTx/>
                <a:latin typeface="Commissioner"/>
                <a:sym typeface="Commissioner"/>
              </a:rPr>
              <a:t>Large accelerators may want higher GT/s with large PHY dedicated to signaling.</a:t>
            </a:r>
          </a:p>
          <a:p>
            <a:pPr lvl="1">
              <a:spcBef>
                <a:spcPts val="300"/>
              </a:spcBef>
              <a:buClr>
                <a:srgbClr val="0A0A0A"/>
              </a:buClr>
              <a:buFont typeface="Commissioner"/>
              <a:buChar char="●"/>
              <a:defRPr/>
            </a:pPr>
            <a:r>
              <a:rPr lang="en-US" dirty="0">
                <a:solidFill>
                  <a:srgbClr val="0A0A0A"/>
                </a:solidFill>
              </a:rPr>
              <a:t>Components may prefer </a:t>
            </a:r>
            <a:r>
              <a:rPr lang="en-US" dirty="0" err="1">
                <a:solidFill>
                  <a:srgbClr val="0A0A0A"/>
                </a:solidFill>
              </a:rPr>
              <a:t>NoP</a:t>
            </a:r>
            <a:r>
              <a:rPr lang="en-US" dirty="0">
                <a:solidFill>
                  <a:srgbClr val="0A0A0A"/>
                </a:solidFill>
              </a:rPr>
              <a:t> for easy remote communication, or direct die-to-die for less protocol overhead and faster speed.</a:t>
            </a:r>
            <a:endParaRPr kumimoji="0" lang="en-US" b="0" i="0" u="none" strike="noStrike" kern="0" cap="none" spc="0" normalizeH="0" baseline="0" noProof="0" dirty="0">
              <a:ln>
                <a:noFill/>
              </a:ln>
              <a:solidFill>
                <a:srgbClr val="0A0A0A"/>
              </a:solidFill>
              <a:effectLst/>
              <a:uLnTx/>
              <a:uFillTx/>
              <a:latin typeface="Commissioner"/>
              <a:sym typeface="Commissioner"/>
            </a:endParaRPr>
          </a:p>
          <a:p>
            <a:pPr marL="596900" lvl="1" indent="0">
              <a:spcBef>
                <a:spcPts val="300"/>
              </a:spcBef>
              <a:buClr>
                <a:srgbClr val="0A0A0A"/>
              </a:buClr>
              <a:buNone/>
              <a:defRPr/>
            </a:pPr>
            <a:endParaRPr lang="en-US" dirty="0">
              <a:solidFill>
                <a:srgbClr val="0A0A0A"/>
              </a:solidFill>
            </a:endParaRPr>
          </a:p>
          <a:p>
            <a:pPr>
              <a:spcBef>
                <a:spcPts val="300"/>
              </a:spcBef>
              <a:buClr>
                <a:srgbClr val="0A0A0A"/>
              </a:buClr>
              <a:buFont typeface="Commissioner"/>
              <a:buChar char="●"/>
              <a:defRPr/>
            </a:pPr>
            <a:r>
              <a:rPr kumimoji="0" lang="en-US" altLang="zh-CN" b="0" i="0" u="none" strike="noStrike" kern="0" cap="none" spc="0" normalizeH="0" baseline="0" noProof="0" dirty="0">
                <a:ln>
                  <a:noFill/>
                </a:ln>
                <a:solidFill>
                  <a:srgbClr val="0A0A0A"/>
                </a:solidFill>
                <a:effectLst/>
                <a:uLnTx/>
                <a:uFillTx/>
                <a:latin typeface="Commissioner"/>
                <a:sym typeface="Commissioner"/>
              </a:rPr>
              <a:t>Chiplet systems come in all different types of topologies.</a:t>
            </a:r>
          </a:p>
          <a:p>
            <a:pPr lvl="1">
              <a:spcBef>
                <a:spcPts val="300"/>
              </a:spcBef>
              <a:buClr>
                <a:srgbClr val="0A0A0A"/>
              </a:buClr>
              <a:buFont typeface="Commissioner"/>
              <a:buChar char="●"/>
              <a:defRPr/>
            </a:pPr>
            <a:r>
              <a:rPr lang="en-US" dirty="0">
                <a:solidFill>
                  <a:srgbClr val="0A0A0A"/>
                </a:solidFill>
              </a:rPr>
              <a:t>CPU-centric</a:t>
            </a:r>
          </a:p>
          <a:p>
            <a:pPr lvl="1">
              <a:spcBef>
                <a:spcPts val="300"/>
              </a:spcBef>
              <a:buClr>
                <a:srgbClr val="0A0A0A"/>
              </a:buClr>
              <a:buFont typeface="Commissioner"/>
              <a:buChar char="●"/>
              <a:defRPr/>
            </a:pPr>
            <a:r>
              <a:rPr lang="en-US" dirty="0">
                <a:solidFill>
                  <a:srgbClr val="0A0A0A"/>
                </a:solidFill>
              </a:rPr>
              <a:t>Bus</a:t>
            </a:r>
          </a:p>
          <a:p>
            <a:pPr lvl="1">
              <a:spcBef>
                <a:spcPts val="300"/>
              </a:spcBef>
              <a:buClr>
                <a:srgbClr val="0A0A0A"/>
              </a:buClr>
              <a:buFont typeface="Commissioner"/>
              <a:buChar char="●"/>
              <a:defRPr/>
            </a:pPr>
            <a:r>
              <a:rPr lang="en-US" dirty="0">
                <a:solidFill>
                  <a:srgbClr val="0A0A0A"/>
                </a:solidFill>
              </a:rPr>
              <a:t>2D-Mesh</a:t>
            </a:r>
          </a:p>
        </p:txBody>
      </p:sp>
    </p:spTree>
    <p:extLst>
      <p:ext uri="{BB962C8B-B14F-4D97-AF65-F5344CB8AC3E}">
        <p14:creationId xmlns:p14="http://schemas.microsoft.com/office/powerpoint/2010/main" val="20116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500"/>
                                        <p:tgtEl>
                                          <p:spTgt spid="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animEffect transition="in" filter="fade">
                                      <p:cBhvr>
                                        <p:cTn id="29" dur="500"/>
                                        <p:tgtEl>
                                          <p:spTgt spid="7">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xEl>
                                              <p:pRg st="8" end="8"/>
                                            </p:txEl>
                                          </p:spTgt>
                                        </p:tgtEl>
                                        <p:attrNameLst>
                                          <p:attrName>style.visibility</p:attrName>
                                        </p:attrNameLst>
                                      </p:cBhvr>
                                      <p:to>
                                        <p:strVal val="visible"/>
                                      </p:to>
                                    </p:set>
                                    <p:animEffect transition="in" filter="fade">
                                      <p:cBhvr>
                                        <p:cTn id="32" dur="500"/>
                                        <p:tgtEl>
                                          <p:spTgt spid="7">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xEl>
                                              <p:pRg st="9" end="9"/>
                                            </p:txEl>
                                          </p:spTgt>
                                        </p:tgtEl>
                                        <p:attrNameLst>
                                          <p:attrName>style.visibility</p:attrName>
                                        </p:attrNameLst>
                                      </p:cBhvr>
                                      <p:to>
                                        <p:strVal val="visible"/>
                                      </p:to>
                                    </p:set>
                                    <p:animEffect transition="in" filter="fade">
                                      <p:cBhvr>
                                        <p:cTn id="35"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F89E8-93A3-6BDE-E693-B4FD53DE25CA}"/>
              </a:ext>
            </a:extLst>
          </p:cNvPr>
          <p:cNvSpPr>
            <a:spLocks noGrp="1"/>
          </p:cNvSpPr>
          <p:nvPr>
            <p:ph type="title"/>
          </p:nvPr>
        </p:nvSpPr>
        <p:spPr/>
        <p:txBody>
          <a:bodyPr/>
          <a:lstStyle/>
          <a:p>
            <a:r>
              <a:rPr lang="en-US" sz="3200"/>
              <a:t>How can we build Chiplet ASICs like we build PCs?</a:t>
            </a:r>
          </a:p>
        </p:txBody>
      </p:sp>
    </p:spTree>
    <p:extLst>
      <p:ext uri="{BB962C8B-B14F-4D97-AF65-F5344CB8AC3E}">
        <p14:creationId xmlns:p14="http://schemas.microsoft.com/office/powerpoint/2010/main" val="1215454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BC3CC8FE-1A11-BBCD-3C2B-BA60FA7A8B3F}"/>
              </a:ext>
            </a:extLst>
          </p:cNvPr>
          <p:cNvSpPr/>
          <p:nvPr/>
        </p:nvSpPr>
        <p:spPr>
          <a:xfrm>
            <a:off x="5099699" y="1571770"/>
            <a:ext cx="2474882" cy="2383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99FDB1-8CF5-76FF-0888-5CB00BB29AE1}"/>
              </a:ext>
            </a:extLst>
          </p:cNvPr>
          <p:cNvSpPr>
            <a:spLocks noGrp="1"/>
          </p:cNvSpPr>
          <p:nvPr>
            <p:ph type="title"/>
          </p:nvPr>
        </p:nvSpPr>
        <p:spPr/>
        <p:txBody>
          <a:bodyPr/>
          <a:lstStyle/>
          <a:p>
            <a:r>
              <a:rPr lang="en-US" altLang="zh-CN"/>
              <a:t>Our Vision</a:t>
            </a:r>
            <a:endParaRPr lang="en-US"/>
          </a:p>
        </p:txBody>
      </p:sp>
      <p:sp>
        <p:nvSpPr>
          <p:cNvPr id="3" name="Rectangle: Rounded Corners 2">
            <a:extLst>
              <a:ext uri="{FF2B5EF4-FFF2-40B4-BE49-F238E27FC236}">
                <a16:creationId xmlns:a16="http://schemas.microsoft.com/office/drawing/2014/main" id="{2C5984FD-69E6-8765-9121-1529033F79D1}"/>
              </a:ext>
            </a:extLst>
          </p:cNvPr>
          <p:cNvSpPr/>
          <p:nvPr/>
        </p:nvSpPr>
        <p:spPr>
          <a:xfrm>
            <a:off x="1620500" y="1635675"/>
            <a:ext cx="2474882" cy="2383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467884D-089C-58EA-43B6-E7CFEC127663}"/>
              </a:ext>
            </a:extLst>
          </p:cNvPr>
          <p:cNvSpPr txBox="1"/>
          <p:nvPr/>
        </p:nvSpPr>
        <p:spPr>
          <a:xfrm>
            <a:off x="1963786" y="1917375"/>
            <a:ext cx="568411" cy="307777"/>
          </a:xfrm>
          <a:prstGeom prst="rect">
            <a:avLst/>
          </a:prstGeom>
          <a:solidFill>
            <a:srgbClr val="92D05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tx1"/>
                </a:solidFill>
              </a:rPr>
              <a:t>CPU</a:t>
            </a:r>
          </a:p>
        </p:txBody>
      </p:sp>
      <p:pic>
        <p:nvPicPr>
          <p:cNvPr id="6" name="Graphic 5" descr="Store with solid fill">
            <a:extLst>
              <a:ext uri="{FF2B5EF4-FFF2-40B4-BE49-F238E27FC236}">
                <a16:creationId xmlns:a16="http://schemas.microsoft.com/office/drawing/2014/main" id="{46A1CE21-3807-8874-C853-C30EF42981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87921" y="1021870"/>
            <a:ext cx="549900" cy="549900"/>
          </a:xfrm>
          <a:prstGeom prst="rect">
            <a:avLst/>
          </a:prstGeom>
        </p:spPr>
      </p:pic>
      <p:pic>
        <p:nvPicPr>
          <p:cNvPr id="8" name="Graphic 7" descr="User with solid fill">
            <a:extLst>
              <a:ext uri="{FF2B5EF4-FFF2-40B4-BE49-F238E27FC236}">
                <a16:creationId xmlns:a16="http://schemas.microsoft.com/office/drawing/2014/main" id="{7649B644-CC52-82B7-665B-1D0901A470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63030" y="4082667"/>
            <a:ext cx="549900" cy="549900"/>
          </a:xfrm>
          <a:prstGeom prst="rect">
            <a:avLst/>
          </a:prstGeom>
        </p:spPr>
      </p:pic>
      <p:sp>
        <p:nvSpPr>
          <p:cNvPr id="9" name="TextBox 8">
            <a:extLst>
              <a:ext uri="{FF2B5EF4-FFF2-40B4-BE49-F238E27FC236}">
                <a16:creationId xmlns:a16="http://schemas.microsoft.com/office/drawing/2014/main" id="{54567D1C-5FC9-D7C8-0133-878AB670863B}"/>
              </a:ext>
            </a:extLst>
          </p:cNvPr>
          <p:cNvSpPr txBox="1"/>
          <p:nvPr/>
        </p:nvSpPr>
        <p:spPr>
          <a:xfrm>
            <a:off x="1963786" y="2808559"/>
            <a:ext cx="1164652" cy="307777"/>
          </a:xfrm>
          <a:prstGeom prst="rect">
            <a:avLst/>
          </a:prstGeom>
          <a:solidFill>
            <a:srgbClr val="FFC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tx1"/>
                </a:solidFill>
              </a:rPr>
              <a:t>DDR 4 PHY</a:t>
            </a:r>
          </a:p>
        </p:txBody>
      </p:sp>
      <p:sp>
        <p:nvSpPr>
          <p:cNvPr id="10" name="TextBox 9">
            <a:extLst>
              <a:ext uri="{FF2B5EF4-FFF2-40B4-BE49-F238E27FC236}">
                <a16:creationId xmlns:a16="http://schemas.microsoft.com/office/drawing/2014/main" id="{F47175A0-6C45-5F54-EBE2-D95F5942385B}"/>
              </a:ext>
            </a:extLst>
          </p:cNvPr>
          <p:cNvSpPr txBox="1"/>
          <p:nvPr/>
        </p:nvSpPr>
        <p:spPr>
          <a:xfrm>
            <a:off x="2591277" y="1917375"/>
            <a:ext cx="568411" cy="307777"/>
          </a:xfrm>
          <a:prstGeom prst="rect">
            <a:avLst/>
          </a:prstGeom>
          <a:solidFill>
            <a:srgbClr val="92D05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tx1"/>
                </a:solidFill>
              </a:rPr>
              <a:t>CPU</a:t>
            </a:r>
          </a:p>
        </p:txBody>
      </p:sp>
      <p:sp>
        <p:nvSpPr>
          <p:cNvPr id="11" name="TextBox 10">
            <a:extLst>
              <a:ext uri="{FF2B5EF4-FFF2-40B4-BE49-F238E27FC236}">
                <a16:creationId xmlns:a16="http://schemas.microsoft.com/office/drawing/2014/main" id="{F399127C-FCC3-8231-4B30-544B56FC0CCC}"/>
              </a:ext>
            </a:extLst>
          </p:cNvPr>
          <p:cNvSpPr txBox="1"/>
          <p:nvPr/>
        </p:nvSpPr>
        <p:spPr>
          <a:xfrm>
            <a:off x="1963786" y="3233171"/>
            <a:ext cx="1347825" cy="307777"/>
          </a:xfrm>
          <a:prstGeom prst="rect">
            <a:avLst/>
          </a:prstGeom>
          <a:solidFill>
            <a:srgbClr val="00B0F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tx1"/>
                </a:solidFill>
              </a:rPr>
              <a:t>Accelerator v1</a:t>
            </a:r>
          </a:p>
        </p:txBody>
      </p:sp>
      <p:sp>
        <p:nvSpPr>
          <p:cNvPr id="12" name="TextBox 11">
            <a:extLst>
              <a:ext uri="{FF2B5EF4-FFF2-40B4-BE49-F238E27FC236}">
                <a16:creationId xmlns:a16="http://schemas.microsoft.com/office/drawing/2014/main" id="{D318B0D6-BA7A-C690-F160-A7B9EBDD06D3}"/>
              </a:ext>
            </a:extLst>
          </p:cNvPr>
          <p:cNvSpPr txBox="1"/>
          <p:nvPr/>
        </p:nvSpPr>
        <p:spPr>
          <a:xfrm>
            <a:off x="1963786" y="2372971"/>
            <a:ext cx="1598171" cy="307777"/>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tx1"/>
                </a:solidFill>
              </a:rPr>
              <a:t>PCIe Gen 4 PHY</a:t>
            </a:r>
          </a:p>
        </p:txBody>
      </p:sp>
      <p:sp>
        <p:nvSpPr>
          <p:cNvPr id="13" name="TextBox 12">
            <a:extLst>
              <a:ext uri="{FF2B5EF4-FFF2-40B4-BE49-F238E27FC236}">
                <a16:creationId xmlns:a16="http://schemas.microsoft.com/office/drawing/2014/main" id="{D6905F69-389A-9004-022E-82E2C61F318C}"/>
              </a:ext>
            </a:extLst>
          </p:cNvPr>
          <p:cNvSpPr txBox="1"/>
          <p:nvPr/>
        </p:nvSpPr>
        <p:spPr>
          <a:xfrm>
            <a:off x="1963786" y="3237983"/>
            <a:ext cx="1347825" cy="307777"/>
          </a:xfrm>
          <a:prstGeom prst="rect">
            <a:avLst/>
          </a:prstGeom>
          <a:solidFill>
            <a:srgbClr val="00206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Accelerator v2</a:t>
            </a:r>
          </a:p>
        </p:txBody>
      </p:sp>
      <p:sp>
        <p:nvSpPr>
          <p:cNvPr id="14" name="TextBox 13">
            <a:extLst>
              <a:ext uri="{FF2B5EF4-FFF2-40B4-BE49-F238E27FC236}">
                <a16:creationId xmlns:a16="http://schemas.microsoft.com/office/drawing/2014/main" id="{AED556A5-EE3E-EA5A-B696-2811018AC3F2}"/>
              </a:ext>
            </a:extLst>
          </p:cNvPr>
          <p:cNvSpPr txBox="1"/>
          <p:nvPr/>
        </p:nvSpPr>
        <p:spPr>
          <a:xfrm>
            <a:off x="3218768" y="1917375"/>
            <a:ext cx="568411" cy="307777"/>
          </a:xfrm>
          <a:prstGeom prst="rect">
            <a:avLst/>
          </a:prstGeom>
          <a:solidFill>
            <a:srgbClr val="92D05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a:solidFill>
                  <a:schemeClr val="tx1"/>
                </a:solidFill>
              </a:rPr>
              <a:t>CPU</a:t>
            </a:r>
          </a:p>
        </p:txBody>
      </p:sp>
      <p:sp>
        <p:nvSpPr>
          <p:cNvPr id="16" name="TextBox 15">
            <a:extLst>
              <a:ext uri="{FF2B5EF4-FFF2-40B4-BE49-F238E27FC236}">
                <a16:creationId xmlns:a16="http://schemas.microsoft.com/office/drawing/2014/main" id="{F994CA19-3108-F5AF-947E-C434B85BB444}"/>
              </a:ext>
            </a:extLst>
          </p:cNvPr>
          <p:cNvSpPr txBox="1"/>
          <p:nvPr/>
        </p:nvSpPr>
        <p:spPr>
          <a:xfrm>
            <a:off x="1963785" y="2379922"/>
            <a:ext cx="1598171" cy="307777"/>
          </a:xfrm>
          <a:prstGeom prst="rect">
            <a:avLst/>
          </a:prstGeom>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PCIe Gen 5 PHY</a:t>
            </a:r>
          </a:p>
        </p:txBody>
      </p:sp>
    </p:spTree>
    <p:extLst>
      <p:ext uri="{BB962C8B-B14F-4D97-AF65-F5344CB8AC3E}">
        <p14:creationId xmlns:p14="http://schemas.microsoft.com/office/powerpoint/2010/main" val="294598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strVal val="#ppt_x"/>
                                          </p:val>
                                        </p:tav>
                                        <p:tav tm="100000">
                                          <p:val>
                                            <p:strVal val="#ppt_x"/>
                                          </p:val>
                                        </p:tav>
                                      </p:tavLst>
                                    </p:anim>
                                    <p:anim calcmode="lin" valueType="num">
                                      <p:cBhvr>
                                        <p:cTn id="26" dur="500" fill="hold"/>
                                        <p:tgtEl>
                                          <p:spTgt spid="12"/>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strVal val="#ppt_x"/>
                                          </p:val>
                                        </p:tav>
                                        <p:tav tm="100000">
                                          <p:val>
                                            <p:strVal val="#ppt_x"/>
                                          </p:val>
                                        </p:tav>
                                      </p:tavLst>
                                    </p:anim>
                                    <p:anim calcmode="lin" valueType="num">
                                      <p:cBhvr>
                                        <p:cTn id="3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ppt_x</p:attrName>
                                        </p:attrNameLst>
                                      </p:cBhvr>
                                      <p:tavLst>
                                        <p:tav tm="0">
                                          <p:val>
                                            <p:strVal val="#ppt_x"/>
                                          </p:val>
                                        </p:tav>
                                        <p:tav tm="100000">
                                          <p:val>
                                            <p:strVal val="#ppt_x"/>
                                          </p:val>
                                        </p:tav>
                                      </p:tavLst>
                                    </p:anim>
                                    <p:anim calcmode="lin" valueType="num">
                                      <p:cBhvr>
                                        <p:cTn id="45"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fill="hold"/>
                                        <p:tgtEl>
                                          <p:spTgt spid="13"/>
                                        </p:tgtEl>
                                        <p:attrNameLst>
                                          <p:attrName>ppt_x</p:attrName>
                                        </p:attrNameLst>
                                      </p:cBhvr>
                                      <p:tavLst>
                                        <p:tav tm="0">
                                          <p:val>
                                            <p:strVal val="#ppt_x"/>
                                          </p:val>
                                        </p:tav>
                                        <p:tav tm="100000">
                                          <p:val>
                                            <p:strVal val="#ppt_x"/>
                                          </p:val>
                                        </p:tav>
                                      </p:tavLst>
                                    </p:anim>
                                    <p:anim calcmode="lin" valueType="num">
                                      <p:cBhvr>
                                        <p:cTn id="52" dur="500" fill="hold"/>
                                        <p:tgtEl>
                                          <p:spTgt spid="13"/>
                                        </p:tgtEl>
                                        <p:attrNameLst>
                                          <p:attrName>ppt_y</p:attrName>
                                        </p:attrNameLst>
                                      </p:cBhvr>
                                      <p:tavLst>
                                        <p:tav tm="0">
                                          <p:val>
                                            <p:strVal val="#ppt_y+.1"/>
                                          </p:val>
                                        </p:tav>
                                        <p:tav tm="100000">
                                          <p:val>
                                            <p:strVal val="#ppt_y"/>
                                          </p:val>
                                        </p:tav>
                                      </p:tavLst>
                                    </p:anim>
                                  </p:childTnLst>
                                </p:cTn>
                              </p:par>
                              <p:par>
                                <p:cTn id="53" presetID="42" presetClass="exit" presetSubtype="0" fill="hold" grpId="1" nodeType="withEffect">
                                  <p:stCondLst>
                                    <p:cond delay="0"/>
                                  </p:stCondLst>
                                  <p:childTnLst>
                                    <p:animEffect transition="out" filter="fade">
                                      <p:cBhvr>
                                        <p:cTn id="54" dur="500"/>
                                        <p:tgtEl>
                                          <p:spTgt spid="11"/>
                                        </p:tgtEl>
                                      </p:cBhvr>
                                    </p:animEffect>
                                    <p:anim calcmode="lin" valueType="num">
                                      <p:cBhvr>
                                        <p:cTn id="55" dur="500"/>
                                        <p:tgtEl>
                                          <p:spTgt spid="11"/>
                                        </p:tgtEl>
                                        <p:attrNameLst>
                                          <p:attrName>ppt_x</p:attrName>
                                        </p:attrNameLst>
                                      </p:cBhvr>
                                      <p:tavLst>
                                        <p:tav tm="0">
                                          <p:val>
                                            <p:strVal val="ppt_x"/>
                                          </p:val>
                                        </p:tav>
                                        <p:tav tm="100000">
                                          <p:val>
                                            <p:strVal val="ppt_x"/>
                                          </p:val>
                                        </p:tav>
                                      </p:tavLst>
                                    </p:anim>
                                    <p:anim calcmode="lin" valueType="num">
                                      <p:cBhvr>
                                        <p:cTn id="56" dur="500"/>
                                        <p:tgtEl>
                                          <p:spTgt spid="11"/>
                                        </p:tgtEl>
                                        <p:attrNameLst>
                                          <p:attrName>ppt_y</p:attrName>
                                        </p:attrNameLst>
                                      </p:cBhvr>
                                      <p:tavLst>
                                        <p:tav tm="0">
                                          <p:val>
                                            <p:strVal val="ppt_y"/>
                                          </p:val>
                                        </p:tav>
                                        <p:tav tm="100000">
                                          <p:val>
                                            <p:strVal val="ppt_y+.1"/>
                                          </p:val>
                                        </p:tav>
                                      </p:tavLst>
                                    </p:anim>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fill="hold"/>
                                        <p:tgtEl>
                                          <p:spTgt spid="15"/>
                                        </p:tgtEl>
                                        <p:attrNameLst>
                                          <p:attrName>ppt_x</p:attrName>
                                        </p:attrNameLst>
                                      </p:cBhvr>
                                      <p:tavLst>
                                        <p:tav tm="0">
                                          <p:val>
                                            <p:strVal val="#ppt_x"/>
                                          </p:val>
                                        </p:tav>
                                        <p:tav tm="100000">
                                          <p:val>
                                            <p:strVal val="#ppt_x"/>
                                          </p:val>
                                        </p:tav>
                                      </p:tavLst>
                                    </p:anim>
                                    <p:anim calcmode="lin" valueType="num">
                                      <p:cBhvr>
                                        <p:cTn id="64" dur="500" fill="hold"/>
                                        <p:tgtEl>
                                          <p:spTgt spid="15"/>
                                        </p:tgtEl>
                                        <p:attrNameLst>
                                          <p:attrName>ppt_y</p:attrName>
                                        </p:attrNameLst>
                                      </p:cBhvr>
                                      <p:tavLst>
                                        <p:tav tm="0">
                                          <p:val>
                                            <p:strVal val="#ppt_y-.1"/>
                                          </p:val>
                                        </p:tav>
                                        <p:tav tm="100000">
                                          <p:val>
                                            <p:strVal val="#ppt_y"/>
                                          </p:val>
                                        </p:tav>
                                      </p:tavLst>
                                    </p:anim>
                                  </p:childTnLst>
                                </p:cTn>
                              </p:par>
                              <p:par>
                                <p:cTn id="65" presetID="42" presetClass="path" presetSubtype="0" accel="50000" decel="50000" fill="hold" grpId="1" nodeType="withEffect">
                                  <p:stCondLst>
                                    <p:cond delay="0"/>
                                  </p:stCondLst>
                                  <p:childTnLst>
                                    <p:animMotion origin="layout" path="M -3.33333E-6 1.97531E-6 L 0.37483 -0.00401 " pathEditMode="relative" rAng="0" ptsTypes="AA">
                                      <p:cBhvr>
                                        <p:cTn id="66" dur="750" fill="hold"/>
                                        <p:tgtEl>
                                          <p:spTgt spid="12"/>
                                        </p:tgtEl>
                                        <p:attrNameLst>
                                          <p:attrName>ppt_x</p:attrName>
                                          <p:attrName>ppt_y</p:attrName>
                                        </p:attrNameLst>
                                      </p:cBhvr>
                                      <p:rCtr x="18733" y="-216"/>
                                    </p:animMotion>
                                  </p:childTnLst>
                                </p:cTn>
                              </p:par>
                              <p:par>
                                <p:cTn id="67" presetID="47"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anim calcmode="lin" valueType="num">
                                      <p:cBhvr>
                                        <p:cTn id="70" dur="500" fill="hold"/>
                                        <p:tgtEl>
                                          <p:spTgt spid="16"/>
                                        </p:tgtEl>
                                        <p:attrNameLst>
                                          <p:attrName>ppt_x</p:attrName>
                                        </p:attrNameLst>
                                      </p:cBhvr>
                                      <p:tavLst>
                                        <p:tav tm="0">
                                          <p:val>
                                            <p:strVal val="#ppt_x"/>
                                          </p:val>
                                        </p:tav>
                                        <p:tav tm="100000">
                                          <p:val>
                                            <p:strVal val="#ppt_x"/>
                                          </p:val>
                                        </p:tav>
                                      </p:tavLst>
                                    </p:anim>
                                    <p:anim calcmode="lin" valueType="num">
                                      <p:cBhvr>
                                        <p:cTn id="71"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4" grpId="0" animBg="1"/>
      <p:bldP spid="9" grpId="0" animBg="1"/>
      <p:bldP spid="10" grpId="0" animBg="1"/>
      <p:bldP spid="11" grpId="0" animBg="1"/>
      <p:bldP spid="11" grpId="1" animBg="1"/>
      <p:bldP spid="12" grpId="0" animBg="1"/>
      <p:bldP spid="12" grpId="1" animBg="1"/>
      <p:bldP spid="13" grpId="0" animBg="1"/>
      <p:bldP spid="14"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D067E1-0C11-1B93-6D05-A0D0E25886D8}"/>
              </a:ext>
            </a:extLst>
          </p:cNvPr>
          <p:cNvSpPr>
            <a:spLocks noGrp="1"/>
          </p:cNvSpPr>
          <p:nvPr>
            <p:ph type="title"/>
          </p:nvPr>
        </p:nvSpPr>
        <p:spPr/>
        <p:txBody>
          <a:bodyPr/>
          <a:lstStyle/>
          <a:p>
            <a:r>
              <a:rPr lang="en-US"/>
              <a:t>Previous Approaches</a:t>
            </a:r>
          </a:p>
        </p:txBody>
      </p:sp>
      <p:sp>
        <p:nvSpPr>
          <p:cNvPr id="10" name="Text Placeholder 9">
            <a:extLst>
              <a:ext uri="{FF2B5EF4-FFF2-40B4-BE49-F238E27FC236}">
                <a16:creationId xmlns:a16="http://schemas.microsoft.com/office/drawing/2014/main" id="{28D77B62-C5BA-A272-2283-6DDD99C920C4}"/>
              </a:ext>
            </a:extLst>
          </p:cNvPr>
          <p:cNvSpPr>
            <a:spLocks noGrp="1"/>
          </p:cNvSpPr>
          <p:nvPr>
            <p:ph type="body" idx="4294967295"/>
          </p:nvPr>
        </p:nvSpPr>
        <p:spPr>
          <a:xfrm>
            <a:off x="713225" y="1682875"/>
            <a:ext cx="3780900" cy="2734800"/>
          </a:xfrm>
        </p:spPr>
        <p:txBody>
          <a:bodyPr/>
          <a:lstStyle/>
          <a:p>
            <a:r>
              <a:rPr lang="en-US" b="1"/>
              <a:t>Passive Interposer</a:t>
            </a:r>
          </a:p>
          <a:p>
            <a:pPr lvl="1">
              <a:spcBef>
                <a:spcPts val="0"/>
              </a:spcBef>
            </a:pPr>
            <a:r>
              <a:rPr lang="en-US"/>
              <a:t>512 </a:t>
            </a:r>
            <a:r>
              <a:rPr lang="en-US" err="1"/>
              <a:t>uBumps</a:t>
            </a:r>
            <a:r>
              <a:rPr lang="en-US"/>
              <a:t> in a cluster</a:t>
            </a:r>
          </a:p>
          <a:p>
            <a:pPr lvl="1">
              <a:spcBef>
                <a:spcPts val="0"/>
              </a:spcBef>
            </a:pPr>
            <a:r>
              <a:rPr lang="en-US" u="sng"/>
              <a:t>Horizontal Wires only, “buses”</a:t>
            </a:r>
          </a:p>
          <a:p>
            <a:pPr lvl="1">
              <a:spcBef>
                <a:spcPts val="0"/>
              </a:spcBef>
            </a:pPr>
            <a:r>
              <a:rPr lang="en-US"/>
              <a:t>Chips may span multiple grids.</a:t>
            </a:r>
          </a:p>
          <a:p>
            <a:pPr lvl="1">
              <a:spcBef>
                <a:spcPts val="0"/>
              </a:spcBef>
            </a:pPr>
            <a:r>
              <a:rPr lang="en-US"/>
              <a:t>Blow fuses to create dedicated channels for die-to-die communication.</a:t>
            </a:r>
          </a:p>
          <a:p>
            <a:r>
              <a:rPr lang="en-US" b="1"/>
              <a:t>Downsides:</a:t>
            </a:r>
          </a:p>
          <a:p>
            <a:pPr lvl="1">
              <a:spcBef>
                <a:spcPts val="0"/>
              </a:spcBef>
            </a:pPr>
            <a:r>
              <a:rPr lang="en-US"/>
              <a:t>Not versatile.</a:t>
            </a:r>
          </a:p>
          <a:p>
            <a:pPr lvl="1">
              <a:spcBef>
                <a:spcPts val="0"/>
              </a:spcBef>
            </a:pPr>
            <a:r>
              <a:rPr lang="en-US"/>
              <a:t>Complex Assembly.</a:t>
            </a:r>
          </a:p>
        </p:txBody>
      </p:sp>
      <p:sp>
        <p:nvSpPr>
          <p:cNvPr id="11" name="Text Placeholder 10">
            <a:extLst>
              <a:ext uri="{FF2B5EF4-FFF2-40B4-BE49-F238E27FC236}">
                <a16:creationId xmlns:a16="http://schemas.microsoft.com/office/drawing/2014/main" id="{69CC67EF-1EF9-1591-EFB3-2F22FF452418}"/>
              </a:ext>
            </a:extLst>
          </p:cNvPr>
          <p:cNvSpPr>
            <a:spLocks noGrp="1"/>
          </p:cNvSpPr>
          <p:nvPr>
            <p:ph type="body" idx="4294967295"/>
          </p:nvPr>
        </p:nvSpPr>
        <p:spPr>
          <a:xfrm>
            <a:off x="4651325" y="1682875"/>
            <a:ext cx="3780900" cy="2734800"/>
          </a:xfrm>
        </p:spPr>
        <p:txBody>
          <a:bodyPr/>
          <a:lstStyle/>
          <a:p>
            <a:endParaRPr lang="en-US"/>
          </a:p>
        </p:txBody>
      </p:sp>
      <p:sp>
        <p:nvSpPr>
          <p:cNvPr id="12" name="Subtitle 11">
            <a:extLst>
              <a:ext uri="{FF2B5EF4-FFF2-40B4-BE49-F238E27FC236}">
                <a16:creationId xmlns:a16="http://schemas.microsoft.com/office/drawing/2014/main" id="{4780BDDA-EE83-8AE3-8185-0B8CEDC301F2}"/>
              </a:ext>
            </a:extLst>
          </p:cNvPr>
          <p:cNvSpPr>
            <a:spLocks noGrp="1"/>
          </p:cNvSpPr>
          <p:nvPr>
            <p:ph type="subTitle" idx="3"/>
          </p:nvPr>
        </p:nvSpPr>
        <p:spPr/>
        <p:txBody>
          <a:bodyPr/>
          <a:lstStyle/>
          <a:p>
            <a:r>
              <a:rPr lang="en-US" err="1"/>
              <a:t>SiPterposer</a:t>
            </a:r>
            <a:r>
              <a:rPr lang="en-US"/>
              <a:t> – Passive Interposer Design [DATE ‘19]</a:t>
            </a:r>
          </a:p>
        </p:txBody>
      </p:sp>
      <p:pic>
        <p:nvPicPr>
          <p:cNvPr id="7" name="Picture 6">
            <a:extLst>
              <a:ext uri="{FF2B5EF4-FFF2-40B4-BE49-F238E27FC236}">
                <a16:creationId xmlns:a16="http://schemas.microsoft.com/office/drawing/2014/main" id="{DB256296-E31E-1A6A-E54A-A7B517FEFF6C}"/>
              </a:ext>
            </a:extLst>
          </p:cNvPr>
          <p:cNvPicPr>
            <a:picLocks noChangeAspect="1"/>
          </p:cNvPicPr>
          <p:nvPr/>
        </p:nvPicPr>
        <p:blipFill>
          <a:blip r:embed="rId3"/>
          <a:stretch>
            <a:fillRect/>
          </a:stretch>
        </p:blipFill>
        <p:spPr>
          <a:xfrm>
            <a:off x="4649877" y="1748460"/>
            <a:ext cx="3790347" cy="1679644"/>
          </a:xfrm>
          <a:prstGeom prst="rect">
            <a:avLst/>
          </a:prstGeom>
        </p:spPr>
      </p:pic>
      <p:sp>
        <p:nvSpPr>
          <p:cNvPr id="2" name="Rectangle 1">
            <a:extLst>
              <a:ext uri="{FF2B5EF4-FFF2-40B4-BE49-F238E27FC236}">
                <a16:creationId xmlns:a16="http://schemas.microsoft.com/office/drawing/2014/main" id="{692587B9-7AA0-FE50-2226-998100052B06}"/>
              </a:ext>
            </a:extLst>
          </p:cNvPr>
          <p:cNvSpPr/>
          <p:nvPr/>
        </p:nvSpPr>
        <p:spPr>
          <a:xfrm>
            <a:off x="7302885" y="2627288"/>
            <a:ext cx="755560" cy="176011"/>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899882B6-F8A9-66BF-9CEC-18C916908D9D}"/>
              </a:ext>
            </a:extLst>
          </p:cNvPr>
          <p:cNvSpPr/>
          <p:nvPr/>
        </p:nvSpPr>
        <p:spPr>
          <a:xfrm>
            <a:off x="7104845" y="2279575"/>
            <a:ext cx="526450" cy="308707"/>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77EB5FCD-5FC4-8E87-CD1E-B06C15FFFD35}"/>
              </a:ext>
            </a:extLst>
          </p:cNvPr>
          <p:cNvSpPr/>
          <p:nvPr/>
        </p:nvSpPr>
        <p:spPr>
          <a:xfrm>
            <a:off x="7725178" y="2275821"/>
            <a:ext cx="526450" cy="308707"/>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3F0B52B9-C977-8BC3-C3FC-6C12EDFFA4EB}"/>
              </a:ext>
            </a:extLst>
          </p:cNvPr>
          <p:cNvSpPr/>
          <p:nvPr/>
        </p:nvSpPr>
        <p:spPr>
          <a:xfrm>
            <a:off x="7302094" y="2057050"/>
            <a:ext cx="755560" cy="176011"/>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14">
            <a:extLst>
              <a:ext uri="{FF2B5EF4-FFF2-40B4-BE49-F238E27FC236}">
                <a16:creationId xmlns:a16="http://schemas.microsoft.com/office/drawing/2014/main" id="{60083EB3-3536-867F-CD92-0326BE402C44}"/>
              </a:ext>
            </a:extLst>
          </p:cNvPr>
          <p:cNvPicPr>
            <a:picLocks noChangeAspect="1"/>
          </p:cNvPicPr>
          <p:nvPr/>
        </p:nvPicPr>
        <p:blipFill>
          <a:blip r:embed="rId4"/>
          <a:stretch>
            <a:fillRect/>
          </a:stretch>
        </p:blipFill>
        <p:spPr>
          <a:xfrm>
            <a:off x="5966171" y="3428104"/>
            <a:ext cx="2474053" cy="1411290"/>
          </a:xfrm>
          <a:prstGeom prst="rect">
            <a:avLst/>
          </a:prstGeom>
        </p:spPr>
      </p:pic>
      <p:sp>
        <p:nvSpPr>
          <p:cNvPr id="16" name="TextBox 15">
            <a:extLst>
              <a:ext uri="{FF2B5EF4-FFF2-40B4-BE49-F238E27FC236}">
                <a16:creationId xmlns:a16="http://schemas.microsoft.com/office/drawing/2014/main" id="{0DF2A5AA-BD85-5C98-529D-E6D037CA9CAB}"/>
              </a:ext>
            </a:extLst>
          </p:cNvPr>
          <p:cNvSpPr txBox="1"/>
          <p:nvPr/>
        </p:nvSpPr>
        <p:spPr>
          <a:xfrm>
            <a:off x="713225" y="4863921"/>
            <a:ext cx="8156026" cy="338554"/>
          </a:xfrm>
          <a:prstGeom prst="rect">
            <a:avLst/>
          </a:prstGeom>
          <a:noFill/>
        </p:spPr>
        <p:txBody>
          <a:bodyPr wrap="square" rtlCol="0">
            <a:spAutoFit/>
          </a:bodyPr>
          <a:lstStyle/>
          <a:p>
            <a:r>
              <a:rPr lang="en-US" sz="800"/>
              <a:t>P. </a:t>
            </a:r>
            <a:r>
              <a:rPr lang="en-US" sz="800" err="1"/>
              <a:t>Ehrett</a:t>
            </a:r>
            <a:r>
              <a:rPr lang="en-US" sz="800"/>
              <a:t>, T. Austin, and V. </a:t>
            </a:r>
            <a:r>
              <a:rPr lang="en-US" sz="800" err="1"/>
              <a:t>Bertacco</a:t>
            </a:r>
            <a:r>
              <a:rPr lang="en-US" sz="800"/>
              <a:t>, “</a:t>
            </a:r>
            <a:r>
              <a:rPr lang="en-US" sz="800" err="1"/>
              <a:t>SiPterposer</a:t>
            </a:r>
            <a:r>
              <a:rPr lang="en-US" sz="800"/>
              <a:t>: A Fault-Tolerant Substrate for Flexible System-in-Package Design,” in 2019 Design, Automation &amp; Test in Europe Conference &amp; Exhibition (DATE), Mar. 2019, pp. 510–515. </a:t>
            </a:r>
            <a:r>
              <a:rPr lang="en-US" sz="800" err="1"/>
              <a:t>doi</a:t>
            </a:r>
            <a:r>
              <a:rPr lang="en-US" sz="800"/>
              <a:t>: 10.23919/DATE.2019.8714998.</a:t>
            </a:r>
          </a:p>
        </p:txBody>
      </p:sp>
    </p:spTree>
    <p:extLst>
      <p:ext uri="{BB962C8B-B14F-4D97-AF65-F5344CB8AC3E}">
        <p14:creationId xmlns:p14="http://schemas.microsoft.com/office/powerpoint/2010/main" val="291102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animEffect transition="in" filter="fade">
                                      <p:cBhvr>
                                        <p:cTn id="44" dur="500"/>
                                        <p:tgtEl>
                                          <p:spTgt spid="10">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500"/>
                                        <p:tgtEl>
                                          <p:spTgt spid="10">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0">
                                            <p:txEl>
                                              <p:pRg st="7" end="7"/>
                                            </p:txEl>
                                          </p:spTgt>
                                        </p:tgtEl>
                                        <p:attrNameLst>
                                          <p:attrName>style.visibility</p:attrName>
                                        </p:attrNameLst>
                                      </p:cBhvr>
                                      <p:to>
                                        <p:strVal val="visible"/>
                                      </p:to>
                                    </p:set>
                                    <p:animEffect transition="in" filter="fade">
                                      <p:cBhvr>
                                        <p:cTn id="54"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2" grpId="0" animBg="1"/>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0F7F-AB8A-CA33-CC6C-5FD233889F50}"/>
              </a:ext>
            </a:extLst>
          </p:cNvPr>
          <p:cNvSpPr>
            <a:spLocks noGrp="1"/>
          </p:cNvSpPr>
          <p:nvPr>
            <p:ph type="title"/>
          </p:nvPr>
        </p:nvSpPr>
        <p:spPr/>
        <p:txBody>
          <a:bodyPr/>
          <a:lstStyle/>
          <a:p>
            <a:r>
              <a:rPr lang="en-US"/>
              <a:t>Previous Approaches</a:t>
            </a:r>
          </a:p>
        </p:txBody>
      </p:sp>
      <p:sp>
        <p:nvSpPr>
          <p:cNvPr id="3" name="Text Placeholder 2">
            <a:extLst>
              <a:ext uri="{FF2B5EF4-FFF2-40B4-BE49-F238E27FC236}">
                <a16:creationId xmlns:a16="http://schemas.microsoft.com/office/drawing/2014/main" id="{3AB810F6-7D3B-A966-63A0-4ADB33DED7F4}"/>
              </a:ext>
            </a:extLst>
          </p:cNvPr>
          <p:cNvSpPr>
            <a:spLocks noGrp="1"/>
          </p:cNvSpPr>
          <p:nvPr>
            <p:ph type="body" idx="4294967295"/>
          </p:nvPr>
        </p:nvSpPr>
        <p:spPr>
          <a:xfrm>
            <a:off x="713225" y="1682875"/>
            <a:ext cx="3780900" cy="2734800"/>
          </a:xfrm>
        </p:spPr>
        <p:txBody>
          <a:bodyPr/>
          <a:lstStyle/>
          <a:p>
            <a:r>
              <a:rPr lang="en-US" b="1"/>
              <a:t>Active Interposer</a:t>
            </a:r>
          </a:p>
          <a:p>
            <a:pPr lvl="1">
              <a:spcBef>
                <a:spcPts val="0"/>
              </a:spcBef>
            </a:pPr>
            <a:r>
              <a:rPr lang="en-US" altLang="zh-CN"/>
              <a:t>Use Network-on-Package for all communication between </a:t>
            </a:r>
            <a:r>
              <a:rPr lang="en-US" altLang="zh-CN" err="1"/>
              <a:t>chiplets</a:t>
            </a:r>
            <a:r>
              <a:rPr lang="en-US" altLang="zh-CN"/>
              <a:t>.</a:t>
            </a:r>
          </a:p>
          <a:p>
            <a:pPr lvl="1">
              <a:spcBef>
                <a:spcPts val="0"/>
              </a:spcBef>
            </a:pPr>
            <a:r>
              <a:rPr lang="en-US" altLang="zh-CN"/>
              <a:t>Easy configuration – anything anywhere</a:t>
            </a:r>
          </a:p>
          <a:p>
            <a:r>
              <a:rPr lang="en-US" b="1"/>
              <a:t>Downsides</a:t>
            </a:r>
          </a:p>
          <a:p>
            <a:pPr lvl="1">
              <a:spcBef>
                <a:spcPts val="0"/>
              </a:spcBef>
            </a:pPr>
            <a:r>
              <a:rPr lang="en-US"/>
              <a:t>Higher latency, lower bandwidth.</a:t>
            </a:r>
          </a:p>
          <a:p>
            <a:pPr lvl="1">
              <a:spcBef>
                <a:spcPts val="0"/>
              </a:spcBef>
            </a:pPr>
            <a:r>
              <a:rPr lang="en-US"/>
              <a:t>No freedom on protocol</a:t>
            </a:r>
          </a:p>
          <a:p>
            <a:pPr lvl="1">
              <a:spcBef>
                <a:spcPts val="0"/>
              </a:spcBef>
            </a:pPr>
            <a:r>
              <a:rPr lang="en-US"/>
              <a:t>Expensive &amp; Not scalable</a:t>
            </a:r>
          </a:p>
          <a:p>
            <a:endParaRPr lang="en-US"/>
          </a:p>
        </p:txBody>
      </p:sp>
      <p:sp>
        <p:nvSpPr>
          <p:cNvPr id="4" name="Text Placeholder 3">
            <a:extLst>
              <a:ext uri="{FF2B5EF4-FFF2-40B4-BE49-F238E27FC236}">
                <a16:creationId xmlns:a16="http://schemas.microsoft.com/office/drawing/2014/main" id="{B8DF6F21-4BEE-95BA-7144-79C755F2F6C0}"/>
              </a:ext>
            </a:extLst>
          </p:cNvPr>
          <p:cNvSpPr>
            <a:spLocks noGrp="1"/>
          </p:cNvSpPr>
          <p:nvPr>
            <p:ph type="body" idx="4294967295"/>
          </p:nvPr>
        </p:nvSpPr>
        <p:spPr>
          <a:xfrm>
            <a:off x="4651325" y="1682875"/>
            <a:ext cx="3780900" cy="2734800"/>
          </a:xfrm>
        </p:spPr>
        <p:txBody>
          <a:bodyPr/>
          <a:lstStyle/>
          <a:p>
            <a:endParaRPr lang="en-US"/>
          </a:p>
        </p:txBody>
      </p:sp>
      <p:sp>
        <p:nvSpPr>
          <p:cNvPr id="5" name="Subtitle 4">
            <a:extLst>
              <a:ext uri="{FF2B5EF4-FFF2-40B4-BE49-F238E27FC236}">
                <a16:creationId xmlns:a16="http://schemas.microsoft.com/office/drawing/2014/main" id="{CFF382DB-B721-D911-66AD-24D5C039D27A}"/>
              </a:ext>
            </a:extLst>
          </p:cNvPr>
          <p:cNvSpPr>
            <a:spLocks noGrp="1"/>
          </p:cNvSpPr>
          <p:nvPr>
            <p:ph type="subTitle" idx="3"/>
          </p:nvPr>
        </p:nvSpPr>
        <p:spPr/>
        <p:txBody>
          <a:bodyPr/>
          <a:lstStyle/>
          <a:p>
            <a:r>
              <a:rPr lang="en-US" err="1"/>
              <a:t>ZeroASIC</a:t>
            </a:r>
            <a:r>
              <a:rPr lang="en-US"/>
              <a:t>/SISL [ICCAD ’16] – Active </a:t>
            </a:r>
            <a:r>
              <a:rPr lang="en-US" err="1"/>
              <a:t>NoP</a:t>
            </a:r>
            <a:r>
              <a:rPr lang="en-US"/>
              <a:t>-based</a:t>
            </a:r>
          </a:p>
        </p:txBody>
      </p:sp>
      <p:pic>
        <p:nvPicPr>
          <p:cNvPr id="6" name="Picture 5">
            <a:extLst>
              <a:ext uri="{FF2B5EF4-FFF2-40B4-BE49-F238E27FC236}">
                <a16:creationId xmlns:a16="http://schemas.microsoft.com/office/drawing/2014/main" id="{074A3275-D60B-0E2B-522B-CEEFC7AC2593}"/>
              </a:ext>
            </a:extLst>
          </p:cNvPr>
          <p:cNvPicPr>
            <a:picLocks noChangeAspect="1"/>
          </p:cNvPicPr>
          <p:nvPr/>
        </p:nvPicPr>
        <p:blipFill>
          <a:blip r:embed="rId3"/>
          <a:stretch>
            <a:fillRect/>
          </a:stretch>
        </p:blipFill>
        <p:spPr>
          <a:xfrm>
            <a:off x="4932416" y="1720092"/>
            <a:ext cx="3218717" cy="2124026"/>
          </a:xfrm>
          <a:prstGeom prst="rect">
            <a:avLst/>
          </a:prstGeom>
        </p:spPr>
      </p:pic>
      <p:sp>
        <p:nvSpPr>
          <p:cNvPr id="7" name="TextBox 6">
            <a:extLst>
              <a:ext uri="{FF2B5EF4-FFF2-40B4-BE49-F238E27FC236}">
                <a16:creationId xmlns:a16="http://schemas.microsoft.com/office/drawing/2014/main" id="{94F090BA-0128-AC49-FB18-C91334AA5BB4}"/>
              </a:ext>
            </a:extLst>
          </p:cNvPr>
          <p:cNvSpPr txBox="1"/>
          <p:nvPr/>
        </p:nvSpPr>
        <p:spPr>
          <a:xfrm>
            <a:off x="713225" y="4838179"/>
            <a:ext cx="8042468" cy="338554"/>
          </a:xfrm>
          <a:prstGeom prst="rect">
            <a:avLst/>
          </a:prstGeom>
          <a:noFill/>
        </p:spPr>
        <p:txBody>
          <a:bodyPr wrap="square" rtlCol="0">
            <a:spAutoFit/>
          </a:bodyPr>
          <a:lstStyle/>
          <a:p>
            <a:r>
              <a:rPr lang="en-US" sz="800">
                <a:effectLst/>
              </a:rPr>
              <a:t>D. Stow, I. </a:t>
            </a:r>
            <a:r>
              <a:rPr lang="en-US" sz="800" err="1">
                <a:effectLst/>
              </a:rPr>
              <a:t>Akgun</a:t>
            </a:r>
            <a:r>
              <a:rPr lang="en-US" sz="800">
                <a:effectLst/>
              </a:rPr>
              <a:t>, R. Barnes, P. Gu, and Y. Xie, “Cost analysis and cost-driven IP reuse methodology for SoC design based on 2.5D/3D integration,” in </a:t>
            </a:r>
            <a:r>
              <a:rPr lang="en-US" sz="800" i="1">
                <a:effectLst/>
              </a:rPr>
              <a:t>2016 IEEE/ACM International Conference on Computer-Aided Design (ICCAD)</a:t>
            </a:r>
            <a:r>
              <a:rPr lang="en-US" sz="800">
                <a:effectLst/>
              </a:rPr>
              <a:t>, Nov. 2016, pp. 1–6. </a:t>
            </a:r>
            <a:r>
              <a:rPr lang="en-US" sz="800" err="1">
                <a:effectLst/>
              </a:rPr>
              <a:t>doi</a:t>
            </a:r>
            <a:r>
              <a:rPr lang="en-US" sz="800">
                <a:effectLst/>
              </a:rPr>
              <a:t>: </a:t>
            </a:r>
            <a:r>
              <a:rPr lang="en-US" sz="800">
                <a:effectLst/>
                <a:hlinkClick r:id="rId4"/>
              </a:rPr>
              <a:t>10.1145/2966986.2980095</a:t>
            </a:r>
            <a:r>
              <a:rPr lang="en-US" sz="800">
                <a:effectLst/>
              </a:rPr>
              <a:t>.</a:t>
            </a:r>
          </a:p>
        </p:txBody>
      </p:sp>
    </p:spTree>
    <p:extLst>
      <p:ext uri="{BB962C8B-B14F-4D97-AF65-F5344CB8AC3E}">
        <p14:creationId xmlns:p14="http://schemas.microsoft.com/office/powerpoint/2010/main" val="318445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6835-ECB2-4270-7FB5-8F9E34DEAAE0}"/>
              </a:ext>
            </a:extLst>
          </p:cNvPr>
          <p:cNvSpPr>
            <a:spLocks noGrp="1"/>
          </p:cNvSpPr>
          <p:nvPr>
            <p:ph type="title"/>
          </p:nvPr>
        </p:nvSpPr>
        <p:spPr/>
        <p:txBody>
          <a:bodyPr/>
          <a:lstStyle/>
          <a:p>
            <a:r>
              <a:rPr lang="en-US"/>
              <a:t>Previous Approaches</a:t>
            </a:r>
          </a:p>
        </p:txBody>
      </p:sp>
      <p:sp>
        <p:nvSpPr>
          <p:cNvPr id="3" name="Text Placeholder 2">
            <a:extLst>
              <a:ext uri="{FF2B5EF4-FFF2-40B4-BE49-F238E27FC236}">
                <a16:creationId xmlns:a16="http://schemas.microsoft.com/office/drawing/2014/main" id="{8C3800D0-59AC-3144-7ADA-A676E444326E}"/>
              </a:ext>
            </a:extLst>
          </p:cNvPr>
          <p:cNvSpPr>
            <a:spLocks noGrp="1"/>
          </p:cNvSpPr>
          <p:nvPr>
            <p:ph type="body" idx="4294967295"/>
          </p:nvPr>
        </p:nvSpPr>
        <p:spPr>
          <a:xfrm>
            <a:off x="713224" y="1682874"/>
            <a:ext cx="4979237" cy="2889125"/>
          </a:xfrm>
        </p:spPr>
        <p:txBody>
          <a:bodyPr/>
          <a:lstStyle/>
          <a:p>
            <a:pPr>
              <a:lnSpc>
                <a:spcPct val="100000"/>
              </a:lnSpc>
            </a:pPr>
            <a:r>
              <a:rPr lang="en-US" b="1"/>
              <a:t>“Active” Interposer</a:t>
            </a:r>
          </a:p>
          <a:p>
            <a:pPr lvl="1">
              <a:lnSpc>
                <a:spcPct val="100000"/>
              </a:lnSpc>
              <a:spcBef>
                <a:spcPts val="0"/>
              </a:spcBef>
            </a:pPr>
            <a:r>
              <a:rPr lang="en-US"/>
              <a:t>Use Network-on-Package for all traffic</a:t>
            </a:r>
          </a:p>
          <a:p>
            <a:pPr lvl="1">
              <a:lnSpc>
                <a:spcPct val="100000"/>
              </a:lnSpc>
              <a:spcBef>
                <a:spcPts val="0"/>
              </a:spcBef>
            </a:pPr>
            <a:r>
              <a:rPr lang="en-US"/>
              <a:t>Long wire buses on the interposer.</a:t>
            </a:r>
          </a:p>
          <a:p>
            <a:pPr lvl="1">
              <a:lnSpc>
                <a:spcPct val="100000"/>
              </a:lnSpc>
              <a:spcBef>
                <a:spcPts val="0"/>
              </a:spcBef>
            </a:pPr>
            <a:r>
              <a:rPr lang="en-US"/>
              <a:t>Defuse wires to bypass some routers and reduce latency</a:t>
            </a:r>
          </a:p>
          <a:p>
            <a:pPr>
              <a:lnSpc>
                <a:spcPct val="100000"/>
              </a:lnSpc>
            </a:pPr>
            <a:r>
              <a:rPr lang="en-US" b="1"/>
              <a:t>Downsides</a:t>
            </a:r>
          </a:p>
          <a:p>
            <a:pPr lvl="1">
              <a:lnSpc>
                <a:spcPct val="100000"/>
              </a:lnSpc>
              <a:spcBef>
                <a:spcPts val="0"/>
              </a:spcBef>
            </a:pPr>
            <a:r>
              <a:rPr lang="en-US"/>
              <a:t>Complex Assembly</a:t>
            </a:r>
          </a:p>
          <a:p>
            <a:pPr lvl="1">
              <a:lnSpc>
                <a:spcPct val="100000"/>
              </a:lnSpc>
              <a:spcBef>
                <a:spcPts val="0"/>
              </a:spcBef>
            </a:pPr>
            <a:r>
              <a:rPr lang="en-US"/>
              <a:t>Either requires </a:t>
            </a:r>
            <a:r>
              <a:rPr lang="en-US" err="1"/>
              <a:t>NoP</a:t>
            </a:r>
            <a:r>
              <a:rPr lang="en-US"/>
              <a:t> on </a:t>
            </a:r>
            <a:r>
              <a:rPr lang="en-US" err="1"/>
              <a:t>chiplets</a:t>
            </a:r>
            <a:r>
              <a:rPr lang="en-US"/>
              <a:t>, or use</a:t>
            </a:r>
          </a:p>
          <a:p>
            <a:pPr marL="596900" lvl="1" indent="0">
              <a:lnSpc>
                <a:spcPct val="100000"/>
              </a:lnSpc>
              <a:spcBef>
                <a:spcPts val="0"/>
              </a:spcBef>
              <a:buNone/>
            </a:pPr>
            <a:r>
              <a:rPr lang="en-US"/>
              <a:t>	active interposer</a:t>
            </a:r>
          </a:p>
        </p:txBody>
      </p:sp>
      <p:sp>
        <p:nvSpPr>
          <p:cNvPr id="5" name="Subtitle 4">
            <a:extLst>
              <a:ext uri="{FF2B5EF4-FFF2-40B4-BE49-F238E27FC236}">
                <a16:creationId xmlns:a16="http://schemas.microsoft.com/office/drawing/2014/main" id="{D2B10ACC-9462-2F84-2FA5-2EBE346EAD1A}"/>
              </a:ext>
            </a:extLst>
          </p:cNvPr>
          <p:cNvSpPr>
            <a:spLocks noGrp="1"/>
          </p:cNvSpPr>
          <p:nvPr>
            <p:ph type="subTitle" idx="3"/>
          </p:nvPr>
        </p:nvSpPr>
        <p:spPr/>
        <p:txBody>
          <a:bodyPr/>
          <a:lstStyle/>
          <a:p>
            <a:r>
              <a:rPr lang="en-US"/>
              <a:t>GIA-Generic Interposer Architecture [ICCAD ‘22]</a:t>
            </a:r>
          </a:p>
        </p:txBody>
      </p:sp>
      <p:pic>
        <p:nvPicPr>
          <p:cNvPr id="9" name="Picture 8">
            <a:extLst>
              <a:ext uri="{FF2B5EF4-FFF2-40B4-BE49-F238E27FC236}">
                <a16:creationId xmlns:a16="http://schemas.microsoft.com/office/drawing/2014/main" id="{F37A3F54-B5BB-8D5B-D99D-D189B73CAE8C}"/>
              </a:ext>
            </a:extLst>
          </p:cNvPr>
          <p:cNvPicPr>
            <a:picLocks noChangeAspect="1"/>
          </p:cNvPicPr>
          <p:nvPr/>
        </p:nvPicPr>
        <p:blipFill>
          <a:blip r:embed="rId3"/>
          <a:stretch>
            <a:fillRect/>
          </a:stretch>
        </p:blipFill>
        <p:spPr>
          <a:xfrm>
            <a:off x="6280879" y="1524222"/>
            <a:ext cx="2420946" cy="1882051"/>
          </a:xfrm>
          <a:prstGeom prst="rect">
            <a:avLst/>
          </a:prstGeom>
        </p:spPr>
      </p:pic>
      <p:sp>
        <p:nvSpPr>
          <p:cNvPr id="10" name="TextBox 9">
            <a:extLst>
              <a:ext uri="{FF2B5EF4-FFF2-40B4-BE49-F238E27FC236}">
                <a16:creationId xmlns:a16="http://schemas.microsoft.com/office/drawing/2014/main" id="{A7231347-5482-A563-D0C4-4C73EE343220}"/>
              </a:ext>
            </a:extLst>
          </p:cNvPr>
          <p:cNvSpPr txBox="1"/>
          <p:nvPr/>
        </p:nvSpPr>
        <p:spPr>
          <a:xfrm>
            <a:off x="713225" y="4851042"/>
            <a:ext cx="7988600" cy="461665"/>
          </a:xfrm>
          <a:prstGeom prst="rect">
            <a:avLst/>
          </a:prstGeom>
          <a:noFill/>
        </p:spPr>
        <p:txBody>
          <a:bodyPr wrap="square" rtlCol="0">
            <a:spAutoFit/>
          </a:bodyPr>
          <a:lstStyle/>
          <a:p>
            <a:r>
              <a:rPr lang="en-US" sz="800">
                <a:effectLst/>
              </a:rPr>
              <a:t>F. Li </a:t>
            </a:r>
            <a:r>
              <a:rPr lang="en-US" sz="800" i="1">
                <a:effectLst/>
              </a:rPr>
              <a:t>et al.</a:t>
            </a:r>
            <a:r>
              <a:rPr lang="en-US" sz="800">
                <a:effectLst/>
              </a:rPr>
              <a:t>, “GIA: A Reusable General Interposer Architecture for Agile Chiplet Integration,” in </a:t>
            </a:r>
            <a:r>
              <a:rPr lang="en-US" sz="800" i="1">
                <a:effectLst/>
              </a:rPr>
              <a:t>2022 IEEE/ACM International Conference On Computer Aided Design (ICCAD)</a:t>
            </a:r>
            <a:r>
              <a:rPr lang="en-US" sz="800">
                <a:effectLst/>
              </a:rPr>
              <a:t>, Oct. 2022, pp. 1–9. Accessed: Apr. 10, 2024. [Online]. Available: </a:t>
            </a:r>
            <a:r>
              <a:rPr lang="en-US" sz="800">
                <a:effectLst/>
                <a:hlinkClick r:id="rId4"/>
              </a:rPr>
              <a:t>https://ieeexplore.ieee.org/document/10069926</a:t>
            </a:r>
            <a:endParaRPr lang="en-US" sz="800">
              <a:effectLst/>
            </a:endParaRPr>
          </a:p>
          <a:p>
            <a:endParaRPr lang="en-US" sz="800"/>
          </a:p>
        </p:txBody>
      </p:sp>
      <p:pic>
        <p:nvPicPr>
          <p:cNvPr id="12" name="Picture 11">
            <a:extLst>
              <a:ext uri="{FF2B5EF4-FFF2-40B4-BE49-F238E27FC236}">
                <a16:creationId xmlns:a16="http://schemas.microsoft.com/office/drawing/2014/main" id="{BC6A426B-8570-75F4-9315-85B492B28201}"/>
              </a:ext>
            </a:extLst>
          </p:cNvPr>
          <p:cNvPicPr>
            <a:picLocks noChangeAspect="1"/>
          </p:cNvPicPr>
          <p:nvPr/>
        </p:nvPicPr>
        <p:blipFill rotWithShape="1">
          <a:blip r:embed="rId5"/>
          <a:srcRect b="29425"/>
          <a:stretch/>
        </p:blipFill>
        <p:spPr>
          <a:xfrm>
            <a:off x="5565097" y="3406273"/>
            <a:ext cx="3157499" cy="1304590"/>
          </a:xfrm>
          <a:prstGeom prst="rect">
            <a:avLst/>
          </a:prstGeom>
        </p:spPr>
      </p:pic>
    </p:spTree>
    <p:extLst>
      <p:ext uri="{BB962C8B-B14F-4D97-AF65-F5344CB8AC3E}">
        <p14:creationId xmlns:p14="http://schemas.microsoft.com/office/powerpoint/2010/main" val="103766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6"/>
          <p:cNvSpPr txBox="1">
            <a:spLocks noGrp="1"/>
          </p:cNvSpPr>
          <p:nvPr>
            <p:ph type="title"/>
          </p:nvPr>
        </p:nvSpPr>
        <p:spPr>
          <a:xfrm>
            <a:off x="2143050" y="1461775"/>
            <a:ext cx="4857900" cy="80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Goal</a:t>
            </a:r>
            <a:endParaRPr/>
          </a:p>
        </p:txBody>
      </p:sp>
      <p:sp>
        <p:nvSpPr>
          <p:cNvPr id="343" name="Google Shape;343;p46"/>
          <p:cNvSpPr txBox="1">
            <a:spLocks noGrp="1"/>
          </p:cNvSpPr>
          <p:nvPr>
            <p:ph type="subTitle" idx="1"/>
          </p:nvPr>
        </p:nvSpPr>
        <p:spPr>
          <a:xfrm>
            <a:off x="2143050" y="2360663"/>
            <a:ext cx="4857900" cy="12465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Design a </a:t>
            </a:r>
            <a:r>
              <a:rPr lang="en" b="1"/>
              <a:t>“motherboard” of chiplets</a:t>
            </a:r>
            <a:br>
              <a:rPr lang="en"/>
            </a:br>
            <a:r>
              <a:rPr lang="en"/>
              <a:t>and a </a:t>
            </a:r>
            <a:r>
              <a:rPr lang="en" b="1"/>
              <a:t>standard</a:t>
            </a:r>
            <a:r>
              <a:rPr lang="en"/>
              <a:t> for compatible chiplet components</a:t>
            </a:r>
          </a:p>
          <a:p>
            <a:pPr marL="0" lvl="0" indent="0" rtl="0">
              <a:spcBef>
                <a:spcPts val="0"/>
              </a:spcBef>
              <a:spcAft>
                <a:spcPts val="0"/>
              </a:spcAft>
              <a:buNone/>
            </a:pPr>
            <a:r>
              <a:rPr lang="en"/>
              <a:t>to allow </a:t>
            </a:r>
            <a:r>
              <a:rPr lang="en" b="1"/>
              <a:t>effortless integration</a:t>
            </a:r>
            <a:r>
              <a:rPr lang="en"/>
              <a:t>.</a:t>
            </a:r>
            <a:endParaRPr/>
          </a:p>
        </p:txBody>
      </p:sp>
    </p:spTree>
    <p:extLst>
      <p:ext uri="{BB962C8B-B14F-4D97-AF65-F5344CB8AC3E}">
        <p14:creationId xmlns:p14="http://schemas.microsoft.com/office/powerpoint/2010/main" val="1854793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pSp>
        <p:nvGrpSpPr>
          <p:cNvPr id="332" name="Google Shape;332;p45"/>
          <p:cNvGrpSpPr/>
          <p:nvPr/>
        </p:nvGrpSpPr>
        <p:grpSpPr>
          <a:xfrm>
            <a:off x="0" y="0"/>
            <a:ext cx="2473800" cy="4131000"/>
            <a:chOff x="0" y="0"/>
            <a:chExt cx="2473800" cy="4131000"/>
          </a:xfrm>
        </p:grpSpPr>
        <p:sp>
          <p:nvSpPr>
            <p:cNvPr id="333" name="Google Shape;333;p45"/>
            <p:cNvSpPr/>
            <p:nvPr/>
          </p:nvSpPr>
          <p:spPr>
            <a:xfrm>
              <a:off x="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4" name="Google Shape;334;p45"/>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35" name="Google Shape;335;p45"/>
          <p:cNvSpPr txBox="1">
            <a:spLocks noGrp="1"/>
          </p:cNvSpPr>
          <p:nvPr>
            <p:ph type="title"/>
          </p:nvPr>
        </p:nvSpPr>
        <p:spPr>
          <a:xfrm>
            <a:off x="1512075" y="2036300"/>
            <a:ext cx="3536016" cy="14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LUCIE Framework</a:t>
            </a:r>
            <a:endParaRPr/>
          </a:p>
        </p:txBody>
      </p:sp>
      <p:sp>
        <p:nvSpPr>
          <p:cNvPr id="336" name="Google Shape;336;p45"/>
          <p:cNvSpPr txBox="1">
            <a:spLocks noGrp="1"/>
          </p:cNvSpPr>
          <p:nvPr>
            <p:ph type="title" idx="2"/>
          </p:nvPr>
        </p:nvSpPr>
        <p:spPr>
          <a:xfrm>
            <a:off x="1512075" y="1012500"/>
            <a:ext cx="1076100" cy="87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337" name="Google Shape;337;p45"/>
          <p:cNvSpPr txBox="1">
            <a:spLocks noGrp="1"/>
          </p:cNvSpPr>
          <p:nvPr>
            <p:ph type="subTitle" idx="1"/>
          </p:nvPr>
        </p:nvSpPr>
        <p:spPr>
          <a:xfrm>
            <a:off x="1512074" y="3573275"/>
            <a:ext cx="5670043" cy="11275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a:t>
            </a:r>
            <a:r>
              <a:rPr lang="en"/>
              <a:t>ightweight </a:t>
            </a:r>
            <a:r>
              <a:rPr lang="en" b="1"/>
              <a:t>U</a:t>
            </a:r>
            <a:r>
              <a:rPr lang="en"/>
              <a:t>niversal </a:t>
            </a:r>
            <a:r>
              <a:rPr lang="en" b="1"/>
              <a:t>C</a:t>
            </a:r>
            <a:r>
              <a:rPr lang="en"/>
              <a:t>hiplet-</a:t>
            </a:r>
            <a:r>
              <a:rPr lang="en" b="1"/>
              <a:t>I</a:t>
            </a:r>
            <a:r>
              <a:rPr lang="en"/>
              <a:t>nterposer </a:t>
            </a:r>
            <a:r>
              <a:rPr lang="en" b="1"/>
              <a:t>E</a:t>
            </a:r>
            <a:r>
              <a:rPr lang="en"/>
              <a:t>cosystem</a:t>
            </a:r>
          </a:p>
          <a:p>
            <a:pPr marL="0" lvl="0" indent="0" algn="l" rtl="0">
              <a:spcBef>
                <a:spcPts val="0"/>
              </a:spcBef>
              <a:spcAft>
                <a:spcPts val="0"/>
              </a:spcAft>
              <a:buNone/>
            </a:pPr>
            <a:r>
              <a:rPr lang="en"/>
              <a:t>An ecosystem framework for </a:t>
            </a:r>
            <a:br>
              <a:rPr lang="en"/>
            </a:br>
            <a:r>
              <a:rPr lang="en"/>
              <a:t>Plug-and-Play integration of chiplets</a:t>
            </a:r>
            <a:endParaRPr/>
          </a:p>
        </p:txBody>
      </p:sp>
    </p:spTree>
    <p:extLst>
      <p:ext uri="{BB962C8B-B14F-4D97-AF65-F5344CB8AC3E}">
        <p14:creationId xmlns:p14="http://schemas.microsoft.com/office/powerpoint/2010/main" val="1629460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43AA6-DDC7-E5E1-C8A9-51FECF33144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C2BA736-30FF-836E-8117-81E404ECFED5}"/>
              </a:ext>
            </a:extLst>
          </p:cNvPr>
          <p:cNvSpPr>
            <a:spLocks noGrp="1"/>
          </p:cNvSpPr>
          <p:nvPr>
            <p:ph type="body" idx="1"/>
          </p:nvPr>
        </p:nvSpPr>
        <p:spPr>
          <a:xfrm>
            <a:off x="713225" y="2939143"/>
            <a:ext cx="7717500" cy="1842958"/>
          </a:xfrm>
        </p:spPr>
        <p:txBody>
          <a:bodyPr/>
          <a:lstStyle/>
          <a:p>
            <a:r>
              <a:rPr lang="en-US" dirty="0"/>
              <a:t>Compared to previous active universal interposers, </a:t>
            </a:r>
          </a:p>
          <a:p>
            <a:pPr lvl="1">
              <a:spcBef>
                <a:spcPts val="400"/>
              </a:spcBef>
            </a:pPr>
            <a:r>
              <a:rPr lang="en-US" b="1" dirty="0"/>
              <a:t>LUCIE is inexpensive, more scalable, gives </a:t>
            </a:r>
            <a:r>
              <a:rPr lang="en-US" b="1" dirty="0" err="1"/>
              <a:t>chiplet</a:t>
            </a:r>
            <a:r>
              <a:rPr lang="en-US" b="1"/>
              <a:t> designers more freedom.</a:t>
            </a:r>
            <a:endParaRPr lang="en-US" b="1" dirty="0"/>
          </a:p>
          <a:p>
            <a:pPr marL="596900" lvl="1" indent="0">
              <a:spcBef>
                <a:spcPts val="400"/>
              </a:spcBef>
              <a:buNone/>
            </a:pPr>
            <a:endParaRPr lang="en-US" b="1" dirty="0"/>
          </a:p>
          <a:p>
            <a:r>
              <a:rPr lang="en-US" dirty="0"/>
              <a:t>Compared to previous passive universal interposers,</a:t>
            </a:r>
          </a:p>
          <a:p>
            <a:pPr lvl="1">
              <a:spcBef>
                <a:spcPts val="400"/>
              </a:spcBef>
            </a:pPr>
            <a:r>
              <a:rPr lang="en-US" b="1" dirty="0"/>
              <a:t>LUCIE is more flexible and easier to assemble.</a:t>
            </a:r>
            <a:endParaRPr lang="en-US" dirty="0"/>
          </a:p>
        </p:txBody>
      </p:sp>
      <p:pic>
        <p:nvPicPr>
          <p:cNvPr id="7" name="Picture 6">
            <a:extLst>
              <a:ext uri="{FF2B5EF4-FFF2-40B4-BE49-F238E27FC236}">
                <a16:creationId xmlns:a16="http://schemas.microsoft.com/office/drawing/2014/main" id="{4F545683-116E-3E7A-C710-358BFE015327}"/>
              </a:ext>
            </a:extLst>
          </p:cNvPr>
          <p:cNvPicPr>
            <a:picLocks noChangeAspect="1"/>
          </p:cNvPicPr>
          <p:nvPr/>
        </p:nvPicPr>
        <p:blipFill>
          <a:blip r:embed="rId2"/>
          <a:stretch>
            <a:fillRect/>
          </a:stretch>
        </p:blipFill>
        <p:spPr>
          <a:xfrm>
            <a:off x="219389" y="553252"/>
            <a:ext cx="8574594" cy="2222710"/>
          </a:xfrm>
          <a:prstGeom prst="rect">
            <a:avLst/>
          </a:prstGeom>
        </p:spPr>
      </p:pic>
    </p:spTree>
    <p:extLst>
      <p:ext uri="{BB962C8B-B14F-4D97-AF65-F5344CB8AC3E}">
        <p14:creationId xmlns:p14="http://schemas.microsoft.com/office/powerpoint/2010/main" val="1651080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DB040-C9C3-F550-B515-6C70F848710D}"/>
              </a:ext>
            </a:extLst>
          </p:cNvPr>
          <p:cNvSpPr>
            <a:spLocks noGrp="1"/>
          </p:cNvSpPr>
          <p:nvPr>
            <p:ph type="title"/>
          </p:nvPr>
        </p:nvSpPr>
        <p:spPr/>
        <p:txBody>
          <a:bodyPr/>
          <a:lstStyle/>
          <a:p>
            <a:r>
              <a:rPr lang="en-US"/>
              <a:t>Contributions</a:t>
            </a:r>
          </a:p>
        </p:txBody>
      </p:sp>
      <p:sp>
        <p:nvSpPr>
          <p:cNvPr id="3" name="Subtitle 2">
            <a:extLst>
              <a:ext uri="{FF2B5EF4-FFF2-40B4-BE49-F238E27FC236}">
                <a16:creationId xmlns:a16="http://schemas.microsoft.com/office/drawing/2014/main" id="{6CFF857A-0B1C-FCDC-1228-BC4B255011DE}"/>
              </a:ext>
            </a:extLst>
          </p:cNvPr>
          <p:cNvSpPr>
            <a:spLocks noGrp="1"/>
          </p:cNvSpPr>
          <p:nvPr>
            <p:ph type="subTitle" idx="1"/>
          </p:nvPr>
        </p:nvSpPr>
        <p:spPr/>
        <p:txBody>
          <a:bodyPr/>
          <a:lstStyle/>
          <a:p>
            <a:r>
              <a:rPr lang="en-US"/>
              <a:t>LUCIE has a versatile layout</a:t>
            </a:r>
          </a:p>
        </p:txBody>
      </p:sp>
      <p:sp>
        <p:nvSpPr>
          <p:cNvPr id="4" name="Subtitle 3">
            <a:extLst>
              <a:ext uri="{FF2B5EF4-FFF2-40B4-BE49-F238E27FC236}">
                <a16:creationId xmlns:a16="http://schemas.microsoft.com/office/drawing/2014/main" id="{AEE2CFC7-719E-218C-F3F2-025A32D22D08}"/>
              </a:ext>
            </a:extLst>
          </p:cNvPr>
          <p:cNvSpPr>
            <a:spLocks noGrp="1"/>
          </p:cNvSpPr>
          <p:nvPr>
            <p:ph type="subTitle" idx="2"/>
          </p:nvPr>
        </p:nvSpPr>
        <p:spPr/>
        <p:txBody>
          <a:bodyPr/>
          <a:lstStyle/>
          <a:p>
            <a:r>
              <a:rPr lang="en-US"/>
              <a:t>Design Exploration</a:t>
            </a:r>
          </a:p>
        </p:txBody>
      </p:sp>
      <p:sp>
        <p:nvSpPr>
          <p:cNvPr id="15" name="Title 14">
            <a:extLst>
              <a:ext uri="{FF2B5EF4-FFF2-40B4-BE49-F238E27FC236}">
                <a16:creationId xmlns:a16="http://schemas.microsoft.com/office/drawing/2014/main" id="{6DFE0389-7845-33D5-7BC0-667CCE11B69F}"/>
              </a:ext>
            </a:extLst>
          </p:cNvPr>
          <p:cNvSpPr>
            <a:spLocks noGrp="1"/>
          </p:cNvSpPr>
          <p:nvPr>
            <p:ph type="title" idx="3"/>
          </p:nvPr>
        </p:nvSpPr>
        <p:spPr/>
        <p:txBody>
          <a:bodyPr/>
          <a:lstStyle/>
          <a:p>
            <a:r>
              <a:rPr lang="en-US"/>
              <a:t> </a:t>
            </a:r>
          </a:p>
        </p:txBody>
      </p:sp>
      <p:sp>
        <p:nvSpPr>
          <p:cNvPr id="5" name="Subtitle 4">
            <a:extLst>
              <a:ext uri="{FF2B5EF4-FFF2-40B4-BE49-F238E27FC236}">
                <a16:creationId xmlns:a16="http://schemas.microsoft.com/office/drawing/2014/main" id="{2EFC28C6-383A-FC93-7FB8-D9B72D4A1470}"/>
              </a:ext>
            </a:extLst>
          </p:cNvPr>
          <p:cNvSpPr>
            <a:spLocks noGrp="1"/>
          </p:cNvSpPr>
          <p:nvPr>
            <p:ph type="subTitle" idx="4"/>
          </p:nvPr>
        </p:nvSpPr>
        <p:spPr/>
        <p:txBody>
          <a:bodyPr/>
          <a:lstStyle/>
          <a:p>
            <a:r>
              <a:rPr lang="en-US" dirty="0"/>
              <a:t>Offsets configuration flexibility</a:t>
            </a:r>
          </a:p>
        </p:txBody>
      </p:sp>
      <p:sp>
        <p:nvSpPr>
          <p:cNvPr id="6" name="Subtitle 5">
            <a:extLst>
              <a:ext uri="{FF2B5EF4-FFF2-40B4-BE49-F238E27FC236}">
                <a16:creationId xmlns:a16="http://schemas.microsoft.com/office/drawing/2014/main" id="{365BB50B-08AA-B6AA-4969-629F967E564F}"/>
              </a:ext>
            </a:extLst>
          </p:cNvPr>
          <p:cNvSpPr>
            <a:spLocks noGrp="1"/>
          </p:cNvSpPr>
          <p:nvPr>
            <p:ph type="subTitle" idx="5"/>
          </p:nvPr>
        </p:nvSpPr>
        <p:spPr/>
        <p:txBody>
          <a:bodyPr/>
          <a:lstStyle/>
          <a:p>
            <a:r>
              <a:rPr lang="en-US"/>
              <a:t>Placement Tool</a:t>
            </a:r>
          </a:p>
        </p:txBody>
      </p:sp>
      <p:sp>
        <p:nvSpPr>
          <p:cNvPr id="16" name="Title 15">
            <a:extLst>
              <a:ext uri="{FF2B5EF4-FFF2-40B4-BE49-F238E27FC236}">
                <a16:creationId xmlns:a16="http://schemas.microsoft.com/office/drawing/2014/main" id="{2361A120-55E7-8AE4-BD3F-FD67FB0D4DC4}"/>
              </a:ext>
            </a:extLst>
          </p:cNvPr>
          <p:cNvSpPr>
            <a:spLocks noGrp="1"/>
          </p:cNvSpPr>
          <p:nvPr>
            <p:ph type="title" idx="6"/>
          </p:nvPr>
        </p:nvSpPr>
        <p:spPr/>
        <p:txBody>
          <a:bodyPr/>
          <a:lstStyle/>
          <a:p>
            <a:r>
              <a:rPr lang="en-US"/>
              <a:t> </a:t>
            </a:r>
          </a:p>
        </p:txBody>
      </p:sp>
      <p:sp>
        <p:nvSpPr>
          <p:cNvPr id="7" name="Subtitle 6">
            <a:extLst>
              <a:ext uri="{FF2B5EF4-FFF2-40B4-BE49-F238E27FC236}">
                <a16:creationId xmlns:a16="http://schemas.microsoft.com/office/drawing/2014/main" id="{3AB4BBCA-D5E8-5AFA-FD3F-B34CC91ADE53}"/>
              </a:ext>
            </a:extLst>
          </p:cNvPr>
          <p:cNvSpPr>
            <a:spLocks noGrp="1"/>
          </p:cNvSpPr>
          <p:nvPr>
            <p:ph type="subTitle" idx="7"/>
          </p:nvPr>
        </p:nvSpPr>
        <p:spPr>
          <a:xfrm>
            <a:off x="6096672" y="2129352"/>
            <a:ext cx="2288700" cy="648000"/>
          </a:xfrm>
        </p:spPr>
        <p:txBody>
          <a:bodyPr/>
          <a:lstStyle/>
          <a:p>
            <a:pPr marL="0" lvl="0" indent="0" algn="ctr" rtl="0">
              <a:spcBef>
                <a:spcPts val="0"/>
              </a:spcBef>
              <a:spcAft>
                <a:spcPts val="1600"/>
              </a:spcAft>
              <a:buNone/>
            </a:pPr>
            <a:r>
              <a:rPr lang="en-US"/>
              <a:t>LUCIE is on par with custom interposers</a:t>
            </a:r>
          </a:p>
        </p:txBody>
      </p:sp>
      <p:sp>
        <p:nvSpPr>
          <p:cNvPr id="8" name="Subtitle 7">
            <a:extLst>
              <a:ext uri="{FF2B5EF4-FFF2-40B4-BE49-F238E27FC236}">
                <a16:creationId xmlns:a16="http://schemas.microsoft.com/office/drawing/2014/main" id="{489FA48A-7080-EE83-9883-5574B9C2C5B7}"/>
              </a:ext>
            </a:extLst>
          </p:cNvPr>
          <p:cNvSpPr>
            <a:spLocks noGrp="1"/>
          </p:cNvSpPr>
          <p:nvPr>
            <p:ph type="subTitle" idx="8"/>
          </p:nvPr>
        </p:nvSpPr>
        <p:spPr>
          <a:xfrm>
            <a:off x="6096672" y="1370275"/>
            <a:ext cx="2288700" cy="803100"/>
          </a:xfrm>
        </p:spPr>
        <p:txBody>
          <a:bodyPr/>
          <a:lstStyle/>
          <a:p>
            <a:r>
              <a:rPr lang="en-US"/>
              <a:t>Performance Analysis</a:t>
            </a:r>
          </a:p>
        </p:txBody>
      </p:sp>
      <p:sp>
        <p:nvSpPr>
          <p:cNvPr id="17" name="Title 16">
            <a:extLst>
              <a:ext uri="{FF2B5EF4-FFF2-40B4-BE49-F238E27FC236}">
                <a16:creationId xmlns:a16="http://schemas.microsoft.com/office/drawing/2014/main" id="{C45C3B41-595E-FD74-941F-3B729DDC6F06}"/>
              </a:ext>
            </a:extLst>
          </p:cNvPr>
          <p:cNvSpPr>
            <a:spLocks noGrp="1"/>
          </p:cNvSpPr>
          <p:nvPr>
            <p:ph type="title" idx="9"/>
          </p:nvPr>
        </p:nvSpPr>
        <p:spPr/>
        <p:txBody>
          <a:bodyPr/>
          <a:lstStyle/>
          <a:p>
            <a:r>
              <a:rPr lang="en-US"/>
              <a:t> </a:t>
            </a:r>
          </a:p>
        </p:txBody>
      </p:sp>
      <p:sp>
        <p:nvSpPr>
          <p:cNvPr id="9" name="Subtitle 8">
            <a:extLst>
              <a:ext uri="{FF2B5EF4-FFF2-40B4-BE49-F238E27FC236}">
                <a16:creationId xmlns:a16="http://schemas.microsoft.com/office/drawing/2014/main" id="{B7D62B34-0DB5-EAE0-5CE3-4F8BBB9BDD81}"/>
              </a:ext>
            </a:extLst>
          </p:cNvPr>
          <p:cNvSpPr>
            <a:spLocks noGrp="1"/>
          </p:cNvSpPr>
          <p:nvPr>
            <p:ph type="subTitle" idx="13"/>
          </p:nvPr>
        </p:nvSpPr>
        <p:spPr>
          <a:xfrm>
            <a:off x="6096672" y="3827175"/>
            <a:ext cx="2288700" cy="648000"/>
          </a:xfrm>
        </p:spPr>
        <p:txBody>
          <a:bodyPr/>
          <a:lstStyle/>
          <a:p>
            <a:r>
              <a:rPr lang="en-US"/>
              <a:t>LUCIE is agile and inexpensive</a:t>
            </a:r>
          </a:p>
        </p:txBody>
      </p:sp>
      <p:sp>
        <p:nvSpPr>
          <p:cNvPr id="10" name="Subtitle 9">
            <a:extLst>
              <a:ext uri="{FF2B5EF4-FFF2-40B4-BE49-F238E27FC236}">
                <a16:creationId xmlns:a16="http://schemas.microsoft.com/office/drawing/2014/main" id="{54B69340-5004-7D4C-F8A1-23B81E1C3E38}"/>
              </a:ext>
            </a:extLst>
          </p:cNvPr>
          <p:cNvSpPr>
            <a:spLocks noGrp="1"/>
          </p:cNvSpPr>
          <p:nvPr>
            <p:ph type="subTitle" idx="14"/>
          </p:nvPr>
        </p:nvSpPr>
        <p:spPr>
          <a:xfrm>
            <a:off x="6096672" y="3068200"/>
            <a:ext cx="2288700" cy="803100"/>
          </a:xfrm>
        </p:spPr>
        <p:txBody>
          <a:bodyPr/>
          <a:lstStyle/>
          <a:p>
            <a:r>
              <a:rPr lang="en-US"/>
              <a:t>Cost &amp; TTM Evaluation</a:t>
            </a:r>
          </a:p>
        </p:txBody>
      </p:sp>
      <p:sp>
        <p:nvSpPr>
          <p:cNvPr id="18" name="Title 17">
            <a:extLst>
              <a:ext uri="{FF2B5EF4-FFF2-40B4-BE49-F238E27FC236}">
                <a16:creationId xmlns:a16="http://schemas.microsoft.com/office/drawing/2014/main" id="{2F9CE507-DD91-ED5D-C101-DCD7D8CBF0F5}"/>
              </a:ext>
            </a:extLst>
          </p:cNvPr>
          <p:cNvSpPr>
            <a:spLocks noGrp="1"/>
          </p:cNvSpPr>
          <p:nvPr>
            <p:ph type="title" idx="15"/>
          </p:nvPr>
        </p:nvSpPr>
        <p:spPr/>
        <p:txBody>
          <a:bodyPr/>
          <a:lstStyle/>
          <a:p>
            <a:r>
              <a:rPr lang="en-US"/>
              <a:t> </a:t>
            </a:r>
          </a:p>
        </p:txBody>
      </p:sp>
      <p:grpSp>
        <p:nvGrpSpPr>
          <p:cNvPr id="11" name="Group 10">
            <a:extLst>
              <a:ext uri="{FF2B5EF4-FFF2-40B4-BE49-F238E27FC236}">
                <a16:creationId xmlns:a16="http://schemas.microsoft.com/office/drawing/2014/main" id="{8A2744C5-EF1C-DC41-625E-95D9E5E191A1}"/>
              </a:ext>
            </a:extLst>
          </p:cNvPr>
          <p:cNvGrpSpPr/>
          <p:nvPr/>
        </p:nvGrpSpPr>
        <p:grpSpPr>
          <a:xfrm>
            <a:off x="448374" y="1094344"/>
            <a:ext cx="1530711" cy="1683008"/>
            <a:chOff x="4700391" y="1554010"/>
            <a:chExt cx="1765132" cy="1940752"/>
          </a:xfrm>
        </p:grpSpPr>
        <p:pic>
          <p:nvPicPr>
            <p:cNvPr id="13" name="Graphic 12">
              <a:extLst>
                <a:ext uri="{FF2B5EF4-FFF2-40B4-BE49-F238E27FC236}">
                  <a16:creationId xmlns:a16="http://schemas.microsoft.com/office/drawing/2014/main" id="{1A9F7424-2A23-CF2D-2283-A295F1D5542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577" t="-4359" r="66771" b="66827"/>
            <a:stretch/>
          </p:blipFill>
          <p:spPr>
            <a:xfrm>
              <a:off x="4700391" y="1554010"/>
              <a:ext cx="1750512" cy="1887516"/>
            </a:xfrm>
            <a:prstGeom prst="rect">
              <a:avLst/>
            </a:prstGeom>
          </p:spPr>
        </p:pic>
        <p:sp>
          <p:nvSpPr>
            <p:cNvPr id="19" name="Rectangle 18">
              <a:extLst>
                <a:ext uri="{FF2B5EF4-FFF2-40B4-BE49-F238E27FC236}">
                  <a16:creationId xmlns:a16="http://schemas.microsoft.com/office/drawing/2014/main" id="{B087A98E-798E-D11F-A787-E818E415C8FC}"/>
                </a:ext>
              </a:extLst>
            </p:cNvPr>
            <p:cNvSpPr/>
            <p:nvPr/>
          </p:nvSpPr>
          <p:spPr>
            <a:xfrm>
              <a:off x="6169069" y="1954060"/>
              <a:ext cx="296454" cy="154070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B4F4A69-D2F8-FF5D-9981-8CD923C56ACD}"/>
                </a:ext>
              </a:extLst>
            </p:cNvPr>
            <p:cNvSpPr/>
            <p:nvPr/>
          </p:nvSpPr>
          <p:spPr>
            <a:xfrm>
              <a:off x="4947780" y="3152383"/>
              <a:ext cx="1221287" cy="34237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Graphic 20">
            <a:extLst>
              <a:ext uri="{FF2B5EF4-FFF2-40B4-BE49-F238E27FC236}">
                <a16:creationId xmlns:a16="http://schemas.microsoft.com/office/drawing/2014/main" id="{E515AD6B-D3D0-7E6A-529D-A9A5EFEED7F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2995"/>
          <a:stretch/>
        </p:blipFill>
        <p:spPr>
          <a:xfrm>
            <a:off x="4224800" y="1301543"/>
            <a:ext cx="1866645" cy="1334757"/>
          </a:xfrm>
          <a:prstGeom prst="rect">
            <a:avLst/>
          </a:prstGeom>
        </p:spPr>
      </p:pic>
      <p:pic>
        <p:nvPicPr>
          <p:cNvPr id="22" name="Graphic 21">
            <a:extLst>
              <a:ext uri="{FF2B5EF4-FFF2-40B4-BE49-F238E27FC236}">
                <a16:creationId xmlns:a16="http://schemas.microsoft.com/office/drawing/2014/main" id="{AE62F1D4-A95F-2D02-6A4D-153BA1D2D9AC}"/>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r="5081" b="27863"/>
          <a:stretch/>
        </p:blipFill>
        <p:spPr>
          <a:xfrm>
            <a:off x="448374" y="2909807"/>
            <a:ext cx="1667435" cy="1636843"/>
          </a:xfrm>
          <a:prstGeom prst="rect">
            <a:avLst/>
          </a:prstGeom>
        </p:spPr>
      </p:pic>
      <p:pic>
        <p:nvPicPr>
          <p:cNvPr id="23" name="Graphic 22">
            <a:extLst>
              <a:ext uri="{FF2B5EF4-FFF2-40B4-BE49-F238E27FC236}">
                <a16:creationId xmlns:a16="http://schemas.microsoft.com/office/drawing/2014/main" id="{13529D4B-466A-6431-1F73-8948647928E8}"/>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1" r="11346" b="1682"/>
          <a:stretch/>
        </p:blipFill>
        <p:spPr>
          <a:xfrm>
            <a:off x="4138721" y="3179250"/>
            <a:ext cx="2038801" cy="1152900"/>
          </a:xfrm>
          <a:prstGeom prst="rect">
            <a:avLst/>
          </a:prstGeom>
        </p:spPr>
      </p:pic>
    </p:spTree>
    <p:extLst>
      <p:ext uri="{BB962C8B-B14F-4D97-AF65-F5344CB8AC3E}">
        <p14:creationId xmlns:p14="http://schemas.microsoft.com/office/powerpoint/2010/main" val="2141552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398913-6884-E761-0BF6-CF312AD2FA96}"/>
              </a:ext>
            </a:extLst>
          </p:cNvPr>
          <p:cNvSpPr>
            <a:spLocks noGrp="1"/>
          </p:cNvSpPr>
          <p:nvPr>
            <p:ph type="title"/>
          </p:nvPr>
        </p:nvSpPr>
        <p:spPr/>
        <p:txBody>
          <a:bodyPr/>
          <a:lstStyle/>
          <a:p>
            <a:r>
              <a:rPr lang="en-US"/>
              <a:t>The LUCIE Interposer</a:t>
            </a:r>
          </a:p>
        </p:txBody>
      </p:sp>
      <p:sp>
        <p:nvSpPr>
          <p:cNvPr id="26" name="Content Placeholder 25">
            <a:extLst>
              <a:ext uri="{FF2B5EF4-FFF2-40B4-BE49-F238E27FC236}">
                <a16:creationId xmlns:a16="http://schemas.microsoft.com/office/drawing/2014/main" id="{36395634-4BC8-18E5-F704-E4D1492AF842}"/>
              </a:ext>
            </a:extLst>
          </p:cNvPr>
          <p:cNvSpPr>
            <a:spLocks noGrp="1"/>
          </p:cNvSpPr>
          <p:nvPr>
            <p:ph sz="quarter" idx="10"/>
          </p:nvPr>
        </p:nvSpPr>
        <p:spPr/>
        <p:txBody>
          <a:bodyPr/>
          <a:lstStyle/>
          <a:p>
            <a:r>
              <a:rPr lang="en-US" b="1" dirty="0"/>
              <a:t>Passive Interposer</a:t>
            </a:r>
          </a:p>
          <a:p>
            <a:r>
              <a:rPr lang="en-US" dirty="0"/>
              <a:t>A Square 2-D Grid with two transceivers on each edge. </a:t>
            </a:r>
          </a:p>
          <a:p>
            <a:r>
              <a:rPr lang="en-US" dirty="0"/>
              <a:t>Allow chiplets to </a:t>
            </a:r>
            <a:r>
              <a:rPr lang="en-US" b="1" dirty="0"/>
              <a:t>rotate</a:t>
            </a:r>
          </a:p>
        </p:txBody>
      </p:sp>
      <p:pic>
        <p:nvPicPr>
          <p:cNvPr id="5" name="Picture 4">
            <a:extLst>
              <a:ext uri="{FF2B5EF4-FFF2-40B4-BE49-F238E27FC236}">
                <a16:creationId xmlns:a16="http://schemas.microsoft.com/office/drawing/2014/main" id="{7F392F71-50AD-11BF-792B-B325117B3F7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311036" y="1260624"/>
            <a:ext cx="3223694" cy="3223694"/>
          </a:xfrm>
          <a:prstGeom prst="rect">
            <a:avLst/>
          </a:prstGeom>
        </p:spPr>
      </p:pic>
      <p:sp>
        <p:nvSpPr>
          <p:cNvPr id="8" name="Rectangle 7">
            <a:extLst>
              <a:ext uri="{FF2B5EF4-FFF2-40B4-BE49-F238E27FC236}">
                <a16:creationId xmlns:a16="http://schemas.microsoft.com/office/drawing/2014/main" id="{BA7C6601-6FA2-6A56-BF33-1CD7698C1F17}"/>
              </a:ext>
            </a:extLst>
          </p:cNvPr>
          <p:cNvSpPr/>
          <p:nvPr/>
        </p:nvSpPr>
        <p:spPr>
          <a:xfrm>
            <a:off x="7681011" y="2894787"/>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9" name="Rectangle 8">
            <a:extLst>
              <a:ext uri="{FF2B5EF4-FFF2-40B4-BE49-F238E27FC236}">
                <a16:creationId xmlns:a16="http://schemas.microsoft.com/office/drawing/2014/main" id="{BB39CD78-0913-03EA-4F76-8F2E9267BB23}"/>
              </a:ext>
            </a:extLst>
          </p:cNvPr>
          <p:cNvSpPr/>
          <p:nvPr/>
        </p:nvSpPr>
        <p:spPr>
          <a:xfrm>
            <a:off x="5499277" y="2894238"/>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0" name="Rectangle 9">
            <a:extLst>
              <a:ext uri="{FF2B5EF4-FFF2-40B4-BE49-F238E27FC236}">
                <a16:creationId xmlns:a16="http://schemas.microsoft.com/office/drawing/2014/main" id="{5379D776-E77E-9027-6D34-9372784EA341}"/>
              </a:ext>
            </a:extLst>
          </p:cNvPr>
          <p:cNvSpPr/>
          <p:nvPr/>
        </p:nvSpPr>
        <p:spPr>
          <a:xfrm>
            <a:off x="6225523" y="2894787"/>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2" name="Rectangle 11">
            <a:extLst>
              <a:ext uri="{FF2B5EF4-FFF2-40B4-BE49-F238E27FC236}">
                <a16:creationId xmlns:a16="http://schemas.microsoft.com/office/drawing/2014/main" id="{7C05627C-520C-2F25-E23A-3005F181A1B1}"/>
              </a:ext>
            </a:extLst>
          </p:cNvPr>
          <p:cNvSpPr/>
          <p:nvPr/>
        </p:nvSpPr>
        <p:spPr>
          <a:xfrm>
            <a:off x="6948886" y="2894787"/>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3" name="Rectangle 12">
            <a:extLst>
              <a:ext uri="{FF2B5EF4-FFF2-40B4-BE49-F238E27FC236}">
                <a16:creationId xmlns:a16="http://schemas.microsoft.com/office/drawing/2014/main" id="{07BE5A29-2A10-9207-CB89-E76A4EBBB078}"/>
              </a:ext>
            </a:extLst>
          </p:cNvPr>
          <p:cNvSpPr/>
          <p:nvPr/>
        </p:nvSpPr>
        <p:spPr>
          <a:xfrm>
            <a:off x="7686038" y="3608834"/>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4" name="Rectangle 13">
            <a:extLst>
              <a:ext uri="{FF2B5EF4-FFF2-40B4-BE49-F238E27FC236}">
                <a16:creationId xmlns:a16="http://schemas.microsoft.com/office/drawing/2014/main" id="{C56C87E5-A00A-54BB-4275-25401262FA0E}"/>
              </a:ext>
            </a:extLst>
          </p:cNvPr>
          <p:cNvSpPr/>
          <p:nvPr/>
        </p:nvSpPr>
        <p:spPr>
          <a:xfrm>
            <a:off x="5504304" y="3608285"/>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5" name="Rectangle 14">
            <a:extLst>
              <a:ext uri="{FF2B5EF4-FFF2-40B4-BE49-F238E27FC236}">
                <a16:creationId xmlns:a16="http://schemas.microsoft.com/office/drawing/2014/main" id="{8547FA63-DDE0-C1B4-A02C-036ACDEE385E}"/>
              </a:ext>
            </a:extLst>
          </p:cNvPr>
          <p:cNvSpPr/>
          <p:nvPr/>
        </p:nvSpPr>
        <p:spPr>
          <a:xfrm>
            <a:off x="6230550" y="3608834"/>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6" name="Rectangle 15">
            <a:extLst>
              <a:ext uri="{FF2B5EF4-FFF2-40B4-BE49-F238E27FC236}">
                <a16:creationId xmlns:a16="http://schemas.microsoft.com/office/drawing/2014/main" id="{613FCA69-0D91-FD72-5BF6-2A0EE3887992}"/>
              </a:ext>
            </a:extLst>
          </p:cNvPr>
          <p:cNvSpPr/>
          <p:nvPr/>
        </p:nvSpPr>
        <p:spPr>
          <a:xfrm>
            <a:off x="6953913" y="3608834"/>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7" name="Rectangle 16">
            <a:extLst>
              <a:ext uri="{FF2B5EF4-FFF2-40B4-BE49-F238E27FC236}">
                <a16:creationId xmlns:a16="http://schemas.microsoft.com/office/drawing/2014/main" id="{8A9E6B21-A1AC-8CC3-E1DB-30F60C0BCF56}"/>
              </a:ext>
            </a:extLst>
          </p:cNvPr>
          <p:cNvSpPr/>
          <p:nvPr/>
        </p:nvSpPr>
        <p:spPr>
          <a:xfrm>
            <a:off x="7676719" y="1449838"/>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8" name="Rectangle 17">
            <a:extLst>
              <a:ext uri="{FF2B5EF4-FFF2-40B4-BE49-F238E27FC236}">
                <a16:creationId xmlns:a16="http://schemas.microsoft.com/office/drawing/2014/main" id="{B2AA9580-C89C-16E1-7956-55B5B6715529}"/>
              </a:ext>
            </a:extLst>
          </p:cNvPr>
          <p:cNvSpPr/>
          <p:nvPr/>
        </p:nvSpPr>
        <p:spPr>
          <a:xfrm>
            <a:off x="5494985" y="1449289"/>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19" name="Rectangle 18">
            <a:extLst>
              <a:ext uri="{FF2B5EF4-FFF2-40B4-BE49-F238E27FC236}">
                <a16:creationId xmlns:a16="http://schemas.microsoft.com/office/drawing/2014/main" id="{89C7B3EA-D851-A786-6792-E77E8AE4CAFF}"/>
              </a:ext>
            </a:extLst>
          </p:cNvPr>
          <p:cNvSpPr/>
          <p:nvPr/>
        </p:nvSpPr>
        <p:spPr>
          <a:xfrm>
            <a:off x="6221231" y="1449838"/>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20" name="Rectangle 19">
            <a:extLst>
              <a:ext uri="{FF2B5EF4-FFF2-40B4-BE49-F238E27FC236}">
                <a16:creationId xmlns:a16="http://schemas.microsoft.com/office/drawing/2014/main" id="{1EDFB1E6-5FB7-39FD-1E6A-99224ED92CEE}"/>
              </a:ext>
            </a:extLst>
          </p:cNvPr>
          <p:cNvSpPr/>
          <p:nvPr/>
        </p:nvSpPr>
        <p:spPr>
          <a:xfrm>
            <a:off x="6944594" y="1449838"/>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21" name="Rectangle 20">
            <a:extLst>
              <a:ext uri="{FF2B5EF4-FFF2-40B4-BE49-F238E27FC236}">
                <a16:creationId xmlns:a16="http://schemas.microsoft.com/office/drawing/2014/main" id="{AB8B0E8B-938F-02EE-A803-C215663240AD}"/>
              </a:ext>
            </a:extLst>
          </p:cNvPr>
          <p:cNvSpPr/>
          <p:nvPr/>
        </p:nvSpPr>
        <p:spPr>
          <a:xfrm>
            <a:off x="7681746" y="2163885"/>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22" name="Rectangle 21">
            <a:extLst>
              <a:ext uri="{FF2B5EF4-FFF2-40B4-BE49-F238E27FC236}">
                <a16:creationId xmlns:a16="http://schemas.microsoft.com/office/drawing/2014/main" id="{AB714FDB-69B4-0AB4-3D9B-38D061DAFDF3}"/>
              </a:ext>
            </a:extLst>
          </p:cNvPr>
          <p:cNvSpPr/>
          <p:nvPr/>
        </p:nvSpPr>
        <p:spPr>
          <a:xfrm>
            <a:off x="5500012" y="2163336"/>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23" name="Rectangle 22">
            <a:extLst>
              <a:ext uri="{FF2B5EF4-FFF2-40B4-BE49-F238E27FC236}">
                <a16:creationId xmlns:a16="http://schemas.microsoft.com/office/drawing/2014/main" id="{E4A24147-BC0B-3376-D515-5E761020C436}"/>
              </a:ext>
            </a:extLst>
          </p:cNvPr>
          <p:cNvSpPr/>
          <p:nvPr/>
        </p:nvSpPr>
        <p:spPr>
          <a:xfrm>
            <a:off x="6226258" y="2163885"/>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
        <p:nvSpPr>
          <p:cNvPr id="24" name="Rectangle 23">
            <a:extLst>
              <a:ext uri="{FF2B5EF4-FFF2-40B4-BE49-F238E27FC236}">
                <a16:creationId xmlns:a16="http://schemas.microsoft.com/office/drawing/2014/main" id="{2D2BD994-A2F8-6561-0DF6-D5081ADC9A44}"/>
              </a:ext>
            </a:extLst>
          </p:cNvPr>
          <p:cNvSpPr/>
          <p:nvPr/>
        </p:nvSpPr>
        <p:spPr>
          <a:xfrm>
            <a:off x="6949621" y="2163885"/>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br>
              <a:rPr lang="en-US" sz="1200"/>
            </a:br>
            <a:r>
              <a:rPr lang="en-US" sz="1200"/>
              <a:t>Slot</a:t>
            </a:r>
          </a:p>
        </p:txBody>
      </p:sp>
    </p:spTree>
    <p:extLst>
      <p:ext uri="{BB962C8B-B14F-4D97-AF65-F5344CB8AC3E}">
        <p14:creationId xmlns:p14="http://schemas.microsoft.com/office/powerpoint/2010/main" val="379546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9C195-18EF-CA52-2306-EE83AABF3D27}"/>
              </a:ext>
            </a:extLst>
          </p:cNvPr>
          <p:cNvSpPr>
            <a:spLocks noGrp="1"/>
          </p:cNvSpPr>
          <p:nvPr>
            <p:ph type="title"/>
          </p:nvPr>
        </p:nvSpPr>
        <p:spPr/>
        <p:txBody>
          <a:bodyPr/>
          <a:lstStyle/>
          <a:p>
            <a:r>
              <a:rPr lang="en-US"/>
              <a:t>Connection Chiplets</a:t>
            </a:r>
          </a:p>
        </p:txBody>
      </p:sp>
      <p:sp>
        <p:nvSpPr>
          <p:cNvPr id="3" name="Content Placeholder 2">
            <a:extLst>
              <a:ext uri="{FF2B5EF4-FFF2-40B4-BE49-F238E27FC236}">
                <a16:creationId xmlns:a16="http://schemas.microsoft.com/office/drawing/2014/main" id="{28D4777E-100D-A927-8C75-ED31042551BB}"/>
              </a:ext>
            </a:extLst>
          </p:cNvPr>
          <p:cNvSpPr>
            <a:spLocks noGrp="1"/>
          </p:cNvSpPr>
          <p:nvPr>
            <p:ph sz="quarter" idx="10"/>
          </p:nvPr>
        </p:nvSpPr>
        <p:spPr/>
        <p:txBody>
          <a:bodyPr/>
          <a:lstStyle/>
          <a:p>
            <a:r>
              <a:rPr lang="en-US"/>
              <a:t>A special type of </a:t>
            </a:r>
            <a:r>
              <a:rPr lang="en-US" err="1"/>
              <a:t>chiplets</a:t>
            </a:r>
            <a:endParaRPr lang="en-US"/>
          </a:p>
          <a:p>
            <a:endParaRPr lang="en-US"/>
          </a:p>
          <a:p>
            <a:r>
              <a:rPr lang="en-US"/>
              <a:t>Serve as wires</a:t>
            </a:r>
          </a:p>
          <a:p>
            <a:r>
              <a:rPr lang="en-US"/>
              <a:t>May be implemented as repeaters, </a:t>
            </a:r>
            <a:r>
              <a:rPr lang="en-US" err="1"/>
              <a:t>MUXes</a:t>
            </a:r>
            <a:r>
              <a:rPr lang="en-US"/>
              <a:t>, etc.</a:t>
            </a:r>
          </a:p>
          <a:p>
            <a:endParaRPr lang="en-US"/>
          </a:p>
          <a:p>
            <a:r>
              <a:rPr lang="en-US"/>
              <a:t>Helps achieve more diverse connection patterns.</a:t>
            </a:r>
          </a:p>
          <a:p>
            <a:endParaRPr lang="en-US"/>
          </a:p>
          <a:p>
            <a:endParaRPr lang="en-US"/>
          </a:p>
          <a:p>
            <a:endParaRPr lang="en-US"/>
          </a:p>
        </p:txBody>
      </p:sp>
      <p:pic>
        <p:nvPicPr>
          <p:cNvPr id="8" name="Content Placeholder 7">
            <a:extLst>
              <a:ext uri="{FF2B5EF4-FFF2-40B4-BE49-F238E27FC236}">
                <a16:creationId xmlns:a16="http://schemas.microsoft.com/office/drawing/2014/main" id="{456EB221-7C4A-20EA-2B58-C6B0BB4A42FB}"/>
              </a:ext>
            </a:extLst>
          </p:cNvPr>
          <p:cNvPicPr>
            <a:picLocks noGrp="1" noChangeAspect="1"/>
          </p:cNvPicPr>
          <p:nvPr>
            <p:ph sz="quarter" idx="11"/>
          </p:nvPr>
        </p:nvPicPr>
        <p:blipFill>
          <a:blip r:embed="rId3">
            <a:extLst>
              <a:ext uri="{96DAC541-7B7A-43D3-8B79-37D633B846F1}">
                <asvg:svgBlip xmlns:asvg="http://schemas.microsoft.com/office/drawing/2016/SVG/main" r:embed="rId4"/>
              </a:ext>
            </a:extLst>
          </a:blip>
          <a:stretch>
            <a:fillRect/>
          </a:stretch>
        </p:blipFill>
        <p:spPr>
          <a:xfrm>
            <a:off x="6088453" y="1469600"/>
            <a:ext cx="1143000" cy="1155700"/>
          </a:xfrm>
        </p:spPr>
      </p:pic>
      <p:pic>
        <p:nvPicPr>
          <p:cNvPr id="10" name="Graphic 9">
            <a:extLst>
              <a:ext uri="{FF2B5EF4-FFF2-40B4-BE49-F238E27FC236}">
                <a16:creationId xmlns:a16="http://schemas.microsoft.com/office/drawing/2014/main" id="{75BC87B7-9008-E4BF-3AA4-4B8BD11583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16953" y="2831379"/>
            <a:ext cx="2286000" cy="1143000"/>
          </a:xfrm>
          <a:prstGeom prst="rect">
            <a:avLst/>
          </a:prstGeom>
        </p:spPr>
      </p:pic>
    </p:spTree>
    <p:extLst>
      <p:ext uri="{BB962C8B-B14F-4D97-AF65-F5344CB8AC3E}">
        <p14:creationId xmlns:p14="http://schemas.microsoft.com/office/powerpoint/2010/main" val="2164990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92F71-50AD-11BF-792B-B325117B3F7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247489" y="1171316"/>
            <a:ext cx="3321230" cy="3321230"/>
          </a:xfrm>
          <a:prstGeom prst="rect">
            <a:avLst/>
          </a:prstGeom>
        </p:spPr>
      </p:pic>
      <p:sp>
        <p:nvSpPr>
          <p:cNvPr id="3" name="Title 2">
            <a:extLst>
              <a:ext uri="{FF2B5EF4-FFF2-40B4-BE49-F238E27FC236}">
                <a16:creationId xmlns:a16="http://schemas.microsoft.com/office/drawing/2014/main" id="{CF398913-6884-E761-0BF6-CF312AD2FA96}"/>
              </a:ext>
            </a:extLst>
          </p:cNvPr>
          <p:cNvSpPr>
            <a:spLocks noGrp="1"/>
          </p:cNvSpPr>
          <p:nvPr>
            <p:ph type="title"/>
          </p:nvPr>
        </p:nvSpPr>
        <p:spPr/>
        <p:txBody>
          <a:bodyPr/>
          <a:lstStyle/>
          <a:p>
            <a:r>
              <a:rPr lang="en-US"/>
              <a:t>The LUCIE Interposer</a:t>
            </a:r>
          </a:p>
        </p:txBody>
      </p:sp>
      <p:grpSp>
        <p:nvGrpSpPr>
          <p:cNvPr id="156" name="Group 155">
            <a:extLst>
              <a:ext uri="{FF2B5EF4-FFF2-40B4-BE49-F238E27FC236}">
                <a16:creationId xmlns:a16="http://schemas.microsoft.com/office/drawing/2014/main" id="{461FA9CC-927D-B70F-C473-95EAAC4C78E8}"/>
              </a:ext>
            </a:extLst>
          </p:cNvPr>
          <p:cNvGrpSpPr/>
          <p:nvPr/>
        </p:nvGrpSpPr>
        <p:grpSpPr>
          <a:xfrm>
            <a:off x="5242435" y="2034730"/>
            <a:ext cx="3425350" cy="1478700"/>
            <a:chOff x="5242435" y="2187243"/>
            <a:chExt cx="3425350" cy="1478700"/>
          </a:xfrm>
        </p:grpSpPr>
        <p:sp>
          <p:nvSpPr>
            <p:cNvPr id="157" name="Cube 156">
              <a:extLst>
                <a:ext uri="{FF2B5EF4-FFF2-40B4-BE49-F238E27FC236}">
                  <a16:creationId xmlns:a16="http://schemas.microsoft.com/office/drawing/2014/main" id="{7D533697-9D3B-DBF3-3F08-C4D6B138EA89}"/>
                </a:ext>
              </a:extLst>
            </p:cNvPr>
            <p:cNvSpPr/>
            <p:nvPr/>
          </p:nvSpPr>
          <p:spPr>
            <a:xfrm>
              <a:off x="5242435" y="2187243"/>
              <a:ext cx="3425350" cy="1478700"/>
            </a:xfrm>
            <a:prstGeom prst="cube">
              <a:avLst>
                <a:gd name="adj" fmla="val 91214"/>
              </a:avLst>
            </a:prstGeom>
            <a:gradFill flip="none" rotWithShape="1">
              <a:gsLst>
                <a:gs pos="0">
                  <a:srgbClr val="860000"/>
                </a:gs>
                <a:gs pos="81803">
                  <a:srgbClr val="002060"/>
                </a:gs>
                <a:gs pos="45000">
                  <a:srgbClr val="996600"/>
                </a:gs>
                <a:gs pos="23000">
                  <a:srgbClr val="BE5114"/>
                </a:gs>
                <a:gs pos="62000">
                  <a:srgbClr val="4EA72E">
                    <a:lumMod val="75000"/>
                  </a:srgbClr>
                </a:gs>
                <a:gs pos="100000">
                  <a:srgbClr val="7030A0"/>
                </a:gs>
              </a:gsLst>
              <a:lin ang="0" scaled="0"/>
              <a:tileRect/>
            </a:gradFill>
            <a:ln w="12700" cap="flat" cmpd="sng" algn="ctr">
              <a:solidFill>
                <a:srgbClr val="E9713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58" name="Group 157">
              <a:extLst>
                <a:ext uri="{FF2B5EF4-FFF2-40B4-BE49-F238E27FC236}">
                  <a16:creationId xmlns:a16="http://schemas.microsoft.com/office/drawing/2014/main" id="{F408D7D4-8FE4-776F-784D-84233B8B999D}"/>
                </a:ext>
              </a:extLst>
            </p:cNvPr>
            <p:cNvGrpSpPr/>
            <p:nvPr/>
          </p:nvGrpSpPr>
          <p:grpSpPr>
            <a:xfrm>
              <a:off x="6496050" y="2239397"/>
              <a:ext cx="478364" cy="148067"/>
              <a:chOff x="6503670" y="2196465"/>
              <a:chExt cx="478364" cy="148067"/>
            </a:xfrm>
          </p:grpSpPr>
          <p:sp>
            <p:nvSpPr>
              <p:cNvPr id="372" name="Flowchart: Connector 371">
                <a:extLst>
                  <a:ext uri="{FF2B5EF4-FFF2-40B4-BE49-F238E27FC236}">
                    <a16:creationId xmlns:a16="http://schemas.microsoft.com/office/drawing/2014/main" id="{CA409695-E884-FD27-740B-2E4173037A86}"/>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Flowchart: Connector 372">
                <a:extLst>
                  <a:ext uri="{FF2B5EF4-FFF2-40B4-BE49-F238E27FC236}">
                    <a16:creationId xmlns:a16="http://schemas.microsoft.com/office/drawing/2014/main" id="{FB7F867A-0213-A3D4-D335-6FCA9462C0A5}"/>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Flowchart: Connector 373">
                <a:extLst>
                  <a:ext uri="{FF2B5EF4-FFF2-40B4-BE49-F238E27FC236}">
                    <a16:creationId xmlns:a16="http://schemas.microsoft.com/office/drawing/2014/main" id="{599A94B1-C9CB-AC59-37AE-EFFDCF13A257}"/>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Flowchart: Connector 374">
                <a:extLst>
                  <a:ext uri="{FF2B5EF4-FFF2-40B4-BE49-F238E27FC236}">
                    <a16:creationId xmlns:a16="http://schemas.microsoft.com/office/drawing/2014/main" id="{CD0B9753-D24A-9B6D-8E1F-A8FC18B5CD18}"/>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158">
              <a:extLst>
                <a:ext uri="{FF2B5EF4-FFF2-40B4-BE49-F238E27FC236}">
                  <a16:creationId xmlns:a16="http://schemas.microsoft.com/office/drawing/2014/main" id="{AB9506E2-9E00-1331-A711-162BDF742A60}"/>
                </a:ext>
              </a:extLst>
            </p:cNvPr>
            <p:cNvGrpSpPr/>
            <p:nvPr/>
          </p:nvGrpSpPr>
          <p:grpSpPr>
            <a:xfrm>
              <a:off x="5345430" y="3366740"/>
              <a:ext cx="478364" cy="148067"/>
              <a:chOff x="5349240" y="3348990"/>
              <a:chExt cx="478364" cy="148067"/>
            </a:xfrm>
          </p:grpSpPr>
          <p:sp>
            <p:nvSpPr>
              <p:cNvPr id="368" name="Flowchart: Connector 367">
                <a:extLst>
                  <a:ext uri="{FF2B5EF4-FFF2-40B4-BE49-F238E27FC236}">
                    <a16:creationId xmlns:a16="http://schemas.microsoft.com/office/drawing/2014/main" id="{9F0739C2-526C-8741-94E6-9223097A66F8}"/>
                  </a:ext>
                </a:extLst>
              </p:cNvPr>
              <p:cNvSpPr/>
              <p:nvPr/>
            </p:nvSpPr>
            <p:spPr>
              <a:xfrm>
                <a:off x="5349240" y="3430097"/>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Flowchart: Connector 368">
                <a:extLst>
                  <a:ext uri="{FF2B5EF4-FFF2-40B4-BE49-F238E27FC236}">
                    <a16:creationId xmlns:a16="http://schemas.microsoft.com/office/drawing/2014/main" id="{A95F2486-08E2-2EB8-DD1E-426448480C96}"/>
                  </a:ext>
                </a:extLst>
              </p:cNvPr>
              <p:cNvSpPr/>
              <p:nvPr/>
            </p:nvSpPr>
            <p:spPr>
              <a:xfrm>
                <a:off x="5563100" y="3430097"/>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Flowchart: Connector 369">
                <a:extLst>
                  <a:ext uri="{FF2B5EF4-FFF2-40B4-BE49-F238E27FC236}">
                    <a16:creationId xmlns:a16="http://schemas.microsoft.com/office/drawing/2014/main" id="{6BAAFD42-0DC4-D0A2-BFCA-77382D1A109A}"/>
                  </a:ext>
                </a:extLst>
              </p:cNvPr>
              <p:cNvSpPr/>
              <p:nvPr/>
            </p:nvSpPr>
            <p:spPr>
              <a:xfrm>
                <a:off x="5442835" y="3348990"/>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Flowchart: Connector 370">
                <a:extLst>
                  <a:ext uri="{FF2B5EF4-FFF2-40B4-BE49-F238E27FC236}">
                    <a16:creationId xmlns:a16="http://schemas.microsoft.com/office/drawing/2014/main" id="{FC5CF33C-BE78-C7B2-7A87-E1FE7A010D4C}"/>
                  </a:ext>
                </a:extLst>
              </p:cNvPr>
              <p:cNvSpPr/>
              <p:nvPr/>
            </p:nvSpPr>
            <p:spPr>
              <a:xfrm>
                <a:off x="5656695" y="3348990"/>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0" name="Group 159">
              <a:extLst>
                <a:ext uri="{FF2B5EF4-FFF2-40B4-BE49-F238E27FC236}">
                  <a16:creationId xmlns:a16="http://schemas.microsoft.com/office/drawing/2014/main" id="{78DD6186-781E-53E5-3EFB-1EA2BEA957D8}"/>
                </a:ext>
              </a:extLst>
            </p:cNvPr>
            <p:cNvGrpSpPr/>
            <p:nvPr/>
          </p:nvGrpSpPr>
          <p:grpSpPr>
            <a:xfrm>
              <a:off x="5514138" y="2414553"/>
              <a:ext cx="1307937" cy="928086"/>
              <a:chOff x="5518583" y="2382346"/>
              <a:chExt cx="1307937" cy="928086"/>
            </a:xfrm>
          </p:grpSpPr>
          <p:sp>
            <p:nvSpPr>
              <p:cNvPr id="320" name="Flowchart: Connector 319">
                <a:extLst>
                  <a:ext uri="{FF2B5EF4-FFF2-40B4-BE49-F238E27FC236}">
                    <a16:creationId xmlns:a16="http://schemas.microsoft.com/office/drawing/2014/main" id="{54E1C6E7-DB5D-56B4-9D15-D083A333176B}"/>
                  </a:ext>
                </a:extLst>
              </p:cNvPr>
              <p:cNvSpPr/>
              <p:nvPr/>
            </p:nvSpPr>
            <p:spPr>
              <a:xfrm>
                <a:off x="6423930" y="238234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Flowchart: Connector 320">
                <a:extLst>
                  <a:ext uri="{FF2B5EF4-FFF2-40B4-BE49-F238E27FC236}">
                    <a16:creationId xmlns:a16="http://schemas.microsoft.com/office/drawing/2014/main" id="{EB5E859E-D908-CAFF-9689-D87A0DBF0857}"/>
                  </a:ext>
                </a:extLst>
              </p:cNvPr>
              <p:cNvSpPr/>
              <p:nvPr/>
            </p:nvSpPr>
            <p:spPr>
              <a:xfrm>
                <a:off x="6566026" y="238234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Flowchart: Connector 321">
                <a:extLst>
                  <a:ext uri="{FF2B5EF4-FFF2-40B4-BE49-F238E27FC236}">
                    <a16:creationId xmlns:a16="http://schemas.microsoft.com/office/drawing/2014/main" id="{03EEB1AD-D69C-09E3-ACFF-6F532AEF3467}"/>
                  </a:ext>
                </a:extLst>
              </p:cNvPr>
              <p:cNvSpPr/>
              <p:nvPr/>
            </p:nvSpPr>
            <p:spPr>
              <a:xfrm>
                <a:off x="6709827" y="238234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lowchart: Connector 322">
                <a:extLst>
                  <a:ext uri="{FF2B5EF4-FFF2-40B4-BE49-F238E27FC236}">
                    <a16:creationId xmlns:a16="http://schemas.microsoft.com/office/drawing/2014/main" id="{BA61C1A8-4C84-1C34-4986-A1CE618F4EFB}"/>
                  </a:ext>
                </a:extLst>
              </p:cNvPr>
              <p:cNvSpPr/>
              <p:nvPr/>
            </p:nvSpPr>
            <p:spPr>
              <a:xfrm>
                <a:off x="6358651" y="244059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Flowchart: Connector 323">
                <a:extLst>
                  <a:ext uri="{FF2B5EF4-FFF2-40B4-BE49-F238E27FC236}">
                    <a16:creationId xmlns:a16="http://schemas.microsoft.com/office/drawing/2014/main" id="{F408CBF0-64AD-8466-5195-6743A7CB05F5}"/>
                  </a:ext>
                </a:extLst>
              </p:cNvPr>
              <p:cNvSpPr/>
              <p:nvPr/>
            </p:nvSpPr>
            <p:spPr>
              <a:xfrm>
                <a:off x="6500747" y="244059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lowchart: Connector 324">
                <a:extLst>
                  <a:ext uri="{FF2B5EF4-FFF2-40B4-BE49-F238E27FC236}">
                    <a16:creationId xmlns:a16="http://schemas.microsoft.com/office/drawing/2014/main" id="{0E7F9B31-F5EB-FEA1-AD13-85BCC45C985C}"/>
                  </a:ext>
                </a:extLst>
              </p:cNvPr>
              <p:cNvSpPr/>
              <p:nvPr/>
            </p:nvSpPr>
            <p:spPr>
              <a:xfrm>
                <a:off x="6644548" y="244059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lowchart: Connector 325">
                <a:extLst>
                  <a:ext uri="{FF2B5EF4-FFF2-40B4-BE49-F238E27FC236}">
                    <a16:creationId xmlns:a16="http://schemas.microsoft.com/office/drawing/2014/main" id="{849335B0-29EE-78D7-7009-CCADD8B3A4E4}"/>
                  </a:ext>
                </a:extLst>
              </p:cNvPr>
              <p:cNvSpPr/>
              <p:nvPr/>
            </p:nvSpPr>
            <p:spPr>
              <a:xfrm>
                <a:off x="6295715" y="24988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Flowchart: Connector 326">
                <a:extLst>
                  <a:ext uri="{FF2B5EF4-FFF2-40B4-BE49-F238E27FC236}">
                    <a16:creationId xmlns:a16="http://schemas.microsoft.com/office/drawing/2014/main" id="{EBF25FDA-5219-F177-7467-EBF20BE69001}"/>
                  </a:ext>
                </a:extLst>
              </p:cNvPr>
              <p:cNvSpPr/>
              <p:nvPr/>
            </p:nvSpPr>
            <p:spPr>
              <a:xfrm>
                <a:off x="6437811" y="24988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lowchart: Connector 327">
                <a:extLst>
                  <a:ext uri="{FF2B5EF4-FFF2-40B4-BE49-F238E27FC236}">
                    <a16:creationId xmlns:a16="http://schemas.microsoft.com/office/drawing/2014/main" id="{32B315D1-2577-2D5C-4A2D-AB890F26F217}"/>
                  </a:ext>
                </a:extLst>
              </p:cNvPr>
              <p:cNvSpPr/>
              <p:nvPr/>
            </p:nvSpPr>
            <p:spPr>
              <a:xfrm>
                <a:off x="6581612" y="24988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Flowchart: Connector 328">
                <a:extLst>
                  <a:ext uri="{FF2B5EF4-FFF2-40B4-BE49-F238E27FC236}">
                    <a16:creationId xmlns:a16="http://schemas.microsoft.com/office/drawing/2014/main" id="{AD11B0D5-71C7-EA3E-1B62-16B74E5F935D}"/>
                  </a:ext>
                </a:extLst>
              </p:cNvPr>
              <p:cNvSpPr/>
              <p:nvPr/>
            </p:nvSpPr>
            <p:spPr>
              <a:xfrm>
                <a:off x="6227167" y="25570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lowchart: Connector 329">
                <a:extLst>
                  <a:ext uri="{FF2B5EF4-FFF2-40B4-BE49-F238E27FC236}">
                    <a16:creationId xmlns:a16="http://schemas.microsoft.com/office/drawing/2014/main" id="{5AA9987B-816D-69D7-1F3A-DF93FD31F62F}"/>
                  </a:ext>
                </a:extLst>
              </p:cNvPr>
              <p:cNvSpPr/>
              <p:nvPr/>
            </p:nvSpPr>
            <p:spPr>
              <a:xfrm>
                <a:off x="6369263" y="255707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Flowchart: Connector 330">
                <a:extLst>
                  <a:ext uri="{FF2B5EF4-FFF2-40B4-BE49-F238E27FC236}">
                    <a16:creationId xmlns:a16="http://schemas.microsoft.com/office/drawing/2014/main" id="{411414D1-A53E-AE63-10F6-787A68C3814E}"/>
                  </a:ext>
                </a:extLst>
              </p:cNvPr>
              <p:cNvSpPr/>
              <p:nvPr/>
            </p:nvSpPr>
            <p:spPr>
              <a:xfrm>
                <a:off x="6513064" y="255707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Flowchart: Connector 331">
                <a:extLst>
                  <a:ext uri="{FF2B5EF4-FFF2-40B4-BE49-F238E27FC236}">
                    <a16:creationId xmlns:a16="http://schemas.microsoft.com/office/drawing/2014/main" id="{3A6C93F9-0922-E381-9C41-570AE9B13D16}"/>
                  </a:ext>
                </a:extLst>
              </p:cNvPr>
              <p:cNvSpPr/>
              <p:nvPr/>
            </p:nvSpPr>
            <p:spPr>
              <a:xfrm>
                <a:off x="6161888" y="261532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Flowchart: Connector 332">
                <a:extLst>
                  <a:ext uri="{FF2B5EF4-FFF2-40B4-BE49-F238E27FC236}">
                    <a16:creationId xmlns:a16="http://schemas.microsoft.com/office/drawing/2014/main" id="{6758BCF0-698B-BBE6-70D4-94779778B22B}"/>
                  </a:ext>
                </a:extLst>
              </p:cNvPr>
              <p:cNvSpPr/>
              <p:nvPr/>
            </p:nvSpPr>
            <p:spPr>
              <a:xfrm>
                <a:off x="6303984" y="26153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Flowchart: Connector 333">
                <a:extLst>
                  <a:ext uri="{FF2B5EF4-FFF2-40B4-BE49-F238E27FC236}">
                    <a16:creationId xmlns:a16="http://schemas.microsoft.com/office/drawing/2014/main" id="{01F38DA6-9666-4AE1-1E0A-4826B2B13A2D}"/>
                  </a:ext>
                </a:extLst>
              </p:cNvPr>
              <p:cNvSpPr/>
              <p:nvPr/>
            </p:nvSpPr>
            <p:spPr>
              <a:xfrm>
                <a:off x="6447785" y="26153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Flowchart: Connector 334">
                <a:extLst>
                  <a:ext uri="{FF2B5EF4-FFF2-40B4-BE49-F238E27FC236}">
                    <a16:creationId xmlns:a16="http://schemas.microsoft.com/office/drawing/2014/main" id="{0218144B-3EED-0DDA-A296-1014ABA7B1E5}"/>
                  </a:ext>
                </a:extLst>
              </p:cNvPr>
              <p:cNvSpPr/>
              <p:nvPr/>
            </p:nvSpPr>
            <p:spPr>
              <a:xfrm>
                <a:off x="6098952" y="26735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lowchart: Connector 335">
                <a:extLst>
                  <a:ext uri="{FF2B5EF4-FFF2-40B4-BE49-F238E27FC236}">
                    <a16:creationId xmlns:a16="http://schemas.microsoft.com/office/drawing/2014/main" id="{DEB474B1-792F-3EB3-B839-3185BF855829}"/>
                  </a:ext>
                </a:extLst>
              </p:cNvPr>
              <p:cNvSpPr/>
              <p:nvPr/>
            </p:nvSpPr>
            <p:spPr>
              <a:xfrm>
                <a:off x="6241048" y="267356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Flowchart: Connector 336">
                <a:extLst>
                  <a:ext uri="{FF2B5EF4-FFF2-40B4-BE49-F238E27FC236}">
                    <a16:creationId xmlns:a16="http://schemas.microsoft.com/office/drawing/2014/main" id="{2782F184-F8CA-3514-3A16-7B0629328517}"/>
                  </a:ext>
                </a:extLst>
              </p:cNvPr>
              <p:cNvSpPr/>
              <p:nvPr/>
            </p:nvSpPr>
            <p:spPr>
              <a:xfrm>
                <a:off x="6384849" y="267356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Flowchart: Connector 337">
                <a:extLst>
                  <a:ext uri="{FF2B5EF4-FFF2-40B4-BE49-F238E27FC236}">
                    <a16:creationId xmlns:a16="http://schemas.microsoft.com/office/drawing/2014/main" id="{2A542CD4-9506-1C9B-FFC2-BB17EE47DA2D}"/>
                  </a:ext>
                </a:extLst>
              </p:cNvPr>
              <p:cNvSpPr/>
              <p:nvPr/>
            </p:nvSpPr>
            <p:spPr>
              <a:xfrm>
                <a:off x="6039189" y="273419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Flowchart: Connector 338">
                <a:extLst>
                  <a:ext uri="{FF2B5EF4-FFF2-40B4-BE49-F238E27FC236}">
                    <a16:creationId xmlns:a16="http://schemas.microsoft.com/office/drawing/2014/main" id="{922AE8FE-D221-629B-8F41-5B8658BFD1FC}"/>
                  </a:ext>
                </a:extLst>
              </p:cNvPr>
              <p:cNvSpPr/>
              <p:nvPr/>
            </p:nvSpPr>
            <p:spPr>
              <a:xfrm>
                <a:off x="6181285" y="273419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Flowchart: Connector 339">
                <a:extLst>
                  <a:ext uri="{FF2B5EF4-FFF2-40B4-BE49-F238E27FC236}">
                    <a16:creationId xmlns:a16="http://schemas.microsoft.com/office/drawing/2014/main" id="{9116B025-84F6-900E-F3D9-6D78CCFD4233}"/>
                  </a:ext>
                </a:extLst>
              </p:cNvPr>
              <p:cNvSpPr/>
              <p:nvPr/>
            </p:nvSpPr>
            <p:spPr>
              <a:xfrm>
                <a:off x="6325086" y="273419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Flowchart: Connector 340">
                <a:extLst>
                  <a:ext uri="{FF2B5EF4-FFF2-40B4-BE49-F238E27FC236}">
                    <a16:creationId xmlns:a16="http://schemas.microsoft.com/office/drawing/2014/main" id="{27B4B687-95FF-9E70-076F-A92412091DE6}"/>
                  </a:ext>
                </a:extLst>
              </p:cNvPr>
              <p:cNvSpPr/>
              <p:nvPr/>
            </p:nvSpPr>
            <p:spPr>
              <a:xfrm>
                <a:off x="5979625" y="27924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Flowchart: Connector 341">
                <a:extLst>
                  <a:ext uri="{FF2B5EF4-FFF2-40B4-BE49-F238E27FC236}">
                    <a16:creationId xmlns:a16="http://schemas.microsoft.com/office/drawing/2014/main" id="{90DA09D7-FF8A-2E93-7A3C-701C2B261909}"/>
                  </a:ext>
                </a:extLst>
              </p:cNvPr>
              <p:cNvSpPr/>
              <p:nvPr/>
            </p:nvSpPr>
            <p:spPr>
              <a:xfrm>
                <a:off x="6121721" y="27924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Flowchart: Connector 342">
                <a:extLst>
                  <a:ext uri="{FF2B5EF4-FFF2-40B4-BE49-F238E27FC236}">
                    <a16:creationId xmlns:a16="http://schemas.microsoft.com/office/drawing/2014/main" id="{3F277FF1-A722-16D7-6615-969ED4A1BDB8}"/>
                  </a:ext>
                </a:extLst>
              </p:cNvPr>
              <p:cNvSpPr/>
              <p:nvPr/>
            </p:nvSpPr>
            <p:spPr>
              <a:xfrm>
                <a:off x="6265522" y="27924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Flowchart: Connector 343">
                <a:extLst>
                  <a:ext uri="{FF2B5EF4-FFF2-40B4-BE49-F238E27FC236}">
                    <a16:creationId xmlns:a16="http://schemas.microsoft.com/office/drawing/2014/main" id="{8080538E-A235-CDB8-A243-959C07CB7116}"/>
                  </a:ext>
                </a:extLst>
              </p:cNvPr>
              <p:cNvSpPr/>
              <p:nvPr/>
            </p:nvSpPr>
            <p:spPr>
              <a:xfrm>
                <a:off x="5926214" y="285068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Flowchart: Connector 344">
                <a:extLst>
                  <a:ext uri="{FF2B5EF4-FFF2-40B4-BE49-F238E27FC236}">
                    <a16:creationId xmlns:a16="http://schemas.microsoft.com/office/drawing/2014/main" id="{2FEDC5B3-1E5F-1378-F405-5D13D4D7C345}"/>
                  </a:ext>
                </a:extLst>
              </p:cNvPr>
              <p:cNvSpPr/>
              <p:nvPr/>
            </p:nvSpPr>
            <p:spPr>
              <a:xfrm>
                <a:off x="6060690" y="28506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Flowchart: Connector 345">
                <a:extLst>
                  <a:ext uri="{FF2B5EF4-FFF2-40B4-BE49-F238E27FC236}">
                    <a16:creationId xmlns:a16="http://schemas.microsoft.com/office/drawing/2014/main" id="{CEFCE55F-C3B6-BE4C-1626-27D7D3AD41DF}"/>
                  </a:ext>
                </a:extLst>
              </p:cNvPr>
              <p:cNvSpPr/>
              <p:nvPr/>
            </p:nvSpPr>
            <p:spPr>
              <a:xfrm>
                <a:off x="6204491" y="28506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Flowchart: Connector 346">
                <a:extLst>
                  <a:ext uri="{FF2B5EF4-FFF2-40B4-BE49-F238E27FC236}">
                    <a16:creationId xmlns:a16="http://schemas.microsoft.com/office/drawing/2014/main" id="{7BCF44F0-1B64-6F34-DF98-ECE55F8BA4E7}"/>
                  </a:ext>
                </a:extLst>
              </p:cNvPr>
              <p:cNvSpPr/>
              <p:nvPr/>
            </p:nvSpPr>
            <p:spPr>
              <a:xfrm>
                <a:off x="5875792" y="29077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Flowchart: Connector 347">
                <a:extLst>
                  <a:ext uri="{FF2B5EF4-FFF2-40B4-BE49-F238E27FC236}">
                    <a16:creationId xmlns:a16="http://schemas.microsoft.com/office/drawing/2014/main" id="{EF3D27A6-7FC8-9933-83C2-65A9065B11B7}"/>
                  </a:ext>
                </a:extLst>
              </p:cNvPr>
              <p:cNvSpPr/>
              <p:nvPr/>
            </p:nvSpPr>
            <p:spPr>
              <a:xfrm>
                <a:off x="6015983" y="290773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Flowchart: Connector 348">
                <a:extLst>
                  <a:ext uri="{FF2B5EF4-FFF2-40B4-BE49-F238E27FC236}">
                    <a16:creationId xmlns:a16="http://schemas.microsoft.com/office/drawing/2014/main" id="{8B0A0E18-4A15-5EC2-296C-A3720461C44E}"/>
                  </a:ext>
                </a:extLst>
              </p:cNvPr>
              <p:cNvSpPr/>
              <p:nvPr/>
            </p:nvSpPr>
            <p:spPr>
              <a:xfrm>
                <a:off x="6159784" y="290773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Flowchart: Connector 349">
                <a:extLst>
                  <a:ext uri="{FF2B5EF4-FFF2-40B4-BE49-F238E27FC236}">
                    <a16:creationId xmlns:a16="http://schemas.microsoft.com/office/drawing/2014/main" id="{9DFF27DE-8063-2DD8-247B-DD3261D8898D}"/>
                  </a:ext>
                </a:extLst>
              </p:cNvPr>
              <p:cNvSpPr/>
              <p:nvPr/>
            </p:nvSpPr>
            <p:spPr>
              <a:xfrm>
                <a:off x="5814323" y="296598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Flowchart: Connector 350">
                <a:extLst>
                  <a:ext uri="{FF2B5EF4-FFF2-40B4-BE49-F238E27FC236}">
                    <a16:creationId xmlns:a16="http://schemas.microsoft.com/office/drawing/2014/main" id="{D7E45FC5-2E3F-4B24-8E9D-B697B40494B6}"/>
                  </a:ext>
                </a:extLst>
              </p:cNvPr>
              <p:cNvSpPr/>
              <p:nvPr/>
            </p:nvSpPr>
            <p:spPr>
              <a:xfrm>
                <a:off x="5956419" y="29659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Flowchart: Connector 351">
                <a:extLst>
                  <a:ext uri="{FF2B5EF4-FFF2-40B4-BE49-F238E27FC236}">
                    <a16:creationId xmlns:a16="http://schemas.microsoft.com/office/drawing/2014/main" id="{D452063A-0C8C-5E7B-53E7-D8A8F726A0C2}"/>
                  </a:ext>
                </a:extLst>
              </p:cNvPr>
              <p:cNvSpPr/>
              <p:nvPr/>
            </p:nvSpPr>
            <p:spPr>
              <a:xfrm>
                <a:off x="6100220" y="29659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Flowchart: Connector 352">
                <a:extLst>
                  <a:ext uri="{FF2B5EF4-FFF2-40B4-BE49-F238E27FC236}">
                    <a16:creationId xmlns:a16="http://schemas.microsoft.com/office/drawing/2014/main" id="{BC528553-CD2E-C903-1CF9-1A5C28C5A8C4}"/>
                  </a:ext>
                </a:extLst>
              </p:cNvPr>
              <p:cNvSpPr/>
              <p:nvPr/>
            </p:nvSpPr>
            <p:spPr>
              <a:xfrm>
                <a:off x="5759007" y="30242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Flowchart: Connector 353">
                <a:extLst>
                  <a:ext uri="{FF2B5EF4-FFF2-40B4-BE49-F238E27FC236}">
                    <a16:creationId xmlns:a16="http://schemas.microsoft.com/office/drawing/2014/main" id="{B750D474-523B-A008-3E5B-ED672668BBB1}"/>
                  </a:ext>
                </a:extLst>
              </p:cNvPr>
              <p:cNvSpPr/>
              <p:nvPr/>
            </p:nvSpPr>
            <p:spPr>
              <a:xfrm>
                <a:off x="5895388" y="302422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Flowchart: Connector 354">
                <a:extLst>
                  <a:ext uri="{FF2B5EF4-FFF2-40B4-BE49-F238E27FC236}">
                    <a16:creationId xmlns:a16="http://schemas.microsoft.com/office/drawing/2014/main" id="{4A64FFA2-F06E-3053-4A70-9DAF5AFA8C14}"/>
                  </a:ext>
                </a:extLst>
              </p:cNvPr>
              <p:cNvSpPr/>
              <p:nvPr/>
            </p:nvSpPr>
            <p:spPr>
              <a:xfrm>
                <a:off x="6039189" y="302422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Flowchart: Connector 355">
                <a:extLst>
                  <a:ext uri="{FF2B5EF4-FFF2-40B4-BE49-F238E27FC236}">
                    <a16:creationId xmlns:a16="http://schemas.microsoft.com/office/drawing/2014/main" id="{76D34678-7AED-9C8E-E705-AF2F897717E2}"/>
                  </a:ext>
                </a:extLst>
              </p:cNvPr>
              <p:cNvSpPr/>
              <p:nvPr/>
            </p:nvSpPr>
            <p:spPr>
              <a:xfrm>
                <a:off x="5699535" y="30883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Flowchart: Connector 356">
                <a:extLst>
                  <a:ext uri="{FF2B5EF4-FFF2-40B4-BE49-F238E27FC236}">
                    <a16:creationId xmlns:a16="http://schemas.microsoft.com/office/drawing/2014/main" id="{2BF82B9F-3AF6-2E02-0015-3247CF0620EA}"/>
                  </a:ext>
                </a:extLst>
              </p:cNvPr>
              <p:cNvSpPr/>
              <p:nvPr/>
            </p:nvSpPr>
            <p:spPr>
              <a:xfrm>
                <a:off x="5839726" y="30883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Flowchart: Connector 357">
                <a:extLst>
                  <a:ext uri="{FF2B5EF4-FFF2-40B4-BE49-F238E27FC236}">
                    <a16:creationId xmlns:a16="http://schemas.microsoft.com/office/drawing/2014/main" id="{9ECD581C-48B6-66D6-374A-78CE633BEDFB}"/>
                  </a:ext>
                </a:extLst>
              </p:cNvPr>
              <p:cNvSpPr/>
              <p:nvPr/>
            </p:nvSpPr>
            <p:spPr>
              <a:xfrm>
                <a:off x="5983527" y="30883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Flowchart: Connector 358">
                <a:extLst>
                  <a:ext uri="{FF2B5EF4-FFF2-40B4-BE49-F238E27FC236}">
                    <a16:creationId xmlns:a16="http://schemas.microsoft.com/office/drawing/2014/main" id="{38C13D11-6EB3-D3A7-5DD2-FB0842BC3153}"/>
                  </a:ext>
                </a:extLst>
              </p:cNvPr>
              <p:cNvSpPr/>
              <p:nvPr/>
            </p:nvSpPr>
            <p:spPr>
              <a:xfrm>
                <a:off x="5639971" y="314658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Flowchart: Connector 359">
                <a:extLst>
                  <a:ext uri="{FF2B5EF4-FFF2-40B4-BE49-F238E27FC236}">
                    <a16:creationId xmlns:a16="http://schemas.microsoft.com/office/drawing/2014/main" id="{B9179993-8B29-3990-1A3C-A296461D556A}"/>
                  </a:ext>
                </a:extLst>
              </p:cNvPr>
              <p:cNvSpPr/>
              <p:nvPr/>
            </p:nvSpPr>
            <p:spPr>
              <a:xfrm>
                <a:off x="5780162" y="314658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Flowchart: Connector 360">
                <a:extLst>
                  <a:ext uri="{FF2B5EF4-FFF2-40B4-BE49-F238E27FC236}">
                    <a16:creationId xmlns:a16="http://schemas.microsoft.com/office/drawing/2014/main" id="{1950E93A-D019-7380-BCC7-0694960368A0}"/>
                  </a:ext>
                </a:extLst>
              </p:cNvPr>
              <p:cNvSpPr/>
              <p:nvPr/>
            </p:nvSpPr>
            <p:spPr>
              <a:xfrm>
                <a:off x="5923963" y="314658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Flowchart: Connector 361">
                <a:extLst>
                  <a:ext uri="{FF2B5EF4-FFF2-40B4-BE49-F238E27FC236}">
                    <a16:creationId xmlns:a16="http://schemas.microsoft.com/office/drawing/2014/main" id="{99CD8CB3-2DED-CA9F-1969-A0F333FDC682}"/>
                  </a:ext>
                </a:extLst>
              </p:cNvPr>
              <p:cNvSpPr/>
              <p:nvPr/>
            </p:nvSpPr>
            <p:spPr>
              <a:xfrm>
                <a:off x="5578940" y="320482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Flowchart: Connector 362">
                <a:extLst>
                  <a:ext uri="{FF2B5EF4-FFF2-40B4-BE49-F238E27FC236}">
                    <a16:creationId xmlns:a16="http://schemas.microsoft.com/office/drawing/2014/main" id="{81DC6C54-3E79-CDDC-5698-E5A1A7AA6113}"/>
                  </a:ext>
                </a:extLst>
              </p:cNvPr>
              <p:cNvSpPr/>
              <p:nvPr/>
            </p:nvSpPr>
            <p:spPr>
              <a:xfrm>
                <a:off x="5719131" y="320482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Flowchart: Connector 363">
                <a:extLst>
                  <a:ext uri="{FF2B5EF4-FFF2-40B4-BE49-F238E27FC236}">
                    <a16:creationId xmlns:a16="http://schemas.microsoft.com/office/drawing/2014/main" id="{D1AC3136-3CC7-5164-DB87-DF5769B1F748}"/>
                  </a:ext>
                </a:extLst>
              </p:cNvPr>
              <p:cNvSpPr/>
              <p:nvPr/>
            </p:nvSpPr>
            <p:spPr>
              <a:xfrm>
                <a:off x="5862932" y="320482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Flowchart: Connector 364">
                <a:extLst>
                  <a:ext uri="{FF2B5EF4-FFF2-40B4-BE49-F238E27FC236}">
                    <a16:creationId xmlns:a16="http://schemas.microsoft.com/office/drawing/2014/main" id="{D22AC1AA-17D1-D7A0-CCD7-3A90429160BD}"/>
                  </a:ext>
                </a:extLst>
              </p:cNvPr>
              <p:cNvSpPr/>
              <p:nvPr/>
            </p:nvSpPr>
            <p:spPr>
              <a:xfrm>
                <a:off x="5518583" y="326280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Flowchart: Connector 365">
                <a:extLst>
                  <a:ext uri="{FF2B5EF4-FFF2-40B4-BE49-F238E27FC236}">
                    <a16:creationId xmlns:a16="http://schemas.microsoft.com/office/drawing/2014/main" id="{FC6743BB-A833-39D2-E960-E1132AFAF8A4}"/>
                  </a:ext>
                </a:extLst>
              </p:cNvPr>
              <p:cNvSpPr/>
              <p:nvPr/>
            </p:nvSpPr>
            <p:spPr>
              <a:xfrm>
                <a:off x="5658774" y="326280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Flowchart: Connector 366">
                <a:extLst>
                  <a:ext uri="{FF2B5EF4-FFF2-40B4-BE49-F238E27FC236}">
                    <a16:creationId xmlns:a16="http://schemas.microsoft.com/office/drawing/2014/main" id="{B233DA5B-D244-D6D3-1001-2BB024E9227C}"/>
                  </a:ext>
                </a:extLst>
              </p:cNvPr>
              <p:cNvSpPr/>
              <p:nvPr/>
            </p:nvSpPr>
            <p:spPr>
              <a:xfrm>
                <a:off x="5802575" y="326471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a:extLst>
                <a:ext uri="{FF2B5EF4-FFF2-40B4-BE49-F238E27FC236}">
                  <a16:creationId xmlns:a16="http://schemas.microsoft.com/office/drawing/2014/main" id="{44CA3B47-ED44-9697-A9A6-D8473357DDB5}"/>
                </a:ext>
              </a:extLst>
            </p:cNvPr>
            <p:cNvGrpSpPr/>
            <p:nvPr/>
          </p:nvGrpSpPr>
          <p:grpSpPr>
            <a:xfrm>
              <a:off x="7075427" y="2422173"/>
              <a:ext cx="1307937" cy="926182"/>
              <a:chOff x="5518583" y="2382346"/>
              <a:chExt cx="1307937" cy="926182"/>
            </a:xfrm>
          </p:grpSpPr>
          <p:sp>
            <p:nvSpPr>
              <p:cNvPr id="272" name="Flowchart: Connector 271">
                <a:extLst>
                  <a:ext uri="{FF2B5EF4-FFF2-40B4-BE49-F238E27FC236}">
                    <a16:creationId xmlns:a16="http://schemas.microsoft.com/office/drawing/2014/main" id="{7AE1ECE1-A519-8130-CE64-7183701A0DC4}"/>
                  </a:ext>
                </a:extLst>
              </p:cNvPr>
              <p:cNvSpPr/>
              <p:nvPr/>
            </p:nvSpPr>
            <p:spPr>
              <a:xfrm>
                <a:off x="6423930" y="238234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Flowchart: Connector 272">
                <a:extLst>
                  <a:ext uri="{FF2B5EF4-FFF2-40B4-BE49-F238E27FC236}">
                    <a16:creationId xmlns:a16="http://schemas.microsoft.com/office/drawing/2014/main" id="{88559F5F-0245-323E-2DF1-28A00555D388}"/>
                  </a:ext>
                </a:extLst>
              </p:cNvPr>
              <p:cNvSpPr/>
              <p:nvPr/>
            </p:nvSpPr>
            <p:spPr>
              <a:xfrm>
                <a:off x="6566026" y="238234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lowchart: Connector 273">
                <a:extLst>
                  <a:ext uri="{FF2B5EF4-FFF2-40B4-BE49-F238E27FC236}">
                    <a16:creationId xmlns:a16="http://schemas.microsoft.com/office/drawing/2014/main" id="{8652DC55-9BD6-4491-6FDD-63A2D0E1EA5F}"/>
                  </a:ext>
                </a:extLst>
              </p:cNvPr>
              <p:cNvSpPr/>
              <p:nvPr/>
            </p:nvSpPr>
            <p:spPr>
              <a:xfrm>
                <a:off x="6709827" y="238234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Flowchart: Connector 274">
                <a:extLst>
                  <a:ext uri="{FF2B5EF4-FFF2-40B4-BE49-F238E27FC236}">
                    <a16:creationId xmlns:a16="http://schemas.microsoft.com/office/drawing/2014/main" id="{5FE6D917-748E-62B1-2A1E-E456F2F0316C}"/>
                  </a:ext>
                </a:extLst>
              </p:cNvPr>
              <p:cNvSpPr/>
              <p:nvPr/>
            </p:nvSpPr>
            <p:spPr>
              <a:xfrm>
                <a:off x="6358651" y="244059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Flowchart: Connector 275">
                <a:extLst>
                  <a:ext uri="{FF2B5EF4-FFF2-40B4-BE49-F238E27FC236}">
                    <a16:creationId xmlns:a16="http://schemas.microsoft.com/office/drawing/2014/main" id="{2A7626F6-C8F4-0641-1BE7-DFC71AFA8AEC}"/>
                  </a:ext>
                </a:extLst>
              </p:cNvPr>
              <p:cNvSpPr/>
              <p:nvPr/>
            </p:nvSpPr>
            <p:spPr>
              <a:xfrm>
                <a:off x="6500747" y="244059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Flowchart: Connector 276">
                <a:extLst>
                  <a:ext uri="{FF2B5EF4-FFF2-40B4-BE49-F238E27FC236}">
                    <a16:creationId xmlns:a16="http://schemas.microsoft.com/office/drawing/2014/main" id="{3884225A-3415-53BD-E88F-3EB097A8E106}"/>
                  </a:ext>
                </a:extLst>
              </p:cNvPr>
              <p:cNvSpPr/>
              <p:nvPr/>
            </p:nvSpPr>
            <p:spPr>
              <a:xfrm>
                <a:off x="6644548" y="244059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Flowchart: Connector 277">
                <a:extLst>
                  <a:ext uri="{FF2B5EF4-FFF2-40B4-BE49-F238E27FC236}">
                    <a16:creationId xmlns:a16="http://schemas.microsoft.com/office/drawing/2014/main" id="{01F04B47-6ECB-F135-C77F-FE3C1FD85B15}"/>
                  </a:ext>
                </a:extLst>
              </p:cNvPr>
              <p:cNvSpPr/>
              <p:nvPr/>
            </p:nvSpPr>
            <p:spPr>
              <a:xfrm>
                <a:off x="6295715" y="24988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Flowchart: Connector 278">
                <a:extLst>
                  <a:ext uri="{FF2B5EF4-FFF2-40B4-BE49-F238E27FC236}">
                    <a16:creationId xmlns:a16="http://schemas.microsoft.com/office/drawing/2014/main" id="{6E5CF2AE-AADB-E139-482A-258E2A7F3257}"/>
                  </a:ext>
                </a:extLst>
              </p:cNvPr>
              <p:cNvSpPr/>
              <p:nvPr/>
            </p:nvSpPr>
            <p:spPr>
              <a:xfrm>
                <a:off x="6437811" y="24988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Flowchart: Connector 279">
                <a:extLst>
                  <a:ext uri="{FF2B5EF4-FFF2-40B4-BE49-F238E27FC236}">
                    <a16:creationId xmlns:a16="http://schemas.microsoft.com/office/drawing/2014/main" id="{7B78ED86-F546-F158-C54F-FF92DE59DEA9}"/>
                  </a:ext>
                </a:extLst>
              </p:cNvPr>
              <p:cNvSpPr/>
              <p:nvPr/>
            </p:nvSpPr>
            <p:spPr>
              <a:xfrm>
                <a:off x="6581612" y="24988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Flowchart: Connector 280">
                <a:extLst>
                  <a:ext uri="{FF2B5EF4-FFF2-40B4-BE49-F238E27FC236}">
                    <a16:creationId xmlns:a16="http://schemas.microsoft.com/office/drawing/2014/main" id="{C1278125-69E7-0EB9-C524-0B9D1A8B7537}"/>
                  </a:ext>
                </a:extLst>
              </p:cNvPr>
              <p:cNvSpPr/>
              <p:nvPr/>
            </p:nvSpPr>
            <p:spPr>
              <a:xfrm>
                <a:off x="6227167" y="25570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Flowchart: Connector 281">
                <a:extLst>
                  <a:ext uri="{FF2B5EF4-FFF2-40B4-BE49-F238E27FC236}">
                    <a16:creationId xmlns:a16="http://schemas.microsoft.com/office/drawing/2014/main" id="{B2AFD774-8181-ADED-D79C-8ABFBB4DCC2D}"/>
                  </a:ext>
                </a:extLst>
              </p:cNvPr>
              <p:cNvSpPr/>
              <p:nvPr/>
            </p:nvSpPr>
            <p:spPr>
              <a:xfrm>
                <a:off x="6369263" y="255707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Flowchart: Connector 282">
                <a:extLst>
                  <a:ext uri="{FF2B5EF4-FFF2-40B4-BE49-F238E27FC236}">
                    <a16:creationId xmlns:a16="http://schemas.microsoft.com/office/drawing/2014/main" id="{AD48F4F7-E9A5-9D5C-408C-2BB0671D475E}"/>
                  </a:ext>
                </a:extLst>
              </p:cNvPr>
              <p:cNvSpPr/>
              <p:nvPr/>
            </p:nvSpPr>
            <p:spPr>
              <a:xfrm>
                <a:off x="6513064" y="255707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Flowchart: Connector 283">
                <a:extLst>
                  <a:ext uri="{FF2B5EF4-FFF2-40B4-BE49-F238E27FC236}">
                    <a16:creationId xmlns:a16="http://schemas.microsoft.com/office/drawing/2014/main" id="{7A1751F3-7F0F-5358-1809-7287BCA1B0C9}"/>
                  </a:ext>
                </a:extLst>
              </p:cNvPr>
              <p:cNvSpPr/>
              <p:nvPr/>
            </p:nvSpPr>
            <p:spPr>
              <a:xfrm>
                <a:off x="6161888" y="261532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Flowchart: Connector 284">
                <a:extLst>
                  <a:ext uri="{FF2B5EF4-FFF2-40B4-BE49-F238E27FC236}">
                    <a16:creationId xmlns:a16="http://schemas.microsoft.com/office/drawing/2014/main" id="{0889B3A0-0FAE-941A-10F9-5D8F24C12794}"/>
                  </a:ext>
                </a:extLst>
              </p:cNvPr>
              <p:cNvSpPr/>
              <p:nvPr/>
            </p:nvSpPr>
            <p:spPr>
              <a:xfrm>
                <a:off x="6303984" y="26153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Flowchart: Connector 285">
                <a:extLst>
                  <a:ext uri="{FF2B5EF4-FFF2-40B4-BE49-F238E27FC236}">
                    <a16:creationId xmlns:a16="http://schemas.microsoft.com/office/drawing/2014/main" id="{2AB236A7-97A2-9290-D2BB-4149E863146C}"/>
                  </a:ext>
                </a:extLst>
              </p:cNvPr>
              <p:cNvSpPr/>
              <p:nvPr/>
            </p:nvSpPr>
            <p:spPr>
              <a:xfrm>
                <a:off x="6447785" y="26153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Flowchart: Connector 286">
                <a:extLst>
                  <a:ext uri="{FF2B5EF4-FFF2-40B4-BE49-F238E27FC236}">
                    <a16:creationId xmlns:a16="http://schemas.microsoft.com/office/drawing/2014/main" id="{7CD7C4AE-77EB-3B4A-EBBC-D478E63AB90E}"/>
                  </a:ext>
                </a:extLst>
              </p:cNvPr>
              <p:cNvSpPr/>
              <p:nvPr/>
            </p:nvSpPr>
            <p:spPr>
              <a:xfrm>
                <a:off x="6098952" y="26735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Flowchart: Connector 287">
                <a:extLst>
                  <a:ext uri="{FF2B5EF4-FFF2-40B4-BE49-F238E27FC236}">
                    <a16:creationId xmlns:a16="http://schemas.microsoft.com/office/drawing/2014/main" id="{D0B40B30-7BBE-48F6-7A4A-72A0CDC2D3BB}"/>
                  </a:ext>
                </a:extLst>
              </p:cNvPr>
              <p:cNvSpPr/>
              <p:nvPr/>
            </p:nvSpPr>
            <p:spPr>
              <a:xfrm>
                <a:off x="6241048" y="267356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Flowchart: Connector 288">
                <a:extLst>
                  <a:ext uri="{FF2B5EF4-FFF2-40B4-BE49-F238E27FC236}">
                    <a16:creationId xmlns:a16="http://schemas.microsoft.com/office/drawing/2014/main" id="{F1ECFB62-5201-7D99-814F-ED3596E9D1B2}"/>
                  </a:ext>
                </a:extLst>
              </p:cNvPr>
              <p:cNvSpPr/>
              <p:nvPr/>
            </p:nvSpPr>
            <p:spPr>
              <a:xfrm>
                <a:off x="6384849" y="267356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Flowchart: Connector 289">
                <a:extLst>
                  <a:ext uri="{FF2B5EF4-FFF2-40B4-BE49-F238E27FC236}">
                    <a16:creationId xmlns:a16="http://schemas.microsoft.com/office/drawing/2014/main" id="{618B183A-22D6-5F47-8748-52E934E46A74}"/>
                  </a:ext>
                </a:extLst>
              </p:cNvPr>
              <p:cNvSpPr/>
              <p:nvPr/>
            </p:nvSpPr>
            <p:spPr>
              <a:xfrm>
                <a:off x="6039189" y="273419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Flowchart: Connector 290">
                <a:extLst>
                  <a:ext uri="{FF2B5EF4-FFF2-40B4-BE49-F238E27FC236}">
                    <a16:creationId xmlns:a16="http://schemas.microsoft.com/office/drawing/2014/main" id="{EDC9F243-8388-3BF1-9668-660C8A1D316A}"/>
                  </a:ext>
                </a:extLst>
              </p:cNvPr>
              <p:cNvSpPr/>
              <p:nvPr/>
            </p:nvSpPr>
            <p:spPr>
              <a:xfrm>
                <a:off x="6181285" y="273419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Flowchart: Connector 291">
                <a:extLst>
                  <a:ext uri="{FF2B5EF4-FFF2-40B4-BE49-F238E27FC236}">
                    <a16:creationId xmlns:a16="http://schemas.microsoft.com/office/drawing/2014/main" id="{4E68278E-9428-53DB-2B5B-685CB1983D4B}"/>
                  </a:ext>
                </a:extLst>
              </p:cNvPr>
              <p:cNvSpPr/>
              <p:nvPr/>
            </p:nvSpPr>
            <p:spPr>
              <a:xfrm>
                <a:off x="6325086" y="273419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Flowchart: Connector 292">
                <a:extLst>
                  <a:ext uri="{FF2B5EF4-FFF2-40B4-BE49-F238E27FC236}">
                    <a16:creationId xmlns:a16="http://schemas.microsoft.com/office/drawing/2014/main" id="{CB1A28B9-870B-6C0E-0F0E-38E044F15709}"/>
                  </a:ext>
                </a:extLst>
              </p:cNvPr>
              <p:cNvSpPr/>
              <p:nvPr/>
            </p:nvSpPr>
            <p:spPr>
              <a:xfrm>
                <a:off x="5979625" y="27924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lowchart: Connector 293">
                <a:extLst>
                  <a:ext uri="{FF2B5EF4-FFF2-40B4-BE49-F238E27FC236}">
                    <a16:creationId xmlns:a16="http://schemas.microsoft.com/office/drawing/2014/main" id="{C606459D-3FE5-DC52-A8BA-F31401577F2D}"/>
                  </a:ext>
                </a:extLst>
              </p:cNvPr>
              <p:cNvSpPr/>
              <p:nvPr/>
            </p:nvSpPr>
            <p:spPr>
              <a:xfrm>
                <a:off x="6121721" y="27924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Flowchart: Connector 294">
                <a:extLst>
                  <a:ext uri="{FF2B5EF4-FFF2-40B4-BE49-F238E27FC236}">
                    <a16:creationId xmlns:a16="http://schemas.microsoft.com/office/drawing/2014/main" id="{EB726002-A30D-A997-D68C-B509E9900219}"/>
                  </a:ext>
                </a:extLst>
              </p:cNvPr>
              <p:cNvSpPr/>
              <p:nvPr/>
            </p:nvSpPr>
            <p:spPr>
              <a:xfrm>
                <a:off x="6265522" y="279243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lowchart: Connector 295">
                <a:extLst>
                  <a:ext uri="{FF2B5EF4-FFF2-40B4-BE49-F238E27FC236}">
                    <a16:creationId xmlns:a16="http://schemas.microsoft.com/office/drawing/2014/main" id="{4AF6FD54-B832-8C21-BA7A-39A563FABB34}"/>
                  </a:ext>
                </a:extLst>
              </p:cNvPr>
              <p:cNvSpPr/>
              <p:nvPr/>
            </p:nvSpPr>
            <p:spPr>
              <a:xfrm>
                <a:off x="5926214" y="285068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Flowchart: Connector 296">
                <a:extLst>
                  <a:ext uri="{FF2B5EF4-FFF2-40B4-BE49-F238E27FC236}">
                    <a16:creationId xmlns:a16="http://schemas.microsoft.com/office/drawing/2014/main" id="{E4E481AA-C1CC-D294-DADE-A77336BD6EEF}"/>
                  </a:ext>
                </a:extLst>
              </p:cNvPr>
              <p:cNvSpPr/>
              <p:nvPr/>
            </p:nvSpPr>
            <p:spPr>
              <a:xfrm>
                <a:off x="6060690" y="28506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Flowchart: Connector 297">
                <a:extLst>
                  <a:ext uri="{FF2B5EF4-FFF2-40B4-BE49-F238E27FC236}">
                    <a16:creationId xmlns:a16="http://schemas.microsoft.com/office/drawing/2014/main" id="{B81BBF8F-AFD4-CCBB-E413-C4DF90B39CC7}"/>
                  </a:ext>
                </a:extLst>
              </p:cNvPr>
              <p:cNvSpPr/>
              <p:nvPr/>
            </p:nvSpPr>
            <p:spPr>
              <a:xfrm>
                <a:off x="6204491" y="28506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Flowchart: Connector 298">
                <a:extLst>
                  <a:ext uri="{FF2B5EF4-FFF2-40B4-BE49-F238E27FC236}">
                    <a16:creationId xmlns:a16="http://schemas.microsoft.com/office/drawing/2014/main" id="{21623185-4A8C-74FC-D4E3-04C030156DFA}"/>
                  </a:ext>
                </a:extLst>
              </p:cNvPr>
              <p:cNvSpPr/>
              <p:nvPr/>
            </p:nvSpPr>
            <p:spPr>
              <a:xfrm>
                <a:off x="5875792" y="29077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Flowchart: Connector 299">
                <a:extLst>
                  <a:ext uri="{FF2B5EF4-FFF2-40B4-BE49-F238E27FC236}">
                    <a16:creationId xmlns:a16="http://schemas.microsoft.com/office/drawing/2014/main" id="{E08EAB07-C29A-3E2A-DEDA-137771CB4727}"/>
                  </a:ext>
                </a:extLst>
              </p:cNvPr>
              <p:cNvSpPr/>
              <p:nvPr/>
            </p:nvSpPr>
            <p:spPr>
              <a:xfrm>
                <a:off x="6015983" y="290773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Flowchart: Connector 300">
                <a:extLst>
                  <a:ext uri="{FF2B5EF4-FFF2-40B4-BE49-F238E27FC236}">
                    <a16:creationId xmlns:a16="http://schemas.microsoft.com/office/drawing/2014/main" id="{4040676A-AB80-4E4C-93B6-79C2F9976E90}"/>
                  </a:ext>
                </a:extLst>
              </p:cNvPr>
              <p:cNvSpPr/>
              <p:nvPr/>
            </p:nvSpPr>
            <p:spPr>
              <a:xfrm>
                <a:off x="6159784" y="290773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Flowchart: Connector 301">
                <a:extLst>
                  <a:ext uri="{FF2B5EF4-FFF2-40B4-BE49-F238E27FC236}">
                    <a16:creationId xmlns:a16="http://schemas.microsoft.com/office/drawing/2014/main" id="{F1965907-9BA6-2828-875B-D396B6ACF3ED}"/>
                  </a:ext>
                </a:extLst>
              </p:cNvPr>
              <p:cNvSpPr/>
              <p:nvPr/>
            </p:nvSpPr>
            <p:spPr>
              <a:xfrm>
                <a:off x="5814323" y="296598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Flowchart: Connector 302">
                <a:extLst>
                  <a:ext uri="{FF2B5EF4-FFF2-40B4-BE49-F238E27FC236}">
                    <a16:creationId xmlns:a16="http://schemas.microsoft.com/office/drawing/2014/main" id="{7945EAF3-6B42-D50A-D435-0838CEA098A7}"/>
                  </a:ext>
                </a:extLst>
              </p:cNvPr>
              <p:cNvSpPr/>
              <p:nvPr/>
            </p:nvSpPr>
            <p:spPr>
              <a:xfrm>
                <a:off x="5956419" y="29659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Flowchart: Connector 303">
                <a:extLst>
                  <a:ext uri="{FF2B5EF4-FFF2-40B4-BE49-F238E27FC236}">
                    <a16:creationId xmlns:a16="http://schemas.microsoft.com/office/drawing/2014/main" id="{155C0F35-881B-5D4C-A466-D770D868B80B}"/>
                  </a:ext>
                </a:extLst>
              </p:cNvPr>
              <p:cNvSpPr/>
              <p:nvPr/>
            </p:nvSpPr>
            <p:spPr>
              <a:xfrm>
                <a:off x="6100220" y="296598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Flowchart: Connector 304">
                <a:extLst>
                  <a:ext uri="{FF2B5EF4-FFF2-40B4-BE49-F238E27FC236}">
                    <a16:creationId xmlns:a16="http://schemas.microsoft.com/office/drawing/2014/main" id="{373AD422-C098-F96C-406B-B24B5A0C475F}"/>
                  </a:ext>
                </a:extLst>
              </p:cNvPr>
              <p:cNvSpPr/>
              <p:nvPr/>
            </p:nvSpPr>
            <p:spPr>
              <a:xfrm>
                <a:off x="5759007" y="302422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Flowchart: Connector 305">
                <a:extLst>
                  <a:ext uri="{FF2B5EF4-FFF2-40B4-BE49-F238E27FC236}">
                    <a16:creationId xmlns:a16="http://schemas.microsoft.com/office/drawing/2014/main" id="{D4EBF33E-B5A5-12BB-5A99-A71D339DD390}"/>
                  </a:ext>
                </a:extLst>
              </p:cNvPr>
              <p:cNvSpPr/>
              <p:nvPr/>
            </p:nvSpPr>
            <p:spPr>
              <a:xfrm>
                <a:off x="5895388" y="302422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Flowchart: Connector 306">
                <a:extLst>
                  <a:ext uri="{FF2B5EF4-FFF2-40B4-BE49-F238E27FC236}">
                    <a16:creationId xmlns:a16="http://schemas.microsoft.com/office/drawing/2014/main" id="{B35AE1AF-91B9-E8E8-8551-8CE7576BDC0C}"/>
                  </a:ext>
                </a:extLst>
              </p:cNvPr>
              <p:cNvSpPr/>
              <p:nvPr/>
            </p:nvSpPr>
            <p:spPr>
              <a:xfrm>
                <a:off x="6039189" y="302422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Flowchart: Connector 307">
                <a:extLst>
                  <a:ext uri="{FF2B5EF4-FFF2-40B4-BE49-F238E27FC236}">
                    <a16:creationId xmlns:a16="http://schemas.microsoft.com/office/drawing/2014/main" id="{5EAD94A1-B45C-68CB-D410-B9F82ED2EB1C}"/>
                  </a:ext>
                </a:extLst>
              </p:cNvPr>
              <p:cNvSpPr/>
              <p:nvPr/>
            </p:nvSpPr>
            <p:spPr>
              <a:xfrm>
                <a:off x="5699535" y="30883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Flowchart: Connector 308">
                <a:extLst>
                  <a:ext uri="{FF2B5EF4-FFF2-40B4-BE49-F238E27FC236}">
                    <a16:creationId xmlns:a16="http://schemas.microsoft.com/office/drawing/2014/main" id="{68C50F40-2620-FC59-E1A2-20A9104C81A3}"/>
                  </a:ext>
                </a:extLst>
              </p:cNvPr>
              <p:cNvSpPr/>
              <p:nvPr/>
            </p:nvSpPr>
            <p:spPr>
              <a:xfrm>
                <a:off x="5839726" y="30883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Flowchart: Connector 309">
                <a:extLst>
                  <a:ext uri="{FF2B5EF4-FFF2-40B4-BE49-F238E27FC236}">
                    <a16:creationId xmlns:a16="http://schemas.microsoft.com/office/drawing/2014/main" id="{AD8B7837-81BA-537C-D248-503DC0221909}"/>
                  </a:ext>
                </a:extLst>
              </p:cNvPr>
              <p:cNvSpPr/>
              <p:nvPr/>
            </p:nvSpPr>
            <p:spPr>
              <a:xfrm>
                <a:off x="5983527" y="308833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lowchart: Connector 310">
                <a:extLst>
                  <a:ext uri="{FF2B5EF4-FFF2-40B4-BE49-F238E27FC236}">
                    <a16:creationId xmlns:a16="http://schemas.microsoft.com/office/drawing/2014/main" id="{405F774B-AA87-E91E-CFC9-630D1637F46F}"/>
                  </a:ext>
                </a:extLst>
              </p:cNvPr>
              <p:cNvSpPr/>
              <p:nvPr/>
            </p:nvSpPr>
            <p:spPr>
              <a:xfrm>
                <a:off x="5639971" y="314658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Flowchart: Connector 311">
                <a:extLst>
                  <a:ext uri="{FF2B5EF4-FFF2-40B4-BE49-F238E27FC236}">
                    <a16:creationId xmlns:a16="http://schemas.microsoft.com/office/drawing/2014/main" id="{D3DBEC1D-9E81-FEF3-E075-9C203471BDD5}"/>
                  </a:ext>
                </a:extLst>
              </p:cNvPr>
              <p:cNvSpPr/>
              <p:nvPr/>
            </p:nvSpPr>
            <p:spPr>
              <a:xfrm>
                <a:off x="5780162" y="314658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Flowchart: Connector 312">
                <a:extLst>
                  <a:ext uri="{FF2B5EF4-FFF2-40B4-BE49-F238E27FC236}">
                    <a16:creationId xmlns:a16="http://schemas.microsoft.com/office/drawing/2014/main" id="{90DAF8C7-EFD7-7751-63AD-915A97DE54BD}"/>
                  </a:ext>
                </a:extLst>
              </p:cNvPr>
              <p:cNvSpPr/>
              <p:nvPr/>
            </p:nvSpPr>
            <p:spPr>
              <a:xfrm>
                <a:off x="5923963" y="3146583"/>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Flowchart: Connector 313">
                <a:extLst>
                  <a:ext uri="{FF2B5EF4-FFF2-40B4-BE49-F238E27FC236}">
                    <a16:creationId xmlns:a16="http://schemas.microsoft.com/office/drawing/2014/main" id="{7BF6F0B0-AA5E-BBA0-0869-238AEE60328E}"/>
                  </a:ext>
                </a:extLst>
              </p:cNvPr>
              <p:cNvSpPr/>
              <p:nvPr/>
            </p:nvSpPr>
            <p:spPr>
              <a:xfrm>
                <a:off x="5578940" y="320482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Flowchart: Connector 314">
                <a:extLst>
                  <a:ext uri="{FF2B5EF4-FFF2-40B4-BE49-F238E27FC236}">
                    <a16:creationId xmlns:a16="http://schemas.microsoft.com/office/drawing/2014/main" id="{E95A758E-B13E-0507-A1CE-DE6CEAA13E42}"/>
                  </a:ext>
                </a:extLst>
              </p:cNvPr>
              <p:cNvSpPr/>
              <p:nvPr/>
            </p:nvSpPr>
            <p:spPr>
              <a:xfrm>
                <a:off x="5719131" y="320482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Flowchart: Connector 315">
                <a:extLst>
                  <a:ext uri="{FF2B5EF4-FFF2-40B4-BE49-F238E27FC236}">
                    <a16:creationId xmlns:a16="http://schemas.microsoft.com/office/drawing/2014/main" id="{300976A8-1EF7-9FB0-CE24-7F10BCE8C1F5}"/>
                  </a:ext>
                </a:extLst>
              </p:cNvPr>
              <p:cNvSpPr/>
              <p:nvPr/>
            </p:nvSpPr>
            <p:spPr>
              <a:xfrm>
                <a:off x="5862932" y="320482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Flowchart: Connector 316">
                <a:extLst>
                  <a:ext uri="{FF2B5EF4-FFF2-40B4-BE49-F238E27FC236}">
                    <a16:creationId xmlns:a16="http://schemas.microsoft.com/office/drawing/2014/main" id="{02EA74A3-0EF0-7FF2-814F-B65B092C75F7}"/>
                  </a:ext>
                </a:extLst>
              </p:cNvPr>
              <p:cNvSpPr/>
              <p:nvPr/>
            </p:nvSpPr>
            <p:spPr>
              <a:xfrm>
                <a:off x="5518583" y="3262809"/>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Flowchart: Connector 317">
                <a:extLst>
                  <a:ext uri="{FF2B5EF4-FFF2-40B4-BE49-F238E27FC236}">
                    <a16:creationId xmlns:a16="http://schemas.microsoft.com/office/drawing/2014/main" id="{4EB78F2C-ACC2-BA58-931C-0F46A9DAD9F3}"/>
                  </a:ext>
                </a:extLst>
              </p:cNvPr>
              <p:cNvSpPr/>
              <p:nvPr/>
            </p:nvSpPr>
            <p:spPr>
              <a:xfrm>
                <a:off x="5658774" y="326280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Flowchart: Connector 318">
                <a:extLst>
                  <a:ext uri="{FF2B5EF4-FFF2-40B4-BE49-F238E27FC236}">
                    <a16:creationId xmlns:a16="http://schemas.microsoft.com/office/drawing/2014/main" id="{E63DC6D2-F796-0AD9-5885-8E73D33945C3}"/>
                  </a:ext>
                </a:extLst>
              </p:cNvPr>
              <p:cNvSpPr/>
              <p:nvPr/>
            </p:nvSpPr>
            <p:spPr>
              <a:xfrm>
                <a:off x="5802575" y="326280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2" name="Group 161">
              <a:extLst>
                <a:ext uri="{FF2B5EF4-FFF2-40B4-BE49-F238E27FC236}">
                  <a16:creationId xmlns:a16="http://schemas.microsoft.com/office/drawing/2014/main" id="{99FA02AE-D7F8-5027-52A4-5B422B62F325}"/>
                </a:ext>
              </a:extLst>
            </p:cNvPr>
            <p:cNvGrpSpPr/>
            <p:nvPr/>
          </p:nvGrpSpPr>
          <p:grpSpPr>
            <a:xfrm>
              <a:off x="8053845" y="2249557"/>
              <a:ext cx="478364" cy="148067"/>
              <a:chOff x="6503670" y="2196465"/>
              <a:chExt cx="478364" cy="148067"/>
            </a:xfrm>
          </p:grpSpPr>
          <p:sp>
            <p:nvSpPr>
              <p:cNvPr id="268" name="Flowchart: Connector 267">
                <a:extLst>
                  <a:ext uri="{FF2B5EF4-FFF2-40B4-BE49-F238E27FC236}">
                    <a16:creationId xmlns:a16="http://schemas.microsoft.com/office/drawing/2014/main" id="{3505616D-5686-FC34-08B9-A53A7D39F7CB}"/>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Flowchart: Connector 268">
                <a:extLst>
                  <a:ext uri="{FF2B5EF4-FFF2-40B4-BE49-F238E27FC236}">
                    <a16:creationId xmlns:a16="http://schemas.microsoft.com/office/drawing/2014/main" id="{D922BBA9-D988-1469-7428-314C9186A3FD}"/>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Flowchart: Connector 269">
                <a:extLst>
                  <a:ext uri="{FF2B5EF4-FFF2-40B4-BE49-F238E27FC236}">
                    <a16:creationId xmlns:a16="http://schemas.microsoft.com/office/drawing/2014/main" id="{9F061041-D1F3-0688-435A-F14A423807C8}"/>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Flowchart: Connector 270">
                <a:extLst>
                  <a:ext uri="{FF2B5EF4-FFF2-40B4-BE49-F238E27FC236}">
                    <a16:creationId xmlns:a16="http://schemas.microsoft.com/office/drawing/2014/main" id="{59C594A6-A409-36FB-898D-9DF1D03D5001}"/>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41882B95-F9E4-EA7E-3BDF-6767ABE63A4E}"/>
                </a:ext>
              </a:extLst>
            </p:cNvPr>
            <p:cNvGrpSpPr/>
            <p:nvPr/>
          </p:nvGrpSpPr>
          <p:grpSpPr>
            <a:xfrm>
              <a:off x="6909972" y="3366740"/>
              <a:ext cx="478364" cy="148067"/>
              <a:chOff x="6503670" y="2196465"/>
              <a:chExt cx="478364" cy="148067"/>
            </a:xfrm>
          </p:grpSpPr>
          <p:sp>
            <p:nvSpPr>
              <p:cNvPr id="264" name="Flowchart: Connector 263">
                <a:extLst>
                  <a:ext uri="{FF2B5EF4-FFF2-40B4-BE49-F238E27FC236}">
                    <a16:creationId xmlns:a16="http://schemas.microsoft.com/office/drawing/2014/main" id="{F5182B1C-81F7-1588-753D-11B8DB537EE7}"/>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lowchart: Connector 264">
                <a:extLst>
                  <a:ext uri="{FF2B5EF4-FFF2-40B4-BE49-F238E27FC236}">
                    <a16:creationId xmlns:a16="http://schemas.microsoft.com/office/drawing/2014/main" id="{4B926B4F-39D8-2820-6DA0-E52550BDECCC}"/>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Flowchart: Connector 265">
                <a:extLst>
                  <a:ext uri="{FF2B5EF4-FFF2-40B4-BE49-F238E27FC236}">
                    <a16:creationId xmlns:a16="http://schemas.microsoft.com/office/drawing/2014/main" id="{765CBF22-B8BD-7A91-7B5B-F3A2C43F80C2}"/>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lowchart: Connector 266">
                <a:extLst>
                  <a:ext uri="{FF2B5EF4-FFF2-40B4-BE49-F238E27FC236}">
                    <a16:creationId xmlns:a16="http://schemas.microsoft.com/office/drawing/2014/main" id="{03B02466-0A7C-6E66-89E6-924E7FDAA6F1}"/>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4" name="Group 163">
              <a:extLst>
                <a:ext uri="{FF2B5EF4-FFF2-40B4-BE49-F238E27FC236}">
                  <a16:creationId xmlns:a16="http://schemas.microsoft.com/office/drawing/2014/main" id="{7EF2CDAA-914F-9E86-4E9F-031538A6B494}"/>
                </a:ext>
              </a:extLst>
            </p:cNvPr>
            <p:cNvGrpSpPr/>
            <p:nvPr/>
          </p:nvGrpSpPr>
          <p:grpSpPr>
            <a:xfrm>
              <a:off x="5773067" y="3363711"/>
              <a:ext cx="1180498" cy="154329"/>
              <a:chOff x="5773067" y="3363711"/>
              <a:chExt cx="1180498" cy="154329"/>
            </a:xfrm>
          </p:grpSpPr>
          <p:sp>
            <p:nvSpPr>
              <p:cNvPr id="240" name="Flowchart: Connector 239">
                <a:extLst>
                  <a:ext uri="{FF2B5EF4-FFF2-40B4-BE49-F238E27FC236}">
                    <a16:creationId xmlns:a16="http://schemas.microsoft.com/office/drawing/2014/main" id="{233EB32B-70D9-E2C0-18CE-82414F66A313}"/>
                  </a:ext>
                </a:extLst>
              </p:cNvPr>
              <p:cNvSpPr/>
              <p:nvPr/>
            </p:nvSpPr>
            <p:spPr>
              <a:xfrm>
                <a:off x="5881415" y="33678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Flowchart: Connector 240">
                <a:extLst>
                  <a:ext uri="{FF2B5EF4-FFF2-40B4-BE49-F238E27FC236}">
                    <a16:creationId xmlns:a16="http://schemas.microsoft.com/office/drawing/2014/main" id="{60BBF8A9-5777-029B-7D7F-9ECAEB260406}"/>
                  </a:ext>
                </a:extLst>
              </p:cNvPr>
              <p:cNvSpPr/>
              <p:nvPr/>
            </p:nvSpPr>
            <p:spPr>
              <a:xfrm>
                <a:off x="5827241" y="341886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lowchart: Connector 241">
                <a:extLst>
                  <a:ext uri="{FF2B5EF4-FFF2-40B4-BE49-F238E27FC236}">
                    <a16:creationId xmlns:a16="http://schemas.microsoft.com/office/drawing/2014/main" id="{14BF02D7-860C-3648-9E9D-05D7B6EE2972}"/>
                  </a:ext>
                </a:extLst>
              </p:cNvPr>
              <p:cNvSpPr/>
              <p:nvPr/>
            </p:nvSpPr>
            <p:spPr>
              <a:xfrm>
                <a:off x="5773067" y="346989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Flowchart: Connector 242">
                <a:extLst>
                  <a:ext uri="{FF2B5EF4-FFF2-40B4-BE49-F238E27FC236}">
                    <a16:creationId xmlns:a16="http://schemas.microsoft.com/office/drawing/2014/main" id="{7ECA78F4-F6FE-4508-BF8B-7A371FDAA956}"/>
                  </a:ext>
                </a:extLst>
              </p:cNvPr>
              <p:cNvSpPr/>
              <p:nvPr/>
            </p:nvSpPr>
            <p:spPr>
              <a:xfrm>
                <a:off x="6017467" y="33678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lowchart: Connector 243">
                <a:extLst>
                  <a:ext uri="{FF2B5EF4-FFF2-40B4-BE49-F238E27FC236}">
                    <a16:creationId xmlns:a16="http://schemas.microsoft.com/office/drawing/2014/main" id="{1DE943C3-CC1C-2B68-30A4-A4C11C6D339D}"/>
                  </a:ext>
                </a:extLst>
              </p:cNvPr>
              <p:cNvSpPr/>
              <p:nvPr/>
            </p:nvSpPr>
            <p:spPr>
              <a:xfrm>
                <a:off x="5963293" y="341886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Flowchart: Connector 244">
                <a:extLst>
                  <a:ext uri="{FF2B5EF4-FFF2-40B4-BE49-F238E27FC236}">
                    <a16:creationId xmlns:a16="http://schemas.microsoft.com/office/drawing/2014/main" id="{2B753820-7413-8C9F-F285-50D9CC502FA2}"/>
                  </a:ext>
                </a:extLst>
              </p:cNvPr>
              <p:cNvSpPr/>
              <p:nvPr/>
            </p:nvSpPr>
            <p:spPr>
              <a:xfrm>
                <a:off x="5909119" y="346989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Flowchart: Connector 245">
                <a:extLst>
                  <a:ext uri="{FF2B5EF4-FFF2-40B4-BE49-F238E27FC236}">
                    <a16:creationId xmlns:a16="http://schemas.microsoft.com/office/drawing/2014/main" id="{738979AE-DD43-3B10-3012-57F5FB74B32F}"/>
                  </a:ext>
                </a:extLst>
              </p:cNvPr>
              <p:cNvSpPr/>
              <p:nvPr/>
            </p:nvSpPr>
            <p:spPr>
              <a:xfrm>
                <a:off x="6150367" y="337026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Flowchart: Connector 246">
                <a:extLst>
                  <a:ext uri="{FF2B5EF4-FFF2-40B4-BE49-F238E27FC236}">
                    <a16:creationId xmlns:a16="http://schemas.microsoft.com/office/drawing/2014/main" id="{D8F3FABE-C796-202F-C869-A51F91315CDC}"/>
                  </a:ext>
                </a:extLst>
              </p:cNvPr>
              <p:cNvSpPr/>
              <p:nvPr/>
            </p:nvSpPr>
            <p:spPr>
              <a:xfrm>
                <a:off x="6096193" y="342129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Flowchart: Connector 247">
                <a:extLst>
                  <a:ext uri="{FF2B5EF4-FFF2-40B4-BE49-F238E27FC236}">
                    <a16:creationId xmlns:a16="http://schemas.microsoft.com/office/drawing/2014/main" id="{D5E6F316-8990-3406-66C3-18E2224BF265}"/>
                  </a:ext>
                </a:extLst>
              </p:cNvPr>
              <p:cNvSpPr/>
              <p:nvPr/>
            </p:nvSpPr>
            <p:spPr>
              <a:xfrm>
                <a:off x="6042019" y="347232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Flowchart: Connector 248">
                <a:extLst>
                  <a:ext uri="{FF2B5EF4-FFF2-40B4-BE49-F238E27FC236}">
                    <a16:creationId xmlns:a16="http://schemas.microsoft.com/office/drawing/2014/main" id="{92CBC2C3-1309-103C-DFA1-A8ECF1464C4F}"/>
                  </a:ext>
                </a:extLst>
              </p:cNvPr>
              <p:cNvSpPr/>
              <p:nvPr/>
            </p:nvSpPr>
            <p:spPr>
              <a:xfrm>
                <a:off x="6286419" y="336645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Flowchart: Connector 249">
                <a:extLst>
                  <a:ext uri="{FF2B5EF4-FFF2-40B4-BE49-F238E27FC236}">
                    <a16:creationId xmlns:a16="http://schemas.microsoft.com/office/drawing/2014/main" id="{16487095-4D5A-CF13-CA20-F5CDDC4E4810}"/>
                  </a:ext>
                </a:extLst>
              </p:cNvPr>
              <p:cNvSpPr/>
              <p:nvPr/>
            </p:nvSpPr>
            <p:spPr>
              <a:xfrm>
                <a:off x="6232245" y="341938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lowchart: Connector 250">
                <a:extLst>
                  <a:ext uri="{FF2B5EF4-FFF2-40B4-BE49-F238E27FC236}">
                    <a16:creationId xmlns:a16="http://schemas.microsoft.com/office/drawing/2014/main" id="{1ACF5AE2-35C9-AAD4-5698-8B3D882AB652}"/>
                  </a:ext>
                </a:extLst>
              </p:cNvPr>
              <p:cNvSpPr/>
              <p:nvPr/>
            </p:nvSpPr>
            <p:spPr>
              <a:xfrm>
                <a:off x="6179976" y="34685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lowchart: Connector 251">
                <a:extLst>
                  <a:ext uri="{FF2B5EF4-FFF2-40B4-BE49-F238E27FC236}">
                    <a16:creationId xmlns:a16="http://schemas.microsoft.com/office/drawing/2014/main" id="{C9C6FA96-3891-8274-4C18-81F3AC2CDF9D}"/>
                  </a:ext>
                </a:extLst>
              </p:cNvPr>
              <p:cNvSpPr/>
              <p:nvPr/>
            </p:nvSpPr>
            <p:spPr>
              <a:xfrm>
                <a:off x="6431868" y="33637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Flowchart: Connector 252">
                <a:extLst>
                  <a:ext uri="{FF2B5EF4-FFF2-40B4-BE49-F238E27FC236}">
                    <a16:creationId xmlns:a16="http://schemas.microsoft.com/office/drawing/2014/main" id="{4C5B694A-6812-854E-0936-44D1274912F8}"/>
                  </a:ext>
                </a:extLst>
              </p:cNvPr>
              <p:cNvSpPr/>
              <p:nvPr/>
            </p:nvSpPr>
            <p:spPr>
              <a:xfrm>
                <a:off x="6377694" y="341474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Flowchart: Connector 253">
                <a:extLst>
                  <a:ext uri="{FF2B5EF4-FFF2-40B4-BE49-F238E27FC236}">
                    <a16:creationId xmlns:a16="http://schemas.microsoft.com/office/drawing/2014/main" id="{4DE9CF5B-A386-AD00-56DE-89E0BAC6B87B}"/>
                  </a:ext>
                </a:extLst>
              </p:cNvPr>
              <p:cNvSpPr/>
              <p:nvPr/>
            </p:nvSpPr>
            <p:spPr>
              <a:xfrm>
                <a:off x="6323520" y="34657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Flowchart: Connector 254">
                <a:extLst>
                  <a:ext uri="{FF2B5EF4-FFF2-40B4-BE49-F238E27FC236}">
                    <a16:creationId xmlns:a16="http://schemas.microsoft.com/office/drawing/2014/main" id="{031F532E-E561-3BA2-E8A3-B81674C2B8E3}"/>
                  </a:ext>
                </a:extLst>
              </p:cNvPr>
              <p:cNvSpPr/>
              <p:nvPr/>
            </p:nvSpPr>
            <p:spPr>
              <a:xfrm>
                <a:off x="6567920" y="33637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lowchart: Connector 255">
                <a:extLst>
                  <a:ext uri="{FF2B5EF4-FFF2-40B4-BE49-F238E27FC236}">
                    <a16:creationId xmlns:a16="http://schemas.microsoft.com/office/drawing/2014/main" id="{06B79969-FB87-9852-AEDB-83540C63F73B}"/>
                  </a:ext>
                </a:extLst>
              </p:cNvPr>
              <p:cNvSpPr/>
              <p:nvPr/>
            </p:nvSpPr>
            <p:spPr>
              <a:xfrm>
                <a:off x="6513746" y="341474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Flowchart: Connector 256">
                <a:extLst>
                  <a:ext uri="{FF2B5EF4-FFF2-40B4-BE49-F238E27FC236}">
                    <a16:creationId xmlns:a16="http://schemas.microsoft.com/office/drawing/2014/main" id="{666A4968-BEC4-E30B-8594-AB83670D382D}"/>
                  </a:ext>
                </a:extLst>
              </p:cNvPr>
              <p:cNvSpPr/>
              <p:nvPr/>
            </p:nvSpPr>
            <p:spPr>
              <a:xfrm>
                <a:off x="6459572" y="34657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Flowchart: Connector 257">
                <a:extLst>
                  <a:ext uri="{FF2B5EF4-FFF2-40B4-BE49-F238E27FC236}">
                    <a16:creationId xmlns:a16="http://schemas.microsoft.com/office/drawing/2014/main" id="{E221CA71-BA0E-A8BA-613B-621B5B1D5D98}"/>
                  </a:ext>
                </a:extLst>
              </p:cNvPr>
              <p:cNvSpPr/>
              <p:nvPr/>
            </p:nvSpPr>
            <p:spPr>
              <a:xfrm>
                <a:off x="6700820" y="33661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Flowchart: Connector 258">
                <a:extLst>
                  <a:ext uri="{FF2B5EF4-FFF2-40B4-BE49-F238E27FC236}">
                    <a16:creationId xmlns:a16="http://schemas.microsoft.com/office/drawing/2014/main" id="{DC209145-B5F3-3AED-0B81-F1DB2ED8804A}"/>
                  </a:ext>
                </a:extLst>
              </p:cNvPr>
              <p:cNvSpPr/>
              <p:nvPr/>
            </p:nvSpPr>
            <p:spPr>
              <a:xfrm>
                <a:off x="6646646" y="341716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Flowchart: Connector 259">
                <a:extLst>
                  <a:ext uri="{FF2B5EF4-FFF2-40B4-BE49-F238E27FC236}">
                    <a16:creationId xmlns:a16="http://schemas.microsoft.com/office/drawing/2014/main" id="{4EC60EC6-0AFA-28C7-771A-3F2651B9DF4F}"/>
                  </a:ext>
                </a:extLst>
              </p:cNvPr>
              <p:cNvSpPr/>
              <p:nvPr/>
            </p:nvSpPr>
            <p:spPr>
              <a:xfrm>
                <a:off x="6592472" y="346819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lowchart: Connector 260">
                <a:extLst>
                  <a:ext uri="{FF2B5EF4-FFF2-40B4-BE49-F238E27FC236}">
                    <a16:creationId xmlns:a16="http://schemas.microsoft.com/office/drawing/2014/main" id="{99992FED-D9D7-CA73-7114-8E4D41620FC4}"/>
                  </a:ext>
                </a:extLst>
              </p:cNvPr>
              <p:cNvSpPr/>
              <p:nvPr/>
            </p:nvSpPr>
            <p:spPr>
              <a:xfrm>
                <a:off x="6836872" y="33661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lowchart: Connector 261">
                <a:extLst>
                  <a:ext uri="{FF2B5EF4-FFF2-40B4-BE49-F238E27FC236}">
                    <a16:creationId xmlns:a16="http://schemas.microsoft.com/office/drawing/2014/main" id="{8A2B67C7-D2CF-D1F5-C4C1-F07739567BEF}"/>
                  </a:ext>
                </a:extLst>
              </p:cNvPr>
              <p:cNvSpPr/>
              <p:nvPr/>
            </p:nvSpPr>
            <p:spPr>
              <a:xfrm>
                <a:off x="6782698" y="341716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lowchart: Connector 262">
                <a:extLst>
                  <a:ext uri="{FF2B5EF4-FFF2-40B4-BE49-F238E27FC236}">
                    <a16:creationId xmlns:a16="http://schemas.microsoft.com/office/drawing/2014/main" id="{B4596290-C460-3343-99C8-37A3898B9E71}"/>
                  </a:ext>
                </a:extLst>
              </p:cNvPr>
              <p:cNvSpPr/>
              <p:nvPr/>
            </p:nvSpPr>
            <p:spPr>
              <a:xfrm>
                <a:off x="6728524" y="346819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6354E6DE-72FD-EDF6-B127-26EEBAE1AA55}"/>
                </a:ext>
              </a:extLst>
            </p:cNvPr>
            <p:cNvGrpSpPr/>
            <p:nvPr/>
          </p:nvGrpSpPr>
          <p:grpSpPr>
            <a:xfrm>
              <a:off x="6918514" y="2244815"/>
              <a:ext cx="1180498" cy="154329"/>
              <a:chOff x="5773067" y="3363711"/>
              <a:chExt cx="1180498" cy="154329"/>
            </a:xfrm>
          </p:grpSpPr>
          <p:sp>
            <p:nvSpPr>
              <p:cNvPr id="216" name="Flowchart: Connector 215">
                <a:extLst>
                  <a:ext uri="{FF2B5EF4-FFF2-40B4-BE49-F238E27FC236}">
                    <a16:creationId xmlns:a16="http://schemas.microsoft.com/office/drawing/2014/main" id="{D044BD80-8A23-8E70-8795-CE7C28AEB0F4}"/>
                  </a:ext>
                </a:extLst>
              </p:cNvPr>
              <p:cNvSpPr/>
              <p:nvPr/>
            </p:nvSpPr>
            <p:spPr>
              <a:xfrm>
                <a:off x="5881415" y="33678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lowchart: Connector 216">
                <a:extLst>
                  <a:ext uri="{FF2B5EF4-FFF2-40B4-BE49-F238E27FC236}">
                    <a16:creationId xmlns:a16="http://schemas.microsoft.com/office/drawing/2014/main" id="{BE41981C-17EE-5FC4-FD6E-2FD939EA277A}"/>
                  </a:ext>
                </a:extLst>
              </p:cNvPr>
              <p:cNvSpPr/>
              <p:nvPr/>
            </p:nvSpPr>
            <p:spPr>
              <a:xfrm>
                <a:off x="5827241" y="341886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lowchart: Connector 217">
                <a:extLst>
                  <a:ext uri="{FF2B5EF4-FFF2-40B4-BE49-F238E27FC236}">
                    <a16:creationId xmlns:a16="http://schemas.microsoft.com/office/drawing/2014/main" id="{3B4BA1A3-C34A-5985-037A-550A22189EAA}"/>
                  </a:ext>
                </a:extLst>
              </p:cNvPr>
              <p:cNvSpPr/>
              <p:nvPr/>
            </p:nvSpPr>
            <p:spPr>
              <a:xfrm>
                <a:off x="5773067" y="346989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Flowchart: Connector 218">
                <a:extLst>
                  <a:ext uri="{FF2B5EF4-FFF2-40B4-BE49-F238E27FC236}">
                    <a16:creationId xmlns:a16="http://schemas.microsoft.com/office/drawing/2014/main" id="{F03D4149-3AFE-EB7D-132F-CCF9E64D2B26}"/>
                  </a:ext>
                </a:extLst>
              </p:cNvPr>
              <p:cNvSpPr/>
              <p:nvPr/>
            </p:nvSpPr>
            <p:spPr>
              <a:xfrm>
                <a:off x="6017467" y="3367835"/>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lowchart: Connector 219">
                <a:extLst>
                  <a:ext uri="{FF2B5EF4-FFF2-40B4-BE49-F238E27FC236}">
                    <a16:creationId xmlns:a16="http://schemas.microsoft.com/office/drawing/2014/main" id="{72BEFEF5-8CBF-6661-3C5E-D7A1CA3346D7}"/>
                  </a:ext>
                </a:extLst>
              </p:cNvPr>
              <p:cNvSpPr/>
              <p:nvPr/>
            </p:nvSpPr>
            <p:spPr>
              <a:xfrm>
                <a:off x="5963293" y="341886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lowchart: Connector 220">
                <a:extLst>
                  <a:ext uri="{FF2B5EF4-FFF2-40B4-BE49-F238E27FC236}">
                    <a16:creationId xmlns:a16="http://schemas.microsoft.com/office/drawing/2014/main" id="{755C556D-CE10-BD33-50AA-10BA19086885}"/>
                  </a:ext>
                </a:extLst>
              </p:cNvPr>
              <p:cNvSpPr/>
              <p:nvPr/>
            </p:nvSpPr>
            <p:spPr>
              <a:xfrm>
                <a:off x="5909119" y="3469894"/>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Flowchart: Connector 221">
                <a:extLst>
                  <a:ext uri="{FF2B5EF4-FFF2-40B4-BE49-F238E27FC236}">
                    <a16:creationId xmlns:a16="http://schemas.microsoft.com/office/drawing/2014/main" id="{BD3EF521-AA1E-F270-1325-C1D52AA6D14E}"/>
                  </a:ext>
                </a:extLst>
              </p:cNvPr>
              <p:cNvSpPr/>
              <p:nvPr/>
            </p:nvSpPr>
            <p:spPr>
              <a:xfrm>
                <a:off x="6150367" y="337026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Flowchart: Connector 222">
                <a:extLst>
                  <a:ext uri="{FF2B5EF4-FFF2-40B4-BE49-F238E27FC236}">
                    <a16:creationId xmlns:a16="http://schemas.microsoft.com/office/drawing/2014/main" id="{1280E785-5377-57C9-68B8-6460B8B1AE71}"/>
                  </a:ext>
                </a:extLst>
              </p:cNvPr>
              <p:cNvSpPr/>
              <p:nvPr/>
            </p:nvSpPr>
            <p:spPr>
              <a:xfrm>
                <a:off x="6096193" y="342129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Flowchart: Connector 223">
                <a:extLst>
                  <a:ext uri="{FF2B5EF4-FFF2-40B4-BE49-F238E27FC236}">
                    <a16:creationId xmlns:a16="http://schemas.microsoft.com/office/drawing/2014/main" id="{5811D7D3-E317-0740-C2E8-4786177E3194}"/>
                  </a:ext>
                </a:extLst>
              </p:cNvPr>
              <p:cNvSpPr/>
              <p:nvPr/>
            </p:nvSpPr>
            <p:spPr>
              <a:xfrm>
                <a:off x="6042019" y="347232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lowchart: Connector 224">
                <a:extLst>
                  <a:ext uri="{FF2B5EF4-FFF2-40B4-BE49-F238E27FC236}">
                    <a16:creationId xmlns:a16="http://schemas.microsoft.com/office/drawing/2014/main" id="{A4A5CC82-5B9A-40FD-78FC-C86176E4091C}"/>
                  </a:ext>
                </a:extLst>
              </p:cNvPr>
              <p:cNvSpPr/>
              <p:nvPr/>
            </p:nvSpPr>
            <p:spPr>
              <a:xfrm>
                <a:off x="6286419" y="3366452"/>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lowchart: Connector 225">
                <a:extLst>
                  <a:ext uri="{FF2B5EF4-FFF2-40B4-BE49-F238E27FC236}">
                    <a16:creationId xmlns:a16="http://schemas.microsoft.com/office/drawing/2014/main" id="{FD8D1479-4105-AC24-25E5-0BD55A991C53}"/>
                  </a:ext>
                </a:extLst>
              </p:cNvPr>
              <p:cNvSpPr/>
              <p:nvPr/>
            </p:nvSpPr>
            <p:spPr>
              <a:xfrm>
                <a:off x="6232245" y="3419386"/>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lowchart: Connector 226">
                <a:extLst>
                  <a:ext uri="{FF2B5EF4-FFF2-40B4-BE49-F238E27FC236}">
                    <a16:creationId xmlns:a16="http://schemas.microsoft.com/office/drawing/2014/main" id="{363629DD-14C0-439B-F6A1-6D1E67A6A128}"/>
                  </a:ext>
                </a:extLst>
              </p:cNvPr>
              <p:cNvSpPr/>
              <p:nvPr/>
            </p:nvSpPr>
            <p:spPr>
              <a:xfrm>
                <a:off x="6179976" y="34685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lowchart: Connector 227">
                <a:extLst>
                  <a:ext uri="{FF2B5EF4-FFF2-40B4-BE49-F238E27FC236}">
                    <a16:creationId xmlns:a16="http://schemas.microsoft.com/office/drawing/2014/main" id="{74ADEB91-66BE-C401-CFD1-3BC434E24EA0}"/>
                  </a:ext>
                </a:extLst>
              </p:cNvPr>
              <p:cNvSpPr/>
              <p:nvPr/>
            </p:nvSpPr>
            <p:spPr>
              <a:xfrm>
                <a:off x="6431868" y="33637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lowchart: Connector 228">
                <a:extLst>
                  <a:ext uri="{FF2B5EF4-FFF2-40B4-BE49-F238E27FC236}">
                    <a16:creationId xmlns:a16="http://schemas.microsoft.com/office/drawing/2014/main" id="{5D367A01-DF1A-8100-CE0D-C7314BBB97EC}"/>
                  </a:ext>
                </a:extLst>
              </p:cNvPr>
              <p:cNvSpPr/>
              <p:nvPr/>
            </p:nvSpPr>
            <p:spPr>
              <a:xfrm>
                <a:off x="6377694" y="341474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lowchart: Connector 229">
                <a:extLst>
                  <a:ext uri="{FF2B5EF4-FFF2-40B4-BE49-F238E27FC236}">
                    <a16:creationId xmlns:a16="http://schemas.microsoft.com/office/drawing/2014/main" id="{44AB6C0E-90A9-8B54-8F0F-CBDD59FBFD38}"/>
                  </a:ext>
                </a:extLst>
              </p:cNvPr>
              <p:cNvSpPr/>
              <p:nvPr/>
            </p:nvSpPr>
            <p:spPr>
              <a:xfrm>
                <a:off x="6323520" y="34657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lowchart: Connector 230">
                <a:extLst>
                  <a:ext uri="{FF2B5EF4-FFF2-40B4-BE49-F238E27FC236}">
                    <a16:creationId xmlns:a16="http://schemas.microsoft.com/office/drawing/2014/main" id="{FB8771CF-0BE2-2448-1107-F1AF4A4E6249}"/>
                  </a:ext>
                </a:extLst>
              </p:cNvPr>
              <p:cNvSpPr/>
              <p:nvPr/>
            </p:nvSpPr>
            <p:spPr>
              <a:xfrm>
                <a:off x="6567920" y="3363711"/>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Flowchart: Connector 231">
                <a:extLst>
                  <a:ext uri="{FF2B5EF4-FFF2-40B4-BE49-F238E27FC236}">
                    <a16:creationId xmlns:a16="http://schemas.microsoft.com/office/drawing/2014/main" id="{7C3769F4-C658-494B-0AEB-4077D5ED8CD7}"/>
                  </a:ext>
                </a:extLst>
              </p:cNvPr>
              <p:cNvSpPr/>
              <p:nvPr/>
            </p:nvSpPr>
            <p:spPr>
              <a:xfrm>
                <a:off x="6513746" y="341474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lowchart: Connector 232">
                <a:extLst>
                  <a:ext uri="{FF2B5EF4-FFF2-40B4-BE49-F238E27FC236}">
                    <a16:creationId xmlns:a16="http://schemas.microsoft.com/office/drawing/2014/main" id="{C27B7B01-4246-68EE-87D2-A5965C3CBB1D}"/>
                  </a:ext>
                </a:extLst>
              </p:cNvPr>
              <p:cNvSpPr/>
              <p:nvPr/>
            </p:nvSpPr>
            <p:spPr>
              <a:xfrm>
                <a:off x="6459572" y="3465770"/>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Flowchart: Connector 233">
                <a:extLst>
                  <a:ext uri="{FF2B5EF4-FFF2-40B4-BE49-F238E27FC236}">
                    <a16:creationId xmlns:a16="http://schemas.microsoft.com/office/drawing/2014/main" id="{D38F1C3C-C56D-88A3-1A9B-0F6C42EBC017}"/>
                  </a:ext>
                </a:extLst>
              </p:cNvPr>
              <p:cNvSpPr/>
              <p:nvPr/>
            </p:nvSpPr>
            <p:spPr>
              <a:xfrm>
                <a:off x="6700820" y="33661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lowchart: Connector 234">
                <a:extLst>
                  <a:ext uri="{FF2B5EF4-FFF2-40B4-BE49-F238E27FC236}">
                    <a16:creationId xmlns:a16="http://schemas.microsoft.com/office/drawing/2014/main" id="{1714E5E2-8FC4-9C76-EDD1-5F0778DC3677}"/>
                  </a:ext>
                </a:extLst>
              </p:cNvPr>
              <p:cNvSpPr/>
              <p:nvPr/>
            </p:nvSpPr>
            <p:spPr>
              <a:xfrm>
                <a:off x="6646646" y="341716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Flowchart: Connector 235">
                <a:extLst>
                  <a:ext uri="{FF2B5EF4-FFF2-40B4-BE49-F238E27FC236}">
                    <a16:creationId xmlns:a16="http://schemas.microsoft.com/office/drawing/2014/main" id="{E0B3BEA4-E5A4-6D2E-3289-5131D4682AB8}"/>
                  </a:ext>
                </a:extLst>
              </p:cNvPr>
              <p:cNvSpPr/>
              <p:nvPr/>
            </p:nvSpPr>
            <p:spPr>
              <a:xfrm>
                <a:off x="6592472" y="346819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Flowchart: Connector 236">
                <a:extLst>
                  <a:ext uri="{FF2B5EF4-FFF2-40B4-BE49-F238E27FC236}">
                    <a16:creationId xmlns:a16="http://schemas.microsoft.com/office/drawing/2014/main" id="{96B2BF22-5570-09AA-8376-80ED8D927DAC}"/>
                  </a:ext>
                </a:extLst>
              </p:cNvPr>
              <p:cNvSpPr/>
              <p:nvPr/>
            </p:nvSpPr>
            <p:spPr>
              <a:xfrm>
                <a:off x="6836872" y="3366138"/>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Flowchart: Connector 237">
                <a:extLst>
                  <a:ext uri="{FF2B5EF4-FFF2-40B4-BE49-F238E27FC236}">
                    <a16:creationId xmlns:a16="http://schemas.microsoft.com/office/drawing/2014/main" id="{F42645E3-FEEC-A0F5-1365-003C2E9C8BF0}"/>
                  </a:ext>
                </a:extLst>
              </p:cNvPr>
              <p:cNvSpPr/>
              <p:nvPr/>
            </p:nvSpPr>
            <p:spPr>
              <a:xfrm>
                <a:off x="6782698" y="341716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Flowchart: Connector 238">
                <a:extLst>
                  <a:ext uri="{FF2B5EF4-FFF2-40B4-BE49-F238E27FC236}">
                    <a16:creationId xmlns:a16="http://schemas.microsoft.com/office/drawing/2014/main" id="{16EE9C21-C346-B887-6FA8-7E9F9EF61C0E}"/>
                  </a:ext>
                </a:extLst>
              </p:cNvPr>
              <p:cNvSpPr/>
              <p:nvPr/>
            </p:nvSpPr>
            <p:spPr>
              <a:xfrm>
                <a:off x="6728524" y="3468197"/>
                <a:ext cx="116693" cy="45719"/>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6" name="Group 165">
              <a:extLst>
                <a:ext uri="{FF2B5EF4-FFF2-40B4-BE49-F238E27FC236}">
                  <a16:creationId xmlns:a16="http://schemas.microsoft.com/office/drawing/2014/main" id="{A147C4D9-8AC3-69C8-7A03-73D9514D71F3}"/>
                </a:ext>
              </a:extLst>
            </p:cNvPr>
            <p:cNvGrpSpPr/>
            <p:nvPr/>
          </p:nvGrpSpPr>
          <p:grpSpPr>
            <a:xfrm>
              <a:off x="6668804" y="2638944"/>
              <a:ext cx="478364" cy="148067"/>
              <a:chOff x="6503670" y="2196465"/>
              <a:chExt cx="478364" cy="148067"/>
            </a:xfrm>
          </p:grpSpPr>
          <p:sp>
            <p:nvSpPr>
              <p:cNvPr id="212" name="Flowchart: Connector 211">
                <a:extLst>
                  <a:ext uri="{FF2B5EF4-FFF2-40B4-BE49-F238E27FC236}">
                    <a16:creationId xmlns:a16="http://schemas.microsoft.com/office/drawing/2014/main" id="{3E6BB822-F522-74CD-863D-BCD8103CA6D4}"/>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lowchart: Connector 212">
                <a:extLst>
                  <a:ext uri="{FF2B5EF4-FFF2-40B4-BE49-F238E27FC236}">
                    <a16:creationId xmlns:a16="http://schemas.microsoft.com/office/drawing/2014/main" id="{5FED936F-C369-9F25-8DA0-5E3B06121E7D}"/>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lowchart: Connector 213">
                <a:extLst>
                  <a:ext uri="{FF2B5EF4-FFF2-40B4-BE49-F238E27FC236}">
                    <a16:creationId xmlns:a16="http://schemas.microsoft.com/office/drawing/2014/main" id="{9CFFF47F-A218-0FF7-1867-30025626B0FA}"/>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lowchart: Connector 214">
                <a:extLst>
                  <a:ext uri="{FF2B5EF4-FFF2-40B4-BE49-F238E27FC236}">
                    <a16:creationId xmlns:a16="http://schemas.microsoft.com/office/drawing/2014/main" id="{587C240E-FD61-C06E-0035-53F96D62B269}"/>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7" name="Group 166">
              <a:extLst>
                <a:ext uri="{FF2B5EF4-FFF2-40B4-BE49-F238E27FC236}">
                  <a16:creationId xmlns:a16="http://schemas.microsoft.com/office/drawing/2014/main" id="{1E78AF35-D3CC-0793-A747-F611C90AFBD0}"/>
                </a:ext>
              </a:extLst>
            </p:cNvPr>
            <p:cNvGrpSpPr/>
            <p:nvPr/>
          </p:nvGrpSpPr>
          <p:grpSpPr>
            <a:xfrm>
              <a:off x="7116291" y="2638944"/>
              <a:ext cx="478364" cy="148067"/>
              <a:chOff x="6503670" y="2196465"/>
              <a:chExt cx="478364" cy="148067"/>
            </a:xfrm>
          </p:grpSpPr>
          <p:sp>
            <p:nvSpPr>
              <p:cNvPr id="208" name="Flowchart: Connector 207">
                <a:extLst>
                  <a:ext uri="{FF2B5EF4-FFF2-40B4-BE49-F238E27FC236}">
                    <a16:creationId xmlns:a16="http://schemas.microsoft.com/office/drawing/2014/main" id="{01F90789-B870-72E6-938E-A9A69B914361}"/>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lowchart: Connector 208">
                <a:extLst>
                  <a:ext uri="{FF2B5EF4-FFF2-40B4-BE49-F238E27FC236}">
                    <a16:creationId xmlns:a16="http://schemas.microsoft.com/office/drawing/2014/main" id="{79534B3D-9D13-C54A-78F3-67500FA57989}"/>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lowchart: Connector 209">
                <a:extLst>
                  <a:ext uri="{FF2B5EF4-FFF2-40B4-BE49-F238E27FC236}">
                    <a16:creationId xmlns:a16="http://schemas.microsoft.com/office/drawing/2014/main" id="{95179C83-6027-D202-CED7-C97BE538D026}"/>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lowchart: Connector 210">
                <a:extLst>
                  <a:ext uri="{FF2B5EF4-FFF2-40B4-BE49-F238E27FC236}">
                    <a16:creationId xmlns:a16="http://schemas.microsoft.com/office/drawing/2014/main" id="{E17B127E-052F-C969-C917-F741E54114D9}"/>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8" name="Group 167">
              <a:extLst>
                <a:ext uri="{FF2B5EF4-FFF2-40B4-BE49-F238E27FC236}">
                  <a16:creationId xmlns:a16="http://schemas.microsoft.com/office/drawing/2014/main" id="{14778768-CAFA-A132-DDD8-AC8F095461B1}"/>
                </a:ext>
              </a:extLst>
            </p:cNvPr>
            <p:cNvGrpSpPr/>
            <p:nvPr/>
          </p:nvGrpSpPr>
          <p:grpSpPr>
            <a:xfrm>
              <a:off x="6843407" y="2472382"/>
              <a:ext cx="478364" cy="148067"/>
              <a:chOff x="6503670" y="2196465"/>
              <a:chExt cx="478364" cy="148067"/>
            </a:xfrm>
          </p:grpSpPr>
          <p:sp>
            <p:nvSpPr>
              <p:cNvPr id="204" name="Flowchart: Connector 203">
                <a:extLst>
                  <a:ext uri="{FF2B5EF4-FFF2-40B4-BE49-F238E27FC236}">
                    <a16:creationId xmlns:a16="http://schemas.microsoft.com/office/drawing/2014/main" id="{1D1FAAE0-FBE0-4DBE-C91F-06ACA4790119}"/>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lowchart: Connector 204">
                <a:extLst>
                  <a:ext uri="{FF2B5EF4-FFF2-40B4-BE49-F238E27FC236}">
                    <a16:creationId xmlns:a16="http://schemas.microsoft.com/office/drawing/2014/main" id="{C3FF92AD-B8FB-057B-A0C4-877511AFBAF7}"/>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lowchart: Connector 205">
                <a:extLst>
                  <a:ext uri="{FF2B5EF4-FFF2-40B4-BE49-F238E27FC236}">
                    <a16:creationId xmlns:a16="http://schemas.microsoft.com/office/drawing/2014/main" id="{B2A2B2A6-3242-0BEB-000E-E4D54BC4F283}"/>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lowchart: Connector 206">
                <a:extLst>
                  <a:ext uri="{FF2B5EF4-FFF2-40B4-BE49-F238E27FC236}">
                    <a16:creationId xmlns:a16="http://schemas.microsoft.com/office/drawing/2014/main" id="{6AF8A3E3-AA60-D329-618E-4BBAA39E8DCB}"/>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9" name="Group 168">
              <a:extLst>
                <a:ext uri="{FF2B5EF4-FFF2-40B4-BE49-F238E27FC236}">
                  <a16:creationId xmlns:a16="http://schemas.microsoft.com/office/drawing/2014/main" id="{F0DDB6E5-FEB4-C0D2-772F-65ED5050977F}"/>
                </a:ext>
              </a:extLst>
            </p:cNvPr>
            <p:cNvGrpSpPr/>
            <p:nvPr/>
          </p:nvGrpSpPr>
          <p:grpSpPr>
            <a:xfrm>
              <a:off x="7316294" y="2472382"/>
              <a:ext cx="478364" cy="148067"/>
              <a:chOff x="6503670" y="2196465"/>
              <a:chExt cx="478364" cy="148067"/>
            </a:xfrm>
          </p:grpSpPr>
          <p:sp>
            <p:nvSpPr>
              <p:cNvPr id="200" name="Flowchart: Connector 199">
                <a:extLst>
                  <a:ext uri="{FF2B5EF4-FFF2-40B4-BE49-F238E27FC236}">
                    <a16:creationId xmlns:a16="http://schemas.microsoft.com/office/drawing/2014/main" id="{2324F3E8-BAF7-A5D6-89DE-B87DFA616DC8}"/>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lowchart: Connector 200">
                <a:extLst>
                  <a:ext uri="{FF2B5EF4-FFF2-40B4-BE49-F238E27FC236}">
                    <a16:creationId xmlns:a16="http://schemas.microsoft.com/office/drawing/2014/main" id="{DAF6524A-E47B-B79E-610B-BFBA881BE1E3}"/>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lowchart: Connector 201">
                <a:extLst>
                  <a:ext uri="{FF2B5EF4-FFF2-40B4-BE49-F238E27FC236}">
                    <a16:creationId xmlns:a16="http://schemas.microsoft.com/office/drawing/2014/main" id="{8C6E28EC-0B9D-2652-CAD4-B1A424E6A29E}"/>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lowchart: Connector 202">
                <a:extLst>
                  <a:ext uri="{FF2B5EF4-FFF2-40B4-BE49-F238E27FC236}">
                    <a16:creationId xmlns:a16="http://schemas.microsoft.com/office/drawing/2014/main" id="{2680101F-4F75-94D0-446E-0FB39F52EC8C}"/>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a:extLst>
                <a:ext uri="{FF2B5EF4-FFF2-40B4-BE49-F238E27FC236}">
                  <a16:creationId xmlns:a16="http://schemas.microsoft.com/office/drawing/2014/main" id="{E30718C9-B469-2E66-EE31-97F409D8A359}"/>
                </a:ext>
              </a:extLst>
            </p:cNvPr>
            <p:cNvGrpSpPr/>
            <p:nvPr/>
          </p:nvGrpSpPr>
          <p:grpSpPr>
            <a:xfrm>
              <a:off x="6480514" y="2803272"/>
              <a:ext cx="478364" cy="148067"/>
              <a:chOff x="6503670" y="2196465"/>
              <a:chExt cx="478364" cy="148067"/>
            </a:xfrm>
          </p:grpSpPr>
          <p:sp>
            <p:nvSpPr>
              <p:cNvPr id="196" name="Flowchart: Connector 195">
                <a:extLst>
                  <a:ext uri="{FF2B5EF4-FFF2-40B4-BE49-F238E27FC236}">
                    <a16:creationId xmlns:a16="http://schemas.microsoft.com/office/drawing/2014/main" id="{89877452-9F74-FFB2-D1B6-7DE9160E3D14}"/>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lowchart: Connector 196">
                <a:extLst>
                  <a:ext uri="{FF2B5EF4-FFF2-40B4-BE49-F238E27FC236}">
                    <a16:creationId xmlns:a16="http://schemas.microsoft.com/office/drawing/2014/main" id="{B7DAB270-204B-B339-9177-851130A7D558}"/>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lowchart: Connector 197">
                <a:extLst>
                  <a:ext uri="{FF2B5EF4-FFF2-40B4-BE49-F238E27FC236}">
                    <a16:creationId xmlns:a16="http://schemas.microsoft.com/office/drawing/2014/main" id="{52570EC5-AD39-6887-7E5E-60D87ECD8F94}"/>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lowchart: Connector 198">
                <a:extLst>
                  <a:ext uri="{FF2B5EF4-FFF2-40B4-BE49-F238E27FC236}">
                    <a16:creationId xmlns:a16="http://schemas.microsoft.com/office/drawing/2014/main" id="{CD221147-B182-5A1E-EE23-B984336EE4D3}"/>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1" name="Group 170">
              <a:extLst>
                <a:ext uri="{FF2B5EF4-FFF2-40B4-BE49-F238E27FC236}">
                  <a16:creationId xmlns:a16="http://schemas.microsoft.com/office/drawing/2014/main" id="{6CCE10DC-B4C3-DC0C-900F-B12AE989D710}"/>
                </a:ext>
              </a:extLst>
            </p:cNvPr>
            <p:cNvGrpSpPr/>
            <p:nvPr/>
          </p:nvGrpSpPr>
          <p:grpSpPr>
            <a:xfrm>
              <a:off x="6930541" y="2803272"/>
              <a:ext cx="478364" cy="148067"/>
              <a:chOff x="6503670" y="2196465"/>
              <a:chExt cx="478364" cy="148067"/>
            </a:xfrm>
          </p:grpSpPr>
          <p:sp>
            <p:nvSpPr>
              <p:cNvPr id="192" name="Flowchart: Connector 191">
                <a:extLst>
                  <a:ext uri="{FF2B5EF4-FFF2-40B4-BE49-F238E27FC236}">
                    <a16:creationId xmlns:a16="http://schemas.microsoft.com/office/drawing/2014/main" id="{1CE6F844-BF11-618A-FF5B-00989EAAAF53}"/>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lowchart: Connector 192">
                <a:extLst>
                  <a:ext uri="{FF2B5EF4-FFF2-40B4-BE49-F238E27FC236}">
                    <a16:creationId xmlns:a16="http://schemas.microsoft.com/office/drawing/2014/main" id="{ECF1262A-5101-1770-84FB-9EAF932751B8}"/>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lowchart: Connector 193">
                <a:extLst>
                  <a:ext uri="{FF2B5EF4-FFF2-40B4-BE49-F238E27FC236}">
                    <a16:creationId xmlns:a16="http://schemas.microsoft.com/office/drawing/2014/main" id="{1B085F7D-CCF2-6479-C33F-220A2A4891E0}"/>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Flowchart: Connector 194">
                <a:extLst>
                  <a:ext uri="{FF2B5EF4-FFF2-40B4-BE49-F238E27FC236}">
                    <a16:creationId xmlns:a16="http://schemas.microsoft.com/office/drawing/2014/main" id="{CDAAD999-50E9-044E-E4EC-3F61503826F9}"/>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2" name="Group 171">
              <a:extLst>
                <a:ext uri="{FF2B5EF4-FFF2-40B4-BE49-F238E27FC236}">
                  <a16:creationId xmlns:a16="http://schemas.microsoft.com/office/drawing/2014/main" id="{55C88358-3EB1-79F1-5A21-9F9ECE9B144B}"/>
                </a:ext>
              </a:extLst>
            </p:cNvPr>
            <p:cNvGrpSpPr/>
            <p:nvPr/>
          </p:nvGrpSpPr>
          <p:grpSpPr>
            <a:xfrm>
              <a:off x="6282965" y="2977466"/>
              <a:ext cx="478364" cy="148067"/>
              <a:chOff x="6503670" y="2196465"/>
              <a:chExt cx="478364" cy="148067"/>
            </a:xfrm>
          </p:grpSpPr>
          <p:sp>
            <p:nvSpPr>
              <p:cNvPr id="188" name="Flowchart: Connector 187">
                <a:extLst>
                  <a:ext uri="{FF2B5EF4-FFF2-40B4-BE49-F238E27FC236}">
                    <a16:creationId xmlns:a16="http://schemas.microsoft.com/office/drawing/2014/main" id="{379DD685-4AE6-DF3B-4333-EAAD7EE90EF8}"/>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Flowchart: Connector 188">
                <a:extLst>
                  <a:ext uri="{FF2B5EF4-FFF2-40B4-BE49-F238E27FC236}">
                    <a16:creationId xmlns:a16="http://schemas.microsoft.com/office/drawing/2014/main" id="{E818A87C-F545-195B-B081-E32BFF6876D9}"/>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Flowchart: Connector 189">
                <a:extLst>
                  <a:ext uri="{FF2B5EF4-FFF2-40B4-BE49-F238E27FC236}">
                    <a16:creationId xmlns:a16="http://schemas.microsoft.com/office/drawing/2014/main" id="{CC3D6B7A-A7B0-82C2-AA6F-51F60F4D0F27}"/>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Flowchart: Connector 190">
                <a:extLst>
                  <a:ext uri="{FF2B5EF4-FFF2-40B4-BE49-F238E27FC236}">
                    <a16:creationId xmlns:a16="http://schemas.microsoft.com/office/drawing/2014/main" id="{7E46BFD2-A313-BB8E-25BD-9AAAE5BE5A19}"/>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72">
              <a:extLst>
                <a:ext uri="{FF2B5EF4-FFF2-40B4-BE49-F238E27FC236}">
                  <a16:creationId xmlns:a16="http://schemas.microsoft.com/office/drawing/2014/main" id="{73691520-B4CB-9C9E-8683-C94B5CA39565}"/>
                </a:ext>
              </a:extLst>
            </p:cNvPr>
            <p:cNvGrpSpPr/>
            <p:nvPr/>
          </p:nvGrpSpPr>
          <p:grpSpPr>
            <a:xfrm>
              <a:off x="6763472" y="2977466"/>
              <a:ext cx="478364" cy="148067"/>
              <a:chOff x="6503670" y="2196465"/>
              <a:chExt cx="478364" cy="148067"/>
            </a:xfrm>
          </p:grpSpPr>
          <p:sp>
            <p:nvSpPr>
              <p:cNvPr id="184" name="Flowchart: Connector 183">
                <a:extLst>
                  <a:ext uri="{FF2B5EF4-FFF2-40B4-BE49-F238E27FC236}">
                    <a16:creationId xmlns:a16="http://schemas.microsoft.com/office/drawing/2014/main" id="{63B89CF3-3221-808F-86D6-8B83FC4A6D0C}"/>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Flowchart: Connector 184">
                <a:extLst>
                  <a:ext uri="{FF2B5EF4-FFF2-40B4-BE49-F238E27FC236}">
                    <a16:creationId xmlns:a16="http://schemas.microsoft.com/office/drawing/2014/main" id="{DB0AF36B-02E7-BFF4-34B9-6F5ED69D6120}"/>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lowchart: Connector 185">
                <a:extLst>
                  <a:ext uri="{FF2B5EF4-FFF2-40B4-BE49-F238E27FC236}">
                    <a16:creationId xmlns:a16="http://schemas.microsoft.com/office/drawing/2014/main" id="{455DD194-FDFE-1124-6EE7-76623BA7513D}"/>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Flowchart: Connector 186">
                <a:extLst>
                  <a:ext uri="{FF2B5EF4-FFF2-40B4-BE49-F238E27FC236}">
                    <a16:creationId xmlns:a16="http://schemas.microsoft.com/office/drawing/2014/main" id="{E4C64ED4-B407-F111-5877-19EE9B8E226B}"/>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4" name="Group 173">
              <a:extLst>
                <a:ext uri="{FF2B5EF4-FFF2-40B4-BE49-F238E27FC236}">
                  <a16:creationId xmlns:a16="http://schemas.microsoft.com/office/drawing/2014/main" id="{C905650C-B317-2707-EE0E-8F92560DA6F8}"/>
                </a:ext>
              </a:extLst>
            </p:cNvPr>
            <p:cNvGrpSpPr/>
            <p:nvPr/>
          </p:nvGrpSpPr>
          <p:grpSpPr>
            <a:xfrm>
              <a:off x="6094392" y="3146192"/>
              <a:ext cx="478364" cy="148067"/>
              <a:chOff x="6503670" y="2196465"/>
              <a:chExt cx="478364" cy="148067"/>
            </a:xfrm>
          </p:grpSpPr>
          <p:sp>
            <p:nvSpPr>
              <p:cNvPr id="180" name="Flowchart: Connector 179">
                <a:extLst>
                  <a:ext uri="{FF2B5EF4-FFF2-40B4-BE49-F238E27FC236}">
                    <a16:creationId xmlns:a16="http://schemas.microsoft.com/office/drawing/2014/main" id="{FD661D70-8E40-FEF8-CDB4-7FB084C2256F}"/>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lowchart: Connector 180">
                <a:extLst>
                  <a:ext uri="{FF2B5EF4-FFF2-40B4-BE49-F238E27FC236}">
                    <a16:creationId xmlns:a16="http://schemas.microsoft.com/office/drawing/2014/main" id="{5C0ACC93-AC39-DC89-2C8D-7055E5536010}"/>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lowchart: Connector 181">
                <a:extLst>
                  <a:ext uri="{FF2B5EF4-FFF2-40B4-BE49-F238E27FC236}">
                    <a16:creationId xmlns:a16="http://schemas.microsoft.com/office/drawing/2014/main" id="{22B994D4-FEC3-3F25-E89F-56D640C2467A}"/>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lowchart: Connector 182">
                <a:extLst>
                  <a:ext uri="{FF2B5EF4-FFF2-40B4-BE49-F238E27FC236}">
                    <a16:creationId xmlns:a16="http://schemas.microsoft.com/office/drawing/2014/main" id="{3EB81838-26F3-9088-CE2F-76962A4C1404}"/>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5" name="Group 174">
              <a:extLst>
                <a:ext uri="{FF2B5EF4-FFF2-40B4-BE49-F238E27FC236}">
                  <a16:creationId xmlns:a16="http://schemas.microsoft.com/office/drawing/2014/main" id="{36E04623-86D5-525F-BDE6-E0B3937030BA}"/>
                </a:ext>
              </a:extLst>
            </p:cNvPr>
            <p:cNvGrpSpPr/>
            <p:nvPr/>
          </p:nvGrpSpPr>
          <p:grpSpPr>
            <a:xfrm>
              <a:off x="6554579" y="3146192"/>
              <a:ext cx="478364" cy="148067"/>
              <a:chOff x="6503670" y="2196465"/>
              <a:chExt cx="478364" cy="148067"/>
            </a:xfrm>
          </p:grpSpPr>
          <p:sp>
            <p:nvSpPr>
              <p:cNvPr id="176" name="Flowchart: Connector 175">
                <a:extLst>
                  <a:ext uri="{FF2B5EF4-FFF2-40B4-BE49-F238E27FC236}">
                    <a16:creationId xmlns:a16="http://schemas.microsoft.com/office/drawing/2014/main" id="{15F06C49-92AC-A782-C9FE-77B0D3AB1B9E}"/>
                  </a:ext>
                </a:extLst>
              </p:cNvPr>
              <p:cNvSpPr/>
              <p:nvPr/>
            </p:nvSpPr>
            <p:spPr>
              <a:xfrm>
                <a:off x="650367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Flowchart: Connector 176">
                <a:extLst>
                  <a:ext uri="{FF2B5EF4-FFF2-40B4-BE49-F238E27FC236}">
                    <a16:creationId xmlns:a16="http://schemas.microsoft.com/office/drawing/2014/main" id="{9E2AB433-28C9-CF14-1D2A-C931EDBC8EF0}"/>
                  </a:ext>
                </a:extLst>
              </p:cNvPr>
              <p:cNvSpPr/>
              <p:nvPr/>
            </p:nvSpPr>
            <p:spPr>
              <a:xfrm>
                <a:off x="6717530" y="2277572"/>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Connector 177">
                <a:extLst>
                  <a:ext uri="{FF2B5EF4-FFF2-40B4-BE49-F238E27FC236}">
                    <a16:creationId xmlns:a16="http://schemas.microsoft.com/office/drawing/2014/main" id="{BAB74E2C-2F42-8B9E-2E14-83D7E836FABA}"/>
                  </a:ext>
                </a:extLst>
              </p:cNvPr>
              <p:cNvSpPr/>
              <p:nvPr/>
            </p:nvSpPr>
            <p:spPr>
              <a:xfrm>
                <a:off x="659726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Connector 178">
                <a:extLst>
                  <a:ext uri="{FF2B5EF4-FFF2-40B4-BE49-F238E27FC236}">
                    <a16:creationId xmlns:a16="http://schemas.microsoft.com/office/drawing/2014/main" id="{30A31358-9182-F7BF-A58B-541B6EB61BAF}"/>
                  </a:ext>
                </a:extLst>
              </p:cNvPr>
              <p:cNvSpPr/>
              <p:nvPr/>
            </p:nvSpPr>
            <p:spPr>
              <a:xfrm>
                <a:off x="6811125" y="2196465"/>
                <a:ext cx="170909" cy="6696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 name="Content Placeholder 25">
            <a:extLst>
              <a:ext uri="{FF2B5EF4-FFF2-40B4-BE49-F238E27FC236}">
                <a16:creationId xmlns:a16="http://schemas.microsoft.com/office/drawing/2014/main" id="{36395634-4BC8-18E5-F704-E4D1492AF842}"/>
              </a:ext>
            </a:extLst>
          </p:cNvPr>
          <p:cNvSpPr>
            <a:spLocks noGrp="1"/>
          </p:cNvSpPr>
          <p:nvPr>
            <p:ph sz="quarter" idx="10"/>
          </p:nvPr>
        </p:nvSpPr>
        <p:spPr/>
        <p:txBody>
          <a:bodyPr/>
          <a:lstStyle/>
          <a:p>
            <a:r>
              <a:rPr lang="en-US" b="1" dirty="0"/>
              <a:t>Passive Interposer</a:t>
            </a:r>
            <a:endParaRPr lang="en-US" dirty="0"/>
          </a:p>
          <a:p>
            <a:r>
              <a:rPr lang="en-US" dirty="0"/>
              <a:t>A Square 2-D Grid with two transceivers on each edge. </a:t>
            </a:r>
          </a:p>
          <a:p>
            <a:r>
              <a:rPr lang="en-US" dirty="0"/>
              <a:t>Allow chiplets to </a:t>
            </a:r>
            <a:r>
              <a:rPr lang="en-US" b="1" dirty="0"/>
              <a:t>rotate</a:t>
            </a:r>
            <a:endParaRPr lang="en-US" dirty="0"/>
          </a:p>
        </p:txBody>
      </p:sp>
      <p:pic>
        <p:nvPicPr>
          <p:cNvPr id="29" name="Picture 28">
            <a:extLst>
              <a:ext uri="{FF2B5EF4-FFF2-40B4-BE49-F238E27FC236}">
                <a16:creationId xmlns:a16="http://schemas.microsoft.com/office/drawing/2014/main" id="{53986C5E-7DC5-DC09-F284-01A640A865B4}"/>
              </a:ext>
            </a:extLst>
          </p:cNvPr>
          <p:cNvPicPr>
            <a:picLocks noChangeAspect="1"/>
          </p:cNvPicPr>
          <p:nvPr/>
        </p:nvPicPr>
        <p:blipFill>
          <a:blip r:embed="rId5"/>
          <a:stretch>
            <a:fillRect/>
          </a:stretch>
        </p:blipFill>
        <p:spPr>
          <a:xfrm>
            <a:off x="3481308" y="2760640"/>
            <a:ext cx="1583718" cy="1576223"/>
          </a:xfrm>
          <a:prstGeom prst="rect">
            <a:avLst/>
          </a:prstGeom>
        </p:spPr>
      </p:pic>
      <p:grpSp>
        <p:nvGrpSpPr>
          <p:cNvPr id="37" name="Group 36">
            <a:extLst>
              <a:ext uri="{FF2B5EF4-FFF2-40B4-BE49-F238E27FC236}">
                <a16:creationId xmlns:a16="http://schemas.microsoft.com/office/drawing/2014/main" id="{E01FD65C-7A79-AFD2-E859-B514C739E200}"/>
              </a:ext>
            </a:extLst>
          </p:cNvPr>
          <p:cNvGrpSpPr/>
          <p:nvPr/>
        </p:nvGrpSpPr>
        <p:grpSpPr>
          <a:xfrm>
            <a:off x="202046" y="2791954"/>
            <a:ext cx="4823150" cy="1516766"/>
            <a:chOff x="202046" y="2791954"/>
            <a:chExt cx="4823150" cy="1516766"/>
          </a:xfrm>
        </p:grpSpPr>
        <p:sp>
          <p:nvSpPr>
            <p:cNvPr id="30" name="Rectangle 29">
              <a:extLst>
                <a:ext uri="{FF2B5EF4-FFF2-40B4-BE49-F238E27FC236}">
                  <a16:creationId xmlns:a16="http://schemas.microsoft.com/office/drawing/2014/main" id="{F69A70B0-87D1-174E-D133-8919CA50D5E3}"/>
                </a:ext>
              </a:extLst>
            </p:cNvPr>
            <p:cNvSpPr/>
            <p:nvPr/>
          </p:nvSpPr>
          <p:spPr>
            <a:xfrm>
              <a:off x="3874624" y="3934656"/>
              <a:ext cx="795449" cy="374064"/>
            </a:xfrm>
            <a:prstGeom prst="rect">
              <a:avLst/>
            </a:prstGeom>
            <a:solidFill>
              <a:srgbClr val="FF0000">
                <a:alpha val="50196"/>
              </a:srgbClr>
            </a:solidFill>
            <a:ln>
              <a:solidFill>
                <a:srgbClr val="FF0000">
                  <a:alpha val="6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0E8F3EB-5487-A2AE-28AB-B938D90F8DE1}"/>
                </a:ext>
              </a:extLst>
            </p:cNvPr>
            <p:cNvSpPr/>
            <p:nvPr/>
          </p:nvSpPr>
          <p:spPr>
            <a:xfrm>
              <a:off x="3518682" y="3146738"/>
              <a:ext cx="359513" cy="797319"/>
            </a:xfrm>
            <a:prstGeom prst="rect">
              <a:avLst/>
            </a:prstGeom>
            <a:solidFill>
              <a:srgbClr val="FF0000">
                <a:alpha val="50196"/>
              </a:srgbClr>
            </a:solidFill>
            <a:ln>
              <a:solidFill>
                <a:srgbClr val="FF0000">
                  <a:alpha val="6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12E2C0-91AA-586C-0F72-16BE8F851839}"/>
                </a:ext>
              </a:extLst>
            </p:cNvPr>
            <p:cNvSpPr/>
            <p:nvPr/>
          </p:nvSpPr>
          <p:spPr>
            <a:xfrm>
              <a:off x="4658713" y="3156616"/>
              <a:ext cx="366483" cy="797319"/>
            </a:xfrm>
            <a:prstGeom prst="rect">
              <a:avLst/>
            </a:prstGeom>
            <a:solidFill>
              <a:srgbClr val="FF0000">
                <a:alpha val="50196"/>
              </a:srgbClr>
            </a:solidFill>
            <a:ln>
              <a:solidFill>
                <a:srgbClr val="FF0000">
                  <a:alpha val="6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3E34AAA-63D8-4D81-FF86-C2D9F93E57DB}"/>
                </a:ext>
              </a:extLst>
            </p:cNvPr>
            <p:cNvSpPr/>
            <p:nvPr/>
          </p:nvSpPr>
          <p:spPr>
            <a:xfrm>
              <a:off x="3873806" y="2791954"/>
              <a:ext cx="795449" cy="387625"/>
            </a:xfrm>
            <a:prstGeom prst="rect">
              <a:avLst/>
            </a:prstGeom>
            <a:solidFill>
              <a:srgbClr val="FF0000">
                <a:alpha val="50196"/>
              </a:srgbClr>
            </a:solidFill>
            <a:ln>
              <a:solidFill>
                <a:srgbClr val="FF0000">
                  <a:alpha val="6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09EEB230-D85F-F126-1BE5-BC81BFB101A9}"/>
                </a:ext>
              </a:extLst>
            </p:cNvPr>
            <p:cNvCxnSpPr>
              <a:cxnSpLocks/>
            </p:cNvCxnSpPr>
            <p:nvPr/>
          </p:nvCxnSpPr>
          <p:spPr>
            <a:xfrm>
              <a:off x="2993999" y="3254062"/>
              <a:ext cx="423525" cy="21792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2486569C-5B90-36D9-A556-0CA8D13807FD}"/>
                </a:ext>
              </a:extLst>
            </p:cNvPr>
            <p:cNvSpPr txBox="1"/>
            <p:nvPr/>
          </p:nvSpPr>
          <p:spPr>
            <a:xfrm>
              <a:off x="202046" y="2838651"/>
              <a:ext cx="3000409" cy="738664"/>
            </a:xfrm>
            <a:prstGeom prst="rect">
              <a:avLst/>
            </a:prstGeom>
            <a:noFill/>
          </p:spPr>
          <p:txBody>
            <a:bodyPr wrap="square" rtlCol="0">
              <a:spAutoFit/>
            </a:bodyPr>
            <a:lstStyle/>
            <a:p>
              <a:r>
                <a:rPr lang="en-US">
                  <a:solidFill>
                    <a:srgbClr val="FF0000"/>
                  </a:solidFill>
                </a:rPr>
                <a:t>High-density, length-matched wires for high-speed communication</a:t>
              </a:r>
            </a:p>
            <a:p>
              <a:endParaRPr lang="en-US">
                <a:solidFill>
                  <a:srgbClr val="FF0000"/>
                </a:solidFill>
              </a:endParaRPr>
            </a:p>
          </p:txBody>
        </p:sp>
      </p:grpSp>
      <p:grpSp>
        <p:nvGrpSpPr>
          <p:cNvPr id="45" name="Group 44">
            <a:extLst>
              <a:ext uri="{FF2B5EF4-FFF2-40B4-BE49-F238E27FC236}">
                <a16:creationId xmlns:a16="http://schemas.microsoft.com/office/drawing/2014/main" id="{5080EC0E-EF4E-704B-69F7-F0515FFD923B}"/>
              </a:ext>
            </a:extLst>
          </p:cNvPr>
          <p:cNvGrpSpPr/>
          <p:nvPr/>
        </p:nvGrpSpPr>
        <p:grpSpPr>
          <a:xfrm>
            <a:off x="241536" y="3187785"/>
            <a:ext cx="4417177" cy="738664"/>
            <a:chOff x="241536" y="3187785"/>
            <a:chExt cx="4417177" cy="738664"/>
          </a:xfrm>
        </p:grpSpPr>
        <p:sp>
          <p:nvSpPr>
            <p:cNvPr id="38" name="Rectangle 37">
              <a:extLst>
                <a:ext uri="{FF2B5EF4-FFF2-40B4-BE49-F238E27FC236}">
                  <a16:creationId xmlns:a16="http://schemas.microsoft.com/office/drawing/2014/main" id="{B0B5DF79-30EC-6D3C-6354-D297C9B4FF83}"/>
                </a:ext>
              </a:extLst>
            </p:cNvPr>
            <p:cNvSpPr/>
            <p:nvPr/>
          </p:nvSpPr>
          <p:spPr>
            <a:xfrm>
              <a:off x="3903153" y="3187785"/>
              <a:ext cx="755560" cy="738664"/>
            </a:xfrm>
            <a:prstGeom prst="rect">
              <a:avLst/>
            </a:prstGeom>
            <a:solidFill>
              <a:srgbClr val="00B0F0">
                <a:alpha val="69804"/>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D6EAAD62-5814-970C-A58C-235016BB3F83}"/>
                </a:ext>
              </a:extLst>
            </p:cNvPr>
            <p:cNvSpPr txBox="1"/>
            <p:nvPr/>
          </p:nvSpPr>
          <p:spPr>
            <a:xfrm>
              <a:off x="241536" y="3363022"/>
              <a:ext cx="2921428" cy="523220"/>
            </a:xfrm>
            <a:prstGeom prst="rect">
              <a:avLst/>
            </a:prstGeom>
            <a:noFill/>
            <a:ln>
              <a:noFill/>
            </a:ln>
          </p:spPr>
          <p:txBody>
            <a:bodyPr wrap="square" rtlCol="0">
              <a:spAutoFit/>
            </a:bodyPr>
            <a:lstStyle/>
            <a:p>
              <a:r>
                <a:rPr lang="en-US">
                  <a:solidFill>
                    <a:srgbClr val="00B0F0"/>
                  </a:solidFill>
                </a:rPr>
                <a:t>Low-density, large bumps for power and clock distribution</a:t>
              </a:r>
            </a:p>
          </p:txBody>
        </p:sp>
        <p:cxnSp>
          <p:nvCxnSpPr>
            <p:cNvPr id="43" name="Straight Arrow Connector 42">
              <a:extLst>
                <a:ext uri="{FF2B5EF4-FFF2-40B4-BE49-F238E27FC236}">
                  <a16:creationId xmlns:a16="http://schemas.microsoft.com/office/drawing/2014/main" id="{4C811FB6-9BCB-F124-B1C3-1236B4F8608D}"/>
                </a:ext>
              </a:extLst>
            </p:cNvPr>
            <p:cNvCxnSpPr>
              <a:cxnSpLocks/>
            </p:cNvCxnSpPr>
            <p:nvPr/>
          </p:nvCxnSpPr>
          <p:spPr>
            <a:xfrm>
              <a:off x="2841374" y="3668483"/>
              <a:ext cx="965276" cy="0"/>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B576414B-C4B5-670C-FE28-5956C6A88D45}"/>
              </a:ext>
            </a:extLst>
          </p:cNvPr>
          <p:cNvGrpSpPr/>
          <p:nvPr/>
        </p:nvGrpSpPr>
        <p:grpSpPr>
          <a:xfrm>
            <a:off x="239475" y="2795000"/>
            <a:ext cx="4794503" cy="1658022"/>
            <a:chOff x="241536" y="2795964"/>
            <a:chExt cx="4794503" cy="1658022"/>
          </a:xfrm>
        </p:grpSpPr>
        <p:sp>
          <p:nvSpPr>
            <p:cNvPr id="48" name="TextBox 47">
              <a:extLst>
                <a:ext uri="{FF2B5EF4-FFF2-40B4-BE49-F238E27FC236}">
                  <a16:creationId xmlns:a16="http://schemas.microsoft.com/office/drawing/2014/main" id="{44457527-749C-DA75-17A9-78606DE5647D}"/>
                </a:ext>
              </a:extLst>
            </p:cNvPr>
            <p:cNvSpPr txBox="1"/>
            <p:nvPr/>
          </p:nvSpPr>
          <p:spPr>
            <a:xfrm>
              <a:off x="241536" y="3930766"/>
              <a:ext cx="2921428" cy="523220"/>
            </a:xfrm>
            <a:prstGeom prst="rect">
              <a:avLst/>
            </a:prstGeom>
            <a:noFill/>
            <a:ln>
              <a:noFill/>
            </a:ln>
          </p:spPr>
          <p:txBody>
            <a:bodyPr wrap="square" rtlCol="0">
              <a:spAutoFit/>
            </a:bodyPr>
            <a:lstStyle/>
            <a:p>
              <a:r>
                <a:rPr lang="en-US">
                  <a:solidFill>
                    <a:srgbClr val="00B050"/>
                  </a:solidFill>
                </a:rPr>
                <a:t>Low-density, length-unmatched wires for slow sideband</a:t>
              </a:r>
            </a:p>
          </p:txBody>
        </p:sp>
        <p:cxnSp>
          <p:nvCxnSpPr>
            <p:cNvPr id="49" name="Straight Arrow Connector 48">
              <a:extLst>
                <a:ext uri="{FF2B5EF4-FFF2-40B4-BE49-F238E27FC236}">
                  <a16:creationId xmlns:a16="http://schemas.microsoft.com/office/drawing/2014/main" id="{22CF9879-39BD-21DC-6459-34165BF0C721}"/>
                </a:ext>
              </a:extLst>
            </p:cNvPr>
            <p:cNvCxnSpPr>
              <a:cxnSpLocks/>
            </p:cNvCxnSpPr>
            <p:nvPr/>
          </p:nvCxnSpPr>
          <p:spPr>
            <a:xfrm flipV="1">
              <a:off x="2723647" y="4192376"/>
              <a:ext cx="732704" cy="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E1B07E7-6F37-BF5B-1CB5-38E5324A3316}"/>
                </a:ext>
              </a:extLst>
            </p:cNvPr>
            <p:cNvSpPr/>
            <p:nvPr/>
          </p:nvSpPr>
          <p:spPr>
            <a:xfrm>
              <a:off x="3519842" y="2796012"/>
              <a:ext cx="353964" cy="355459"/>
            </a:xfrm>
            <a:prstGeom prst="rect">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12937EF-8E4F-C8A7-45E9-EEB7F2A7A12F}"/>
                </a:ext>
              </a:extLst>
            </p:cNvPr>
            <p:cNvSpPr/>
            <p:nvPr/>
          </p:nvSpPr>
          <p:spPr>
            <a:xfrm>
              <a:off x="4677724" y="2795964"/>
              <a:ext cx="358315" cy="360778"/>
            </a:xfrm>
            <a:prstGeom prst="rect">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30519143-2A57-B51E-3A8E-1F46A78C63EE}"/>
                </a:ext>
              </a:extLst>
            </p:cNvPr>
            <p:cNvSpPr/>
            <p:nvPr/>
          </p:nvSpPr>
          <p:spPr>
            <a:xfrm>
              <a:off x="3519842" y="3943903"/>
              <a:ext cx="358354" cy="373988"/>
            </a:xfrm>
            <a:prstGeom prst="rect">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ABD90E3-19F8-A6E2-0B5A-EC2C854E401B}"/>
                </a:ext>
              </a:extLst>
            </p:cNvPr>
            <p:cNvSpPr/>
            <p:nvPr/>
          </p:nvSpPr>
          <p:spPr>
            <a:xfrm>
              <a:off x="4663674" y="3945460"/>
              <a:ext cx="364714" cy="367229"/>
            </a:xfrm>
            <a:prstGeom prst="rect">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146">
            <a:extLst>
              <a:ext uri="{FF2B5EF4-FFF2-40B4-BE49-F238E27FC236}">
                <a16:creationId xmlns:a16="http://schemas.microsoft.com/office/drawing/2014/main" id="{EF61DEDC-B0CA-F803-C37E-F6F2CFE7EF17}"/>
              </a:ext>
            </a:extLst>
          </p:cNvPr>
          <p:cNvGrpSpPr/>
          <p:nvPr/>
        </p:nvGrpSpPr>
        <p:grpSpPr>
          <a:xfrm>
            <a:off x="5460391" y="2047036"/>
            <a:ext cx="2941636" cy="1350454"/>
            <a:chOff x="5460391" y="2047036"/>
            <a:chExt cx="2941636" cy="1350454"/>
          </a:xfrm>
        </p:grpSpPr>
        <p:sp>
          <p:nvSpPr>
            <p:cNvPr id="143" name="Parallelogram 142">
              <a:extLst>
                <a:ext uri="{FF2B5EF4-FFF2-40B4-BE49-F238E27FC236}">
                  <a16:creationId xmlns:a16="http://schemas.microsoft.com/office/drawing/2014/main" id="{FBC7B60F-B3A0-EDC6-2A18-49C0DC01DE0B}"/>
                </a:ext>
              </a:extLst>
            </p:cNvPr>
            <p:cNvSpPr/>
            <p:nvPr/>
          </p:nvSpPr>
          <p:spPr>
            <a:xfrm>
              <a:off x="6831081" y="2047036"/>
              <a:ext cx="1316359" cy="217298"/>
            </a:xfrm>
            <a:prstGeom prst="parallelogram">
              <a:avLst>
                <a:gd name="adj" fmla="val 98420"/>
              </a:avLst>
            </a:prstGeom>
            <a:solidFill>
              <a:srgbClr val="FF0000">
                <a:alpha val="69804"/>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Parallelogram 143">
              <a:extLst>
                <a:ext uri="{FF2B5EF4-FFF2-40B4-BE49-F238E27FC236}">
                  <a16:creationId xmlns:a16="http://schemas.microsoft.com/office/drawing/2014/main" id="{5953A038-EE1E-65FD-B02C-839E0A94C401}"/>
                </a:ext>
              </a:extLst>
            </p:cNvPr>
            <p:cNvSpPr/>
            <p:nvPr/>
          </p:nvSpPr>
          <p:spPr>
            <a:xfrm>
              <a:off x="5695190" y="3183630"/>
              <a:ext cx="1332786" cy="213860"/>
            </a:xfrm>
            <a:prstGeom prst="parallelogram">
              <a:avLst>
                <a:gd name="adj" fmla="val 98420"/>
              </a:avLst>
            </a:prstGeom>
            <a:solidFill>
              <a:srgbClr val="FF0000">
                <a:alpha val="69804"/>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Parallelogram 144">
              <a:extLst>
                <a:ext uri="{FF2B5EF4-FFF2-40B4-BE49-F238E27FC236}">
                  <a16:creationId xmlns:a16="http://schemas.microsoft.com/office/drawing/2014/main" id="{02A595FB-127C-1331-4C14-6E7DBF442431}"/>
                </a:ext>
              </a:extLst>
            </p:cNvPr>
            <p:cNvSpPr/>
            <p:nvPr/>
          </p:nvSpPr>
          <p:spPr>
            <a:xfrm>
              <a:off x="5460391" y="2263402"/>
              <a:ext cx="1356849" cy="924537"/>
            </a:xfrm>
            <a:prstGeom prst="parallelogram">
              <a:avLst>
                <a:gd name="adj" fmla="val 98420"/>
              </a:avLst>
            </a:prstGeom>
            <a:solidFill>
              <a:srgbClr val="FF0000">
                <a:alpha val="69804"/>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Parallelogram 145">
              <a:extLst>
                <a:ext uri="{FF2B5EF4-FFF2-40B4-BE49-F238E27FC236}">
                  <a16:creationId xmlns:a16="http://schemas.microsoft.com/office/drawing/2014/main" id="{E1A3E889-40CB-06A6-5882-936C0C863E09}"/>
                </a:ext>
              </a:extLst>
            </p:cNvPr>
            <p:cNvSpPr/>
            <p:nvPr/>
          </p:nvSpPr>
          <p:spPr>
            <a:xfrm>
              <a:off x="7044079" y="2283511"/>
              <a:ext cx="1357948" cy="895282"/>
            </a:xfrm>
            <a:prstGeom prst="parallelogram">
              <a:avLst>
                <a:gd name="adj" fmla="val 98420"/>
              </a:avLst>
            </a:prstGeom>
            <a:solidFill>
              <a:srgbClr val="FF0000">
                <a:alpha val="69804"/>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8" name="Parallelogram 147">
            <a:extLst>
              <a:ext uri="{FF2B5EF4-FFF2-40B4-BE49-F238E27FC236}">
                <a16:creationId xmlns:a16="http://schemas.microsoft.com/office/drawing/2014/main" id="{43870ADB-B6F6-9C47-C591-71B7A797379C}"/>
              </a:ext>
            </a:extLst>
          </p:cNvPr>
          <p:cNvSpPr/>
          <p:nvPr/>
        </p:nvSpPr>
        <p:spPr>
          <a:xfrm>
            <a:off x="5954122" y="2290893"/>
            <a:ext cx="1906762" cy="894891"/>
          </a:xfrm>
          <a:prstGeom prst="parallelogram">
            <a:avLst>
              <a:gd name="adj" fmla="val 98420"/>
            </a:avLst>
          </a:prstGeom>
          <a:solidFill>
            <a:srgbClr val="00B0F0">
              <a:alpha val="69804"/>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 name="Group 152">
            <a:extLst>
              <a:ext uri="{FF2B5EF4-FFF2-40B4-BE49-F238E27FC236}">
                <a16:creationId xmlns:a16="http://schemas.microsoft.com/office/drawing/2014/main" id="{710313F0-21D6-0838-3A62-FAA06E91010D}"/>
              </a:ext>
            </a:extLst>
          </p:cNvPr>
          <p:cNvGrpSpPr/>
          <p:nvPr/>
        </p:nvGrpSpPr>
        <p:grpSpPr>
          <a:xfrm>
            <a:off x="5222044" y="2024513"/>
            <a:ext cx="3402057" cy="1378857"/>
            <a:chOff x="5222044" y="2024513"/>
            <a:chExt cx="3402057" cy="1378857"/>
          </a:xfrm>
        </p:grpSpPr>
        <p:sp>
          <p:nvSpPr>
            <p:cNvPr id="149" name="Parallelogram 148">
              <a:extLst>
                <a:ext uri="{FF2B5EF4-FFF2-40B4-BE49-F238E27FC236}">
                  <a16:creationId xmlns:a16="http://schemas.microsoft.com/office/drawing/2014/main" id="{75443BF9-AA79-F419-2291-F2207F300605}"/>
                </a:ext>
              </a:extLst>
            </p:cNvPr>
            <p:cNvSpPr/>
            <p:nvPr/>
          </p:nvSpPr>
          <p:spPr>
            <a:xfrm>
              <a:off x="5222044" y="3197269"/>
              <a:ext cx="649974" cy="206101"/>
            </a:xfrm>
            <a:prstGeom prst="parallelogram">
              <a:avLst>
                <a:gd name="adj" fmla="val 98420"/>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Parallelogram 149">
              <a:extLst>
                <a:ext uri="{FF2B5EF4-FFF2-40B4-BE49-F238E27FC236}">
                  <a16:creationId xmlns:a16="http://schemas.microsoft.com/office/drawing/2014/main" id="{1608BD4A-12C4-490D-F47E-B8ED10777ABA}"/>
                </a:ext>
              </a:extLst>
            </p:cNvPr>
            <p:cNvSpPr/>
            <p:nvPr/>
          </p:nvSpPr>
          <p:spPr>
            <a:xfrm>
              <a:off x="6376559" y="2024513"/>
              <a:ext cx="675667" cy="231110"/>
            </a:xfrm>
            <a:prstGeom prst="parallelogram">
              <a:avLst>
                <a:gd name="adj" fmla="val 98420"/>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Parallelogram 150">
              <a:extLst>
                <a:ext uri="{FF2B5EF4-FFF2-40B4-BE49-F238E27FC236}">
                  <a16:creationId xmlns:a16="http://schemas.microsoft.com/office/drawing/2014/main" id="{7373E451-1474-4931-89EA-985240C66903}"/>
                </a:ext>
              </a:extLst>
            </p:cNvPr>
            <p:cNvSpPr/>
            <p:nvPr/>
          </p:nvSpPr>
          <p:spPr>
            <a:xfrm>
              <a:off x="7962960" y="2047037"/>
              <a:ext cx="661141" cy="215004"/>
            </a:xfrm>
            <a:prstGeom prst="parallelogram">
              <a:avLst>
                <a:gd name="adj" fmla="val 98420"/>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Parallelogram 151">
              <a:extLst>
                <a:ext uri="{FF2B5EF4-FFF2-40B4-BE49-F238E27FC236}">
                  <a16:creationId xmlns:a16="http://schemas.microsoft.com/office/drawing/2014/main" id="{F48E66AF-05FB-5DDA-D8D8-20E04FA9FDF6}"/>
                </a:ext>
              </a:extLst>
            </p:cNvPr>
            <p:cNvSpPr/>
            <p:nvPr/>
          </p:nvSpPr>
          <p:spPr>
            <a:xfrm>
              <a:off x="6847678" y="3196877"/>
              <a:ext cx="635380" cy="165418"/>
            </a:xfrm>
            <a:prstGeom prst="parallelogram">
              <a:avLst>
                <a:gd name="adj" fmla="val 98420"/>
              </a:avLst>
            </a:prstGeom>
            <a:solidFill>
              <a:srgbClr val="00B050">
                <a:alpha val="69804"/>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4" name="TextBox 153">
            <a:extLst>
              <a:ext uri="{FF2B5EF4-FFF2-40B4-BE49-F238E27FC236}">
                <a16:creationId xmlns:a16="http://schemas.microsoft.com/office/drawing/2014/main" id="{37E0CD96-2AB5-926A-7B69-D6B86BBB8839}"/>
              </a:ext>
            </a:extLst>
          </p:cNvPr>
          <p:cNvSpPr txBox="1"/>
          <p:nvPr/>
        </p:nvSpPr>
        <p:spPr>
          <a:xfrm>
            <a:off x="5787582" y="3819249"/>
            <a:ext cx="2146742"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t>Chiplet (Dead Bug View)</a:t>
            </a:r>
          </a:p>
        </p:txBody>
      </p:sp>
    </p:spTree>
    <p:extLst>
      <p:ext uri="{BB962C8B-B14F-4D97-AF65-F5344CB8AC3E}">
        <p14:creationId xmlns:p14="http://schemas.microsoft.com/office/powerpoint/2010/main" val="163222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156"/>
                                        </p:tgtEl>
                                        <p:attrNameLst>
                                          <p:attrName>style.visibility</p:attrName>
                                        </p:attrNameLst>
                                      </p:cBhvr>
                                      <p:to>
                                        <p:strVal val="visible"/>
                                      </p:to>
                                    </p:set>
                                    <p:animEffect transition="in" filter="fade">
                                      <p:cBhvr>
                                        <p:cTn id="10" dur="500"/>
                                        <p:tgtEl>
                                          <p:spTgt spid="1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4"/>
                                        </p:tgtEl>
                                        <p:attrNameLst>
                                          <p:attrName>style.visibility</p:attrName>
                                        </p:attrNameLst>
                                      </p:cBhvr>
                                      <p:to>
                                        <p:strVal val="visible"/>
                                      </p:to>
                                    </p:set>
                                    <p:animEffect transition="in" filter="fade">
                                      <p:cBhvr>
                                        <p:cTn id="13" dur="500"/>
                                        <p:tgtEl>
                                          <p:spTgt spid="1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500"/>
                                        <p:tgtEl>
                                          <p:spTgt spid="14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37"/>
                                        </p:tgtEl>
                                      </p:cBhvr>
                                    </p:animEffect>
                                    <p:set>
                                      <p:cBhvr>
                                        <p:cTn id="26" dur="1" fill="hold">
                                          <p:stCondLst>
                                            <p:cond delay="499"/>
                                          </p:stCondLst>
                                        </p:cTn>
                                        <p:tgtEl>
                                          <p:spTgt spid="37"/>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47"/>
                                        </p:tgtEl>
                                      </p:cBhvr>
                                    </p:animEffect>
                                    <p:set>
                                      <p:cBhvr>
                                        <p:cTn id="29" dur="1" fill="hold">
                                          <p:stCondLst>
                                            <p:cond delay="499"/>
                                          </p:stCondLst>
                                        </p:cTn>
                                        <p:tgtEl>
                                          <p:spTgt spid="14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8"/>
                                        </p:tgtEl>
                                        <p:attrNameLst>
                                          <p:attrName>style.visibility</p:attrName>
                                        </p:attrNameLst>
                                      </p:cBhvr>
                                      <p:to>
                                        <p:strVal val="visible"/>
                                      </p:to>
                                    </p:set>
                                    <p:animEffect transition="in" filter="fade">
                                      <p:cBhvr>
                                        <p:cTn id="37" dur="500"/>
                                        <p:tgtEl>
                                          <p:spTgt spid="1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45"/>
                                        </p:tgtEl>
                                      </p:cBhvr>
                                    </p:animEffect>
                                    <p:set>
                                      <p:cBhvr>
                                        <p:cTn id="42" dur="1" fill="hold">
                                          <p:stCondLst>
                                            <p:cond delay="499"/>
                                          </p:stCondLst>
                                        </p:cTn>
                                        <p:tgtEl>
                                          <p:spTgt spid="45"/>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148"/>
                                        </p:tgtEl>
                                      </p:cBhvr>
                                    </p:animEffect>
                                    <p:set>
                                      <p:cBhvr>
                                        <p:cTn id="45" dur="1" fill="hold">
                                          <p:stCondLst>
                                            <p:cond delay="499"/>
                                          </p:stCondLst>
                                        </p:cTn>
                                        <p:tgtEl>
                                          <p:spTgt spid="148"/>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500"/>
                                        <p:tgtEl>
                                          <p:spTgt spid="55"/>
                                        </p:tgtEl>
                                      </p:cBhvr>
                                    </p:animEffect>
                                  </p:childTnLst>
                                </p:cTn>
                              </p:par>
                              <p:par>
                                <p:cTn id="51" presetID="10" presetClass="entr" presetSubtype="0" fill="hold" nodeType="withEffect">
                                  <p:stCondLst>
                                    <p:cond delay="0"/>
                                  </p:stCondLst>
                                  <p:childTnLst>
                                    <p:set>
                                      <p:cBhvr>
                                        <p:cTn id="52" dur="1" fill="hold">
                                          <p:stCondLst>
                                            <p:cond delay="0"/>
                                          </p:stCondLst>
                                        </p:cTn>
                                        <p:tgtEl>
                                          <p:spTgt spid="153"/>
                                        </p:tgtEl>
                                        <p:attrNameLst>
                                          <p:attrName>style.visibility</p:attrName>
                                        </p:attrNameLst>
                                      </p:cBhvr>
                                      <p:to>
                                        <p:strVal val="visible"/>
                                      </p:to>
                                    </p:set>
                                    <p:animEffect transition="in" filter="fade">
                                      <p:cBhvr>
                                        <p:cTn id="53" dur="500"/>
                                        <p:tgtEl>
                                          <p:spTgt spid="15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55"/>
                                        </p:tgtEl>
                                      </p:cBhvr>
                                    </p:animEffect>
                                    <p:set>
                                      <p:cBhvr>
                                        <p:cTn id="58" dur="1" fill="hold">
                                          <p:stCondLst>
                                            <p:cond delay="499"/>
                                          </p:stCondLst>
                                        </p:cTn>
                                        <p:tgtEl>
                                          <p:spTgt spid="55"/>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153"/>
                                        </p:tgtEl>
                                      </p:cBhvr>
                                    </p:animEffect>
                                    <p:set>
                                      <p:cBhvr>
                                        <p:cTn id="61" dur="1" fill="hold">
                                          <p:stCondLst>
                                            <p:cond delay="499"/>
                                          </p:stCondLst>
                                        </p:cTn>
                                        <p:tgtEl>
                                          <p:spTgt spid="1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8" grpId="1" animBg="1"/>
      <p:bldP spid="15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BEFC-EB59-013E-FE70-EC5287AE33AE}"/>
              </a:ext>
            </a:extLst>
          </p:cNvPr>
          <p:cNvSpPr>
            <a:spLocks noGrp="1"/>
          </p:cNvSpPr>
          <p:nvPr>
            <p:ph type="title"/>
          </p:nvPr>
        </p:nvSpPr>
        <p:spPr/>
        <p:txBody>
          <a:bodyPr/>
          <a:lstStyle/>
          <a:p>
            <a:r>
              <a:rPr lang="en-US"/>
              <a:t>LUCIE Connection Patterns</a:t>
            </a:r>
          </a:p>
        </p:txBody>
      </p:sp>
      <p:sp>
        <p:nvSpPr>
          <p:cNvPr id="4" name="Content Placeholder 3">
            <a:extLst>
              <a:ext uri="{FF2B5EF4-FFF2-40B4-BE49-F238E27FC236}">
                <a16:creationId xmlns:a16="http://schemas.microsoft.com/office/drawing/2014/main" id="{E335231B-02AC-36ED-69B7-198ABCB25AD8}"/>
              </a:ext>
            </a:extLst>
          </p:cNvPr>
          <p:cNvSpPr>
            <a:spLocks noGrp="1"/>
          </p:cNvSpPr>
          <p:nvPr>
            <p:ph sz="quarter" idx="10"/>
          </p:nvPr>
        </p:nvSpPr>
        <p:spPr>
          <a:xfrm>
            <a:off x="685781" y="1177863"/>
            <a:ext cx="3965549" cy="3400291"/>
          </a:xfrm>
        </p:spPr>
        <p:txBody>
          <a:bodyPr/>
          <a:lstStyle/>
          <a:p>
            <a:r>
              <a:rPr lang="en-US"/>
              <a:t>Transceivers in one group will </a:t>
            </a:r>
            <a:r>
              <a:rPr lang="en-US" b="1"/>
              <a:t>never rotationally map onto </a:t>
            </a:r>
            <a:r>
              <a:rPr lang="en-US"/>
              <a:t>a bump in another group.</a:t>
            </a:r>
          </a:p>
          <a:p>
            <a:r>
              <a:rPr lang="en-US"/>
              <a:t>Adjacent </a:t>
            </a:r>
            <a:r>
              <a:rPr lang="en-US" err="1"/>
              <a:t>chiplets</a:t>
            </a:r>
            <a:r>
              <a:rPr lang="en-US"/>
              <a:t> can only connect with transceivers in </a:t>
            </a:r>
            <a:r>
              <a:rPr lang="en-US" b="1"/>
              <a:t>different groups</a:t>
            </a:r>
            <a:r>
              <a:rPr lang="en-US"/>
              <a:t>.</a:t>
            </a:r>
            <a:endParaRPr lang="en-US" b="1"/>
          </a:p>
          <a:p>
            <a:endParaRPr lang="en-US"/>
          </a:p>
          <a:p>
            <a:r>
              <a:rPr lang="en-US" b="1"/>
              <a:t>Mitigations:</a:t>
            </a:r>
          </a:p>
          <a:p>
            <a:pPr lvl="1"/>
            <a:r>
              <a:rPr lang="en-US"/>
              <a:t>Use different connection patterns within the same group</a:t>
            </a:r>
          </a:p>
          <a:p>
            <a:pPr lvl="1"/>
            <a:r>
              <a:rPr lang="en-US"/>
              <a:t>Host-Device protocols should use Group 1, 2 respectively.</a:t>
            </a:r>
          </a:p>
          <a:p>
            <a:pPr lvl="1"/>
            <a:r>
              <a:rPr lang="en-US"/>
              <a:t>Equal P2P protocols should use both groups.</a:t>
            </a:r>
          </a:p>
        </p:txBody>
      </p:sp>
      <p:grpSp>
        <p:nvGrpSpPr>
          <p:cNvPr id="10" name="Group 9">
            <a:extLst>
              <a:ext uri="{FF2B5EF4-FFF2-40B4-BE49-F238E27FC236}">
                <a16:creationId xmlns:a16="http://schemas.microsoft.com/office/drawing/2014/main" id="{E4A99850-CC87-48EB-01CD-E4B43A6FD2F8}"/>
              </a:ext>
            </a:extLst>
          </p:cNvPr>
          <p:cNvGrpSpPr/>
          <p:nvPr/>
        </p:nvGrpSpPr>
        <p:grpSpPr>
          <a:xfrm>
            <a:off x="6160820" y="1020550"/>
            <a:ext cx="2123161" cy="2334403"/>
            <a:chOff x="4700391" y="1554010"/>
            <a:chExt cx="1765132" cy="1940752"/>
          </a:xfrm>
        </p:grpSpPr>
        <p:pic>
          <p:nvPicPr>
            <p:cNvPr id="7" name="Graphic 6">
              <a:extLst>
                <a:ext uri="{FF2B5EF4-FFF2-40B4-BE49-F238E27FC236}">
                  <a16:creationId xmlns:a16="http://schemas.microsoft.com/office/drawing/2014/main" id="{EA854DE3-7093-3F4C-442D-73D6EB49161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577" t="-4359" r="66771" b="66827"/>
            <a:stretch/>
          </p:blipFill>
          <p:spPr>
            <a:xfrm>
              <a:off x="4700391" y="1554010"/>
              <a:ext cx="1750512" cy="1887516"/>
            </a:xfrm>
            <a:prstGeom prst="rect">
              <a:avLst/>
            </a:prstGeom>
          </p:spPr>
        </p:pic>
        <p:sp>
          <p:nvSpPr>
            <p:cNvPr id="8" name="Rectangle 7">
              <a:extLst>
                <a:ext uri="{FF2B5EF4-FFF2-40B4-BE49-F238E27FC236}">
                  <a16:creationId xmlns:a16="http://schemas.microsoft.com/office/drawing/2014/main" id="{C6A13A95-6734-944B-F4FE-56AC6E44FCD9}"/>
                </a:ext>
              </a:extLst>
            </p:cNvPr>
            <p:cNvSpPr/>
            <p:nvPr/>
          </p:nvSpPr>
          <p:spPr>
            <a:xfrm>
              <a:off x="6169069" y="1954060"/>
              <a:ext cx="296454" cy="154070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B7B6BD4-ADC4-A9FC-1B6E-5CEBF37C4F78}"/>
                </a:ext>
              </a:extLst>
            </p:cNvPr>
            <p:cNvSpPr/>
            <p:nvPr/>
          </p:nvSpPr>
          <p:spPr>
            <a:xfrm>
              <a:off x="4947780" y="3152383"/>
              <a:ext cx="1221287" cy="34237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 name="Straight Arrow Connector 11">
            <a:extLst>
              <a:ext uri="{FF2B5EF4-FFF2-40B4-BE49-F238E27FC236}">
                <a16:creationId xmlns:a16="http://schemas.microsoft.com/office/drawing/2014/main" id="{FD7DB437-C54B-46FC-67E6-CD912D1C4437}"/>
              </a:ext>
            </a:extLst>
          </p:cNvPr>
          <p:cNvCxnSpPr>
            <a:cxnSpLocks/>
          </p:cNvCxnSpPr>
          <p:nvPr/>
        </p:nvCxnSpPr>
        <p:spPr>
          <a:xfrm>
            <a:off x="5537650" y="1840224"/>
            <a:ext cx="1049055" cy="213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0AEEFF0-4A3E-BEAF-6FF5-21D22737FE22}"/>
              </a:ext>
            </a:extLst>
          </p:cNvPr>
          <p:cNvCxnSpPr>
            <a:cxnSpLocks/>
          </p:cNvCxnSpPr>
          <p:nvPr/>
        </p:nvCxnSpPr>
        <p:spPr>
          <a:xfrm>
            <a:off x="6000795" y="1323525"/>
            <a:ext cx="982120" cy="292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0D23B60-6D3C-FEC1-B4FE-A5FD5B80E89C}"/>
              </a:ext>
            </a:extLst>
          </p:cNvPr>
          <p:cNvSpPr txBox="1"/>
          <p:nvPr/>
        </p:nvSpPr>
        <p:spPr>
          <a:xfrm>
            <a:off x="5066671" y="1132503"/>
            <a:ext cx="830677" cy="307777"/>
          </a:xfrm>
          <a:prstGeom prst="rect">
            <a:avLst/>
          </a:prstGeom>
          <a:noFill/>
        </p:spPr>
        <p:txBody>
          <a:bodyPr wrap="none" rtlCol="0">
            <a:spAutoFit/>
          </a:bodyPr>
          <a:lstStyle/>
          <a:p>
            <a:r>
              <a:rPr lang="en-US"/>
              <a:t>Group 1</a:t>
            </a:r>
          </a:p>
        </p:txBody>
      </p:sp>
      <p:sp>
        <p:nvSpPr>
          <p:cNvPr id="17" name="TextBox 16">
            <a:extLst>
              <a:ext uri="{FF2B5EF4-FFF2-40B4-BE49-F238E27FC236}">
                <a16:creationId xmlns:a16="http://schemas.microsoft.com/office/drawing/2014/main" id="{DCD9783E-5B1F-AED7-ED90-B50FE0AF81B3}"/>
              </a:ext>
            </a:extLst>
          </p:cNvPr>
          <p:cNvSpPr txBox="1"/>
          <p:nvPr/>
        </p:nvSpPr>
        <p:spPr>
          <a:xfrm>
            <a:off x="4651332" y="1686335"/>
            <a:ext cx="830677" cy="307777"/>
          </a:xfrm>
          <a:prstGeom prst="rect">
            <a:avLst/>
          </a:prstGeom>
          <a:noFill/>
        </p:spPr>
        <p:txBody>
          <a:bodyPr wrap="none" rtlCol="0">
            <a:spAutoFit/>
          </a:bodyPr>
          <a:lstStyle/>
          <a:p>
            <a:r>
              <a:rPr lang="en-US"/>
              <a:t>Group 2</a:t>
            </a:r>
          </a:p>
        </p:txBody>
      </p:sp>
      <p:pic>
        <p:nvPicPr>
          <p:cNvPr id="3" name="Content Placeholder 7">
            <a:extLst>
              <a:ext uri="{FF2B5EF4-FFF2-40B4-BE49-F238E27FC236}">
                <a16:creationId xmlns:a16="http://schemas.microsoft.com/office/drawing/2014/main" id="{498E0C4D-5EE3-FB88-549F-909CD3996990}"/>
              </a:ext>
            </a:extLst>
          </p:cNvPr>
          <p:cNvPicPr>
            <a:picLocks noGrp="1" noChangeAspect="1"/>
          </p:cNvPicPr>
          <p:nvPr>
            <p:ph sz="quarter" idx="11"/>
          </p:nvPr>
        </p:nvPicPr>
        <p:blipFill>
          <a:blip r:embed="rId5">
            <a:extLst>
              <a:ext uri="{96DAC541-7B7A-43D3-8B79-37D633B846F1}">
                <asvg:svgBlip xmlns:asvg="http://schemas.microsoft.com/office/drawing/2016/SVG/main" r:embed="rId6"/>
              </a:ext>
            </a:extLst>
          </a:blip>
          <a:stretch>
            <a:fillRect/>
          </a:stretch>
        </p:blipFill>
        <p:spPr>
          <a:xfrm>
            <a:off x="5220192" y="3402872"/>
            <a:ext cx="1993416" cy="1253131"/>
          </a:xfrm>
        </p:spPr>
      </p:pic>
    </p:spTree>
    <p:extLst>
      <p:ext uri="{BB962C8B-B14F-4D97-AF65-F5344CB8AC3E}">
        <p14:creationId xmlns:p14="http://schemas.microsoft.com/office/powerpoint/2010/main" val="341536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500"/>
                                        <p:tgtEl>
                                          <p:spTgt spid="4">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398913-6884-E761-0BF6-CF312AD2FA96}"/>
              </a:ext>
            </a:extLst>
          </p:cNvPr>
          <p:cNvSpPr>
            <a:spLocks noGrp="1"/>
          </p:cNvSpPr>
          <p:nvPr>
            <p:ph type="title"/>
          </p:nvPr>
        </p:nvSpPr>
        <p:spPr/>
        <p:txBody>
          <a:bodyPr/>
          <a:lstStyle/>
          <a:p>
            <a:r>
              <a:rPr lang="en-US"/>
              <a:t>The LUCIE Interposer</a:t>
            </a:r>
          </a:p>
        </p:txBody>
      </p:sp>
      <p:sp>
        <p:nvSpPr>
          <p:cNvPr id="26" name="Content Placeholder 25">
            <a:extLst>
              <a:ext uri="{FF2B5EF4-FFF2-40B4-BE49-F238E27FC236}">
                <a16:creationId xmlns:a16="http://schemas.microsoft.com/office/drawing/2014/main" id="{36395634-4BC8-18E5-F704-E4D1492AF842}"/>
              </a:ext>
            </a:extLst>
          </p:cNvPr>
          <p:cNvSpPr>
            <a:spLocks noGrp="1"/>
          </p:cNvSpPr>
          <p:nvPr>
            <p:ph sz="quarter" idx="10"/>
          </p:nvPr>
        </p:nvSpPr>
        <p:spPr/>
        <p:txBody>
          <a:bodyPr/>
          <a:lstStyle/>
          <a:p>
            <a:r>
              <a:rPr lang="en-US" b="1" dirty="0"/>
              <a:t>Passive Interposer</a:t>
            </a:r>
            <a:endParaRPr lang="en-US" dirty="0"/>
          </a:p>
          <a:p>
            <a:r>
              <a:rPr lang="en-US" dirty="0"/>
              <a:t>A Square 2-D Grid with two transceivers on each edge. </a:t>
            </a:r>
          </a:p>
          <a:p>
            <a:r>
              <a:rPr lang="en-US" dirty="0"/>
              <a:t>Allow chiplets to </a:t>
            </a:r>
            <a:r>
              <a:rPr lang="en-US" b="1" dirty="0"/>
              <a:t>rotate</a:t>
            </a:r>
            <a:endParaRPr lang="en-US" dirty="0"/>
          </a:p>
          <a:p>
            <a:r>
              <a:rPr lang="en-US" dirty="0"/>
              <a:t>Chip may span multiple grids, or not occupy an entire grid.</a:t>
            </a:r>
          </a:p>
        </p:txBody>
      </p:sp>
      <p:pic>
        <p:nvPicPr>
          <p:cNvPr id="5" name="Picture 4">
            <a:extLst>
              <a:ext uri="{FF2B5EF4-FFF2-40B4-BE49-F238E27FC236}">
                <a16:creationId xmlns:a16="http://schemas.microsoft.com/office/drawing/2014/main" id="{7F392F71-50AD-11BF-792B-B325117B3F7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311036" y="1260624"/>
            <a:ext cx="3223694" cy="3223694"/>
          </a:xfrm>
          <a:prstGeom prst="rect">
            <a:avLst/>
          </a:prstGeom>
        </p:spPr>
      </p:pic>
      <p:sp>
        <p:nvSpPr>
          <p:cNvPr id="9" name="Rectangle 8">
            <a:extLst>
              <a:ext uri="{FF2B5EF4-FFF2-40B4-BE49-F238E27FC236}">
                <a16:creationId xmlns:a16="http://schemas.microsoft.com/office/drawing/2014/main" id="{BB39CD78-0913-03EA-4F76-8F2E9267BB23}"/>
              </a:ext>
            </a:extLst>
          </p:cNvPr>
          <p:cNvSpPr/>
          <p:nvPr/>
        </p:nvSpPr>
        <p:spPr>
          <a:xfrm>
            <a:off x="5494985" y="3031650"/>
            <a:ext cx="678287" cy="3785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15" name="Rectangle 14">
            <a:extLst>
              <a:ext uri="{FF2B5EF4-FFF2-40B4-BE49-F238E27FC236}">
                <a16:creationId xmlns:a16="http://schemas.microsoft.com/office/drawing/2014/main" id="{8547FA63-DDE0-C1B4-A02C-036ACDEE385E}"/>
              </a:ext>
            </a:extLst>
          </p:cNvPr>
          <p:cNvSpPr/>
          <p:nvPr/>
        </p:nvSpPr>
        <p:spPr>
          <a:xfrm>
            <a:off x="6230550" y="3608835"/>
            <a:ext cx="673995" cy="448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18" name="Rectangle 17">
            <a:extLst>
              <a:ext uri="{FF2B5EF4-FFF2-40B4-BE49-F238E27FC236}">
                <a16:creationId xmlns:a16="http://schemas.microsoft.com/office/drawing/2014/main" id="{B2AA9580-C89C-16E1-7956-55B5B6715529}"/>
              </a:ext>
            </a:extLst>
          </p:cNvPr>
          <p:cNvSpPr/>
          <p:nvPr/>
        </p:nvSpPr>
        <p:spPr>
          <a:xfrm>
            <a:off x="5494985" y="1449289"/>
            <a:ext cx="673995" cy="13936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19" name="Rectangle 18">
            <a:extLst>
              <a:ext uri="{FF2B5EF4-FFF2-40B4-BE49-F238E27FC236}">
                <a16:creationId xmlns:a16="http://schemas.microsoft.com/office/drawing/2014/main" id="{89C7B3EA-D851-A786-6792-E77E8AE4CAFF}"/>
              </a:ext>
            </a:extLst>
          </p:cNvPr>
          <p:cNvSpPr/>
          <p:nvPr/>
        </p:nvSpPr>
        <p:spPr>
          <a:xfrm>
            <a:off x="6953913" y="3624005"/>
            <a:ext cx="673995" cy="67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20" name="Rectangle 19">
            <a:extLst>
              <a:ext uri="{FF2B5EF4-FFF2-40B4-BE49-F238E27FC236}">
                <a16:creationId xmlns:a16="http://schemas.microsoft.com/office/drawing/2014/main" id="{1EDFB1E6-5FB7-39FD-1E6A-99224ED92CEE}"/>
              </a:ext>
            </a:extLst>
          </p:cNvPr>
          <p:cNvSpPr/>
          <p:nvPr/>
        </p:nvSpPr>
        <p:spPr>
          <a:xfrm>
            <a:off x="7680894" y="1433532"/>
            <a:ext cx="673995" cy="28695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23" name="Rectangle 22">
            <a:extLst>
              <a:ext uri="{FF2B5EF4-FFF2-40B4-BE49-F238E27FC236}">
                <a16:creationId xmlns:a16="http://schemas.microsoft.com/office/drawing/2014/main" id="{E4A24147-BC0B-3376-D515-5E761020C436}"/>
              </a:ext>
            </a:extLst>
          </p:cNvPr>
          <p:cNvSpPr/>
          <p:nvPr/>
        </p:nvSpPr>
        <p:spPr>
          <a:xfrm>
            <a:off x="6226258" y="2163884"/>
            <a:ext cx="1401650" cy="14094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Chiplet</a:t>
            </a:r>
          </a:p>
        </p:txBody>
      </p:sp>
      <p:sp>
        <p:nvSpPr>
          <p:cNvPr id="31" name="Oval 30">
            <a:extLst>
              <a:ext uri="{FF2B5EF4-FFF2-40B4-BE49-F238E27FC236}">
                <a16:creationId xmlns:a16="http://schemas.microsoft.com/office/drawing/2014/main" id="{13C6D04A-24AF-C387-B2C2-4D06DA2C3CBC}"/>
              </a:ext>
            </a:extLst>
          </p:cNvPr>
          <p:cNvSpPr/>
          <p:nvPr/>
        </p:nvSpPr>
        <p:spPr>
          <a:xfrm>
            <a:off x="5453985" y="2938536"/>
            <a:ext cx="787823" cy="56478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379F314F-D33F-E6F1-C1AF-00B1CA596E55}"/>
              </a:ext>
            </a:extLst>
          </p:cNvPr>
          <p:cNvSpPr/>
          <p:nvPr/>
        </p:nvSpPr>
        <p:spPr>
          <a:xfrm>
            <a:off x="6155595" y="3585479"/>
            <a:ext cx="787823" cy="56478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C2AE12EE-D400-0240-E1D0-452E8BB14494}"/>
              </a:ext>
            </a:extLst>
          </p:cNvPr>
          <p:cNvSpPr txBox="1"/>
          <p:nvPr/>
        </p:nvSpPr>
        <p:spPr>
          <a:xfrm>
            <a:off x="2579077" y="3775351"/>
            <a:ext cx="2551199" cy="738664"/>
          </a:xfrm>
          <a:prstGeom prst="rect">
            <a:avLst/>
          </a:prstGeom>
          <a:noFill/>
        </p:spPr>
        <p:txBody>
          <a:bodyPr wrap="square" rtlCol="0">
            <a:spAutoFit/>
          </a:bodyPr>
          <a:lstStyle/>
          <a:p>
            <a:r>
              <a:rPr lang="en-US">
                <a:solidFill>
                  <a:srgbClr val="00B050"/>
                </a:solidFill>
              </a:rPr>
              <a:t>No need to cover the entire tile area if some bumps are not needed</a:t>
            </a:r>
          </a:p>
        </p:txBody>
      </p:sp>
      <p:cxnSp>
        <p:nvCxnSpPr>
          <p:cNvPr id="35" name="Straight Arrow Connector 34">
            <a:extLst>
              <a:ext uri="{FF2B5EF4-FFF2-40B4-BE49-F238E27FC236}">
                <a16:creationId xmlns:a16="http://schemas.microsoft.com/office/drawing/2014/main" id="{B4AB5790-7386-7EA5-AC41-CB1E861B8190}"/>
              </a:ext>
            </a:extLst>
          </p:cNvPr>
          <p:cNvCxnSpPr/>
          <p:nvPr/>
        </p:nvCxnSpPr>
        <p:spPr>
          <a:xfrm flipV="1">
            <a:off x="4868235" y="3433853"/>
            <a:ext cx="585750" cy="405374"/>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ACB91F1-F2B3-BDA2-882F-6900D946C4D3}"/>
              </a:ext>
            </a:extLst>
          </p:cNvPr>
          <p:cNvCxnSpPr>
            <a:cxnSpLocks/>
          </p:cNvCxnSpPr>
          <p:nvPr/>
        </p:nvCxnSpPr>
        <p:spPr>
          <a:xfrm flipV="1">
            <a:off x="4883445" y="3959085"/>
            <a:ext cx="1233277" cy="9826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411C309-4684-EE7B-0636-7EE21E55F6ED}"/>
              </a:ext>
            </a:extLst>
          </p:cNvPr>
          <p:cNvSpPr/>
          <p:nvPr/>
        </p:nvSpPr>
        <p:spPr>
          <a:xfrm>
            <a:off x="6647307" y="2613417"/>
            <a:ext cx="586474" cy="509801"/>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ABF1E8D-7D83-D1BF-42BF-18ABA5315E67}"/>
              </a:ext>
            </a:extLst>
          </p:cNvPr>
          <p:cNvSpPr/>
          <p:nvPr/>
        </p:nvSpPr>
        <p:spPr>
          <a:xfrm>
            <a:off x="7753722" y="2348630"/>
            <a:ext cx="541640" cy="1061581"/>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CF7C24C-758D-3DD1-A256-3F49B476ACAF}"/>
              </a:ext>
            </a:extLst>
          </p:cNvPr>
          <p:cNvSpPr txBox="1"/>
          <p:nvPr/>
        </p:nvSpPr>
        <p:spPr>
          <a:xfrm>
            <a:off x="2083336" y="3190617"/>
            <a:ext cx="2839239" cy="738664"/>
          </a:xfrm>
          <a:prstGeom prst="rect">
            <a:avLst/>
          </a:prstGeom>
          <a:noFill/>
        </p:spPr>
        <p:txBody>
          <a:bodyPr wrap="none" rtlCol="0">
            <a:spAutoFit/>
          </a:bodyPr>
          <a:lstStyle/>
          <a:p>
            <a:r>
              <a:rPr lang="en-US">
                <a:solidFill>
                  <a:srgbClr val="00B0F0"/>
                </a:solidFill>
              </a:rPr>
              <a:t>Square Shape = </a:t>
            </a:r>
          </a:p>
          <a:p>
            <a:r>
              <a:rPr lang="en-US">
                <a:solidFill>
                  <a:srgbClr val="00B0F0"/>
                </a:solidFill>
              </a:rPr>
              <a:t>Less Bandwidth, </a:t>
            </a:r>
          </a:p>
          <a:p>
            <a:r>
              <a:rPr lang="en-US">
                <a:solidFill>
                  <a:srgbClr val="00B0F0"/>
                </a:solidFill>
              </a:rPr>
              <a:t>better power and heat distribution</a:t>
            </a:r>
          </a:p>
        </p:txBody>
      </p:sp>
      <p:sp>
        <p:nvSpPr>
          <p:cNvPr id="12" name="TextBox 11">
            <a:extLst>
              <a:ext uri="{FF2B5EF4-FFF2-40B4-BE49-F238E27FC236}">
                <a16:creationId xmlns:a16="http://schemas.microsoft.com/office/drawing/2014/main" id="{294F8F02-BEC5-BE04-7B2B-14047F76731C}"/>
              </a:ext>
            </a:extLst>
          </p:cNvPr>
          <p:cNvSpPr txBox="1"/>
          <p:nvPr/>
        </p:nvSpPr>
        <p:spPr>
          <a:xfrm>
            <a:off x="2083336" y="3865184"/>
            <a:ext cx="2860078" cy="738664"/>
          </a:xfrm>
          <a:prstGeom prst="rect">
            <a:avLst/>
          </a:prstGeom>
          <a:noFill/>
        </p:spPr>
        <p:txBody>
          <a:bodyPr wrap="none" rtlCol="0">
            <a:spAutoFit/>
          </a:bodyPr>
          <a:lstStyle/>
          <a:p>
            <a:r>
              <a:rPr lang="en-US">
                <a:solidFill>
                  <a:srgbClr val="00B0F0"/>
                </a:solidFill>
              </a:rPr>
              <a:t>Slender Shape = </a:t>
            </a:r>
          </a:p>
          <a:p>
            <a:r>
              <a:rPr lang="en-US">
                <a:solidFill>
                  <a:srgbClr val="00B0F0"/>
                </a:solidFill>
              </a:rPr>
              <a:t>More Bandwidth, </a:t>
            </a:r>
          </a:p>
          <a:p>
            <a:r>
              <a:rPr lang="en-US">
                <a:solidFill>
                  <a:srgbClr val="00B0F0"/>
                </a:solidFill>
              </a:rPr>
              <a:t>worse power and heat distribution</a:t>
            </a:r>
          </a:p>
        </p:txBody>
      </p:sp>
      <p:cxnSp>
        <p:nvCxnSpPr>
          <p:cNvPr id="14" name="Straight Arrow Connector 13">
            <a:extLst>
              <a:ext uri="{FF2B5EF4-FFF2-40B4-BE49-F238E27FC236}">
                <a16:creationId xmlns:a16="http://schemas.microsoft.com/office/drawing/2014/main" id="{E3F39609-179E-3F2E-0E4B-77DB81EC0869}"/>
              </a:ext>
            </a:extLst>
          </p:cNvPr>
          <p:cNvCxnSpPr/>
          <p:nvPr/>
        </p:nvCxnSpPr>
        <p:spPr>
          <a:xfrm flipV="1">
            <a:off x="4468660" y="3031650"/>
            <a:ext cx="2151345" cy="287747"/>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50C4589-3A8B-A6B7-60FB-35E3620BB3E3}"/>
              </a:ext>
            </a:extLst>
          </p:cNvPr>
          <p:cNvCxnSpPr>
            <a:cxnSpLocks/>
          </p:cNvCxnSpPr>
          <p:nvPr/>
        </p:nvCxnSpPr>
        <p:spPr>
          <a:xfrm flipV="1">
            <a:off x="4391295" y="3209110"/>
            <a:ext cx="3357809" cy="87564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36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36"/>
                                        </p:tgtEl>
                                      </p:cBhvr>
                                    </p:animEffect>
                                    <p:set>
                                      <p:cBhvr>
                                        <p:cTn id="44" dur="1" fill="hold">
                                          <p:stCondLst>
                                            <p:cond delay="499"/>
                                          </p:stCondLst>
                                        </p:cTn>
                                        <p:tgtEl>
                                          <p:spTgt spid="36"/>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35"/>
                                        </p:tgtEl>
                                      </p:cBhvr>
                                    </p:animEffect>
                                    <p:set>
                                      <p:cBhvr>
                                        <p:cTn id="47" dur="1" fill="hold">
                                          <p:stCondLst>
                                            <p:cond delay="499"/>
                                          </p:stCondLst>
                                        </p:cTn>
                                        <p:tgtEl>
                                          <p:spTgt spid="35"/>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31"/>
                                        </p:tgtEl>
                                      </p:cBhvr>
                                    </p:animEffect>
                                    <p:set>
                                      <p:cBhvr>
                                        <p:cTn id="50" dur="1" fill="hold">
                                          <p:stCondLst>
                                            <p:cond delay="499"/>
                                          </p:stCondLst>
                                        </p:cTn>
                                        <p:tgtEl>
                                          <p:spTgt spid="31"/>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33"/>
                                        </p:tgtEl>
                                      </p:cBhvr>
                                    </p:animEffect>
                                    <p:set>
                                      <p:cBhvr>
                                        <p:cTn id="53" dur="1" fill="hold">
                                          <p:stCondLst>
                                            <p:cond delay="499"/>
                                          </p:stCondLst>
                                        </p:cTn>
                                        <p:tgtEl>
                                          <p:spTgt spid="33"/>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32"/>
                                        </p:tgtEl>
                                      </p:cBhvr>
                                    </p:animEffect>
                                    <p:set>
                                      <p:cBhvr>
                                        <p:cTn id="56" dur="1" fill="hold">
                                          <p:stCondLst>
                                            <p:cond delay="499"/>
                                          </p:stCondLst>
                                        </p:cTn>
                                        <p:tgtEl>
                                          <p:spTgt spid="3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500"/>
                                        <p:tgtEl>
                                          <p:spTgt spid="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500"/>
                                        <p:tgtEl>
                                          <p:spTgt spid="16"/>
                                        </p:tgtEl>
                                      </p:cBhvr>
                                    </p:animEffect>
                                    <p:set>
                                      <p:cBhvr>
                                        <p:cTn id="81" dur="1" fill="hold">
                                          <p:stCondLst>
                                            <p:cond delay="499"/>
                                          </p:stCondLst>
                                        </p:cTn>
                                        <p:tgtEl>
                                          <p:spTgt spid="16"/>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14"/>
                                        </p:tgtEl>
                                      </p:cBhvr>
                                    </p:animEffect>
                                    <p:set>
                                      <p:cBhvr>
                                        <p:cTn id="84" dur="1" fill="hold">
                                          <p:stCondLst>
                                            <p:cond delay="499"/>
                                          </p:stCondLst>
                                        </p:cTn>
                                        <p:tgtEl>
                                          <p:spTgt spid="1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1"/>
                                        </p:tgtEl>
                                      </p:cBhvr>
                                    </p:animEffect>
                                    <p:set>
                                      <p:cBhvr>
                                        <p:cTn id="87" dur="1" fill="hold">
                                          <p:stCondLst>
                                            <p:cond delay="499"/>
                                          </p:stCondLst>
                                        </p:cTn>
                                        <p:tgtEl>
                                          <p:spTgt spid="11"/>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12"/>
                                        </p:tgtEl>
                                      </p:cBhvr>
                                    </p:animEffect>
                                    <p:set>
                                      <p:cBhvr>
                                        <p:cTn id="90" dur="1" fill="hold">
                                          <p:stCondLst>
                                            <p:cond delay="499"/>
                                          </p:stCondLst>
                                        </p:cTn>
                                        <p:tgtEl>
                                          <p:spTgt spid="1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8"/>
                                        </p:tgtEl>
                                      </p:cBhvr>
                                    </p:animEffect>
                                    <p:set>
                                      <p:cBhvr>
                                        <p:cTn id="93" dur="1" fill="hold">
                                          <p:stCondLst>
                                            <p:cond delay="499"/>
                                          </p:stCondLst>
                                        </p:cTn>
                                        <p:tgtEl>
                                          <p:spTgt spid="8"/>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10"/>
                                        </p:tgtEl>
                                      </p:cBhvr>
                                    </p:animEffect>
                                    <p:set>
                                      <p:cBhvr>
                                        <p:cTn id="9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8" grpId="0" animBg="1"/>
      <p:bldP spid="19" grpId="0" animBg="1"/>
      <p:bldP spid="20" grpId="0" animBg="1"/>
      <p:bldP spid="23" grpId="0" animBg="1"/>
      <p:bldP spid="31" grpId="0" animBg="1"/>
      <p:bldP spid="31" grpId="1" animBg="1"/>
      <p:bldP spid="32" grpId="0" animBg="1"/>
      <p:bldP spid="32" grpId="1" animBg="1"/>
      <p:bldP spid="33" grpId="0"/>
      <p:bldP spid="33" grpId="1"/>
      <p:bldP spid="8" grpId="0" animBg="1"/>
      <p:bldP spid="8" grpId="1" animBg="1"/>
      <p:bldP spid="10" grpId="0" animBg="1"/>
      <p:bldP spid="10" grpId="1" animBg="1"/>
      <p:bldP spid="11" grpId="0"/>
      <p:bldP spid="11" grpId="1"/>
      <p:bldP spid="12" grpId="0"/>
      <p:bldP spid="1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398913-6884-E761-0BF6-CF312AD2FA96}"/>
              </a:ext>
            </a:extLst>
          </p:cNvPr>
          <p:cNvSpPr>
            <a:spLocks noGrp="1"/>
          </p:cNvSpPr>
          <p:nvPr>
            <p:ph type="title"/>
          </p:nvPr>
        </p:nvSpPr>
        <p:spPr/>
        <p:txBody>
          <a:bodyPr/>
          <a:lstStyle/>
          <a:p>
            <a:r>
              <a:rPr lang="en-US"/>
              <a:t>LUCIE Connection Patterns</a:t>
            </a:r>
          </a:p>
        </p:txBody>
      </p:sp>
      <p:sp>
        <p:nvSpPr>
          <p:cNvPr id="26" name="Content Placeholder 25">
            <a:extLst>
              <a:ext uri="{FF2B5EF4-FFF2-40B4-BE49-F238E27FC236}">
                <a16:creationId xmlns:a16="http://schemas.microsoft.com/office/drawing/2014/main" id="{36395634-4BC8-18E5-F704-E4D1492AF842}"/>
              </a:ext>
            </a:extLst>
          </p:cNvPr>
          <p:cNvSpPr>
            <a:spLocks noGrp="1"/>
          </p:cNvSpPr>
          <p:nvPr>
            <p:ph sz="quarter" idx="10"/>
          </p:nvPr>
        </p:nvSpPr>
        <p:spPr/>
        <p:txBody>
          <a:bodyPr/>
          <a:lstStyle/>
          <a:p>
            <a:r>
              <a:rPr lang="en-US" b="1" dirty="0"/>
              <a:t>Passive Interposer</a:t>
            </a:r>
            <a:endParaRPr lang="en-US" dirty="0"/>
          </a:p>
          <a:p>
            <a:r>
              <a:rPr lang="en-US" dirty="0"/>
              <a:t>A Square 2-D Grid with two transceivers on each edge. </a:t>
            </a:r>
          </a:p>
          <a:p>
            <a:r>
              <a:rPr lang="en-US" dirty="0"/>
              <a:t>The other transceiver is used to implement other patterns of communication.</a:t>
            </a:r>
          </a:p>
          <a:p>
            <a:r>
              <a:rPr lang="en-US" dirty="0"/>
              <a:t>Other connection patterns can also be implemented with connection chiplets.</a:t>
            </a:r>
          </a:p>
        </p:txBody>
      </p:sp>
      <p:pic>
        <p:nvPicPr>
          <p:cNvPr id="7" name="Graphic 6">
            <a:extLst>
              <a:ext uri="{FF2B5EF4-FFF2-40B4-BE49-F238E27FC236}">
                <a16:creationId xmlns:a16="http://schemas.microsoft.com/office/drawing/2014/main" id="{33330E2C-0D98-F3AD-2B42-1BF5B4579D6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681733" y="1062409"/>
            <a:ext cx="3638550" cy="3638550"/>
          </a:xfrm>
          <a:prstGeom prst="rect">
            <a:avLst/>
          </a:prstGeom>
        </p:spPr>
      </p:pic>
      <p:pic>
        <p:nvPicPr>
          <p:cNvPr id="9" name="Graphic 8">
            <a:extLst>
              <a:ext uri="{FF2B5EF4-FFF2-40B4-BE49-F238E27FC236}">
                <a16:creationId xmlns:a16="http://schemas.microsoft.com/office/drawing/2014/main" id="{46B01599-1174-7A46-0A97-AF7F049997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81733" y="1050054"/>
            <a:ext cx="3638550" cy="3648075"/>
          </a:xfrm>
          <a:prstGeom prst="rect">
            <a:avLst/>
          </a:prstGeom>
        </p:spPr>
      </p:pic>
      <p:pic>
        <p:nvPicPr>
          <p:cNvPr id="11" name="Graphic 10">
            <a:extLst>
              <a:ext uri="{FF2B5EF4-FFF2-40B4-BE49-F238E27FC236}">
                <a16:creationId xmlns:a16="http://schemas.microsoft.com/office/drawing/2014/main" id="{15699D68-840C-7427-2502-CD4F4888A8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81733" y="1057646"/>
            <a:ext cx="3638550" cy="3648075"/>
          </a:xfrm>
          <a:prstGeom prst="rect">
            <a:avLst/>
          </a:prstGeom>
        </p:spPr>
      </p:pic>
      <p:pic>
        <p:nvPicPr>
          <p:cNvPr id="13" name="Graphic 12">
            <a:extLst>
              <a:ext uri="{FF2B5EF4-FFF2-40B4-BE49-F238E27FC236}">
                <a16:creationId xmlns:a16="http://schemas.microsoft.com/office/drawing/2014/main" id="{1B865E4B-8398-8C9E-F975-818535A8DE7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81733" y="1053850"/>
            <a:ext cx="3638550" cy="3648075"/>
          </a:xfrm>
          <a:prstGeom prst="rect">
            <a:avLst/>
          </a:prstGeom>
        </p:spPr>
      </p:pic>
      <p:pic>
        <p:nvPicPr>
          <p:cNvPr id="15" name="Graphic 14">
            <a:extLst>
              <a:ext uri="{FF2B5EF4-FFF2-40B4-BE49-F238E27FC236}">
                <a16:creationId xmlns:a16="http://schemas.microsoft.com/office/drawing/2014/main" id="{6737FF23-EE6D-5CC5-A7BB-76C892B1CB3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50300" y="1056708"/>
            <a:ext cx="3705225" cy="3638550"/>
          </a:xfrm>
          <a:prstGeom prst="rect">
            <a:avLst/>
          </a:prstGeom>
        </p:spPr>
      </p:pic>
      <p:sp>
        <p:nvSpPr>
          <p:cNvPr id="16" name="TextBox 15">
            <a:extLst>
              <a:ext uri="{FF2B5EF4-FFF2-40B4-BE49-F238E27FC236}">
                <a16:creationId xmlns:a16="http://schemas.microsoft.com/office/drawing/2014/main" id="{6D404A00-307E-8759-C4A8-89A5C44B392C}"/>
              </a:ext>
            </a:extLst>
          </p:cNvPr>
          <p:cNvSpPr txBox="1"/>
          <p:nvPr/>
        </p:nvSpPr>
        <p:spPr>
          <a:xfrm>
            <a:off x="1788092" y="2179097"/>
            <a:ext cx="612835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en-US" dirty="0">
                <a:solidFill>
                  <a:srgbClr val="0070C0"/>
                </a:solidFill>
              </a:rPr>
              <a:t>All connection patterns are compatible due to same bump layout</a:t>
            </a:r>
            <a:endParaRPr lang="en-US" dirty="0">
              <a:solidFill>
                <a:srgbClr val="FF0000"/>
              </a:solidFill>
            </a:endParaRPr>
          </a:p>
          <a:p>
            <a:pPr marL="285750" indent="-285750">
              <a:buFont typeface="Arial" panose="020B0604020202020204" pitchFamily="34" charset="0"/>
              <a:buChar char="•"/>
            </a:pPr>
            <a:r>
              <a:rPr lang="en-US" dirty="0">
                <a:solidFill>
                  <a:srgbClr val="FF0000"/>
                </a:solidFill>
              </a:rPr>
              <a:t>Not reconfigurable after manufacturing.</a:t>
            </a:r>
            <a:endParaRPr lang="en-US" dirty="0">
              <a:solidFill>
                <a:srgbClr val="0070C0"/>
              </a:solidFill>
            </a:endParaRPr>
          </a:p>
          <a:p>
            <a:pPr marL="285750" indent="-285750">
              <a:buFont typeface="Arial" panose="020B0604020202020204" pitchFamily="34" charset="0"/>
              <a:buChar char="•"/>
            </a:pPr>
            <a:r>
              <a:rPr lang="en-US">
                <a:solidFill>
                  <a:srgbClr val="00B050"/>
                </a:solidFill>
              </a:rPr>
              <a:t>Allows Direct </a:t>
            </a:r>
            <a:r>
              <a:rPr lang="en-US" dirty="0">
                <a:solidFill>
                  <a:srgbClr val="00B050"/>
                </a:solidFill>
              </a:rPr>
              <a:t>D2D communication.</a:t>
            </a:r>
          </a:p>
          <a:p>
            <a:pPr marL="285750" indent="-285750">
              <a:buFont typeface="Arial" panose="020B0604020202020204" pitchFamily="34" charset="0"/>
              <a:buChar char="•"/>
            </a:pPr>
            <a:r>
              <a:rPr lang="en-US" dirty="0">
                <a:solidFill>
                  <a:srgbClr val="00B050"/>
                </a:solidFill>
              </a:rPr>
              <a:t>Allows more complex patterns than what could be achieved with fuses.</a:t>
            </a:r>
          </a:p>
        </p:txBody>
      </p:sp>
    </p:spTree>
    <p:extLst>
      <p:ext uri="{BB962C8B-B14F-4D97-AF65-F5344CB8AC3E}">
        <p14:creationId xmlns:p14="http://schemas.microsoft.com/office/powerpoint/2010/main" val="84076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fade">
                                      <p:cBhvr>
                                        <p:cTn id="42" dur="500"/>
                                        <p:tgtEl>
                                          <p:spTgt spid="1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xEl>
                                              <p:pRg st="1" end="1"/>
                                            </p:txEl>
                                          </p:spTgt>
                                        </p:tgtEl>
                                        <p:attrNameLst>
                                          <p:attrName>style.visibility</p:attrName>
                                        </p:attrNameLst>
                                      </p:cBhvr>
                                      <p:to>
                                        <p:strVal val="visible"/>
                                      </p:to>
                                    </p:set>
                                    <p:animEffect transition="in" filter="fade">
                                      <p:cBhvr>
                                        <p:cTn id="47" dur="500"/>
                                        <p:tgtEl>
                                          <p:spTgt spid="16">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xEl>
                                              <p:pRg st="2" end="2"/>
                                            </p:txEl>
                                          </p:spTgt>
                                        </p:tgtEl>
                                        <p:attrNameLst>
                                          <p:attrName>style.visibility</p:attrName>
                                        </p:attrNameLst>
                                      </p:cBhvr>
                                      <p:to>
                                        <p:strVal val="visible"/>
                                      </p:to>
                                    </p:set>
                                    <p:animEffect transition="in" filter="fade">
                                      <p:cBhvr>
                                        <p:cTn id="52" dur="500"/>
                                        <p:tgtEl>
                                          <p:spTgt spid="16">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xEl>
                                              <p:pRg st="3" end="3"/>
                                            </p:txEl>
                                          </p:spTgt>
                                        </p:tgtEl>
                                        <p:attrNameLst>
                                          <p:attrName>style.visibility</p:attrName>
                                        </p:attrNameLst>
                                      </p:cBhvr>
                                      <p:to>
                                        <p:strVal val="visible"/>
                                      </p:to>
                                    </p:set>
                                    <p:animEffect transition="in" filter="fade">
                                      <p:cBhvr>
                                        <p:cTn id="57"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A00C07-1BD0-89B6-70E5-8A13494E38A8}"/>
              </a:ext>
            </a:extLst>
          </p:cNvPr>
          <p:cNvSpPr>
            <a:spLocks noGrp="1"/>
          </p:cNvSpPr>
          <p:nvPr>
            <p:ph type="body" idx="1"/>
          </p:nvPr>
        </p:nvSpPr>
        <p:spPr>
          <a:xfrm>
            <a:off x="1691100" y="1759300"/>
            <a:ext cx="5761800" cy="2762824"/>
          </a:xfrm>
        </p:spPr>
        <p:txBody>
          <a:bodyPr/>
          <a:lstStyle/>
          <a:p>
            <a:r>
              <a:rPr lang="en-US" b="1" dirty="0"/>
              <a:t>Passive 2D Grid</a:t>
            </a:r>
          </a:p>
          <a:p>
            <a:r>
              <a:rPr lang="en-US" dirty="0"/>
              <a:t>Central Symmetric </a:t>
            </a:r>
            <a:r>
              <a:rPr lang="en-US" b="1" dirty="0"/>
              <a:t>allows rotation </a:t>
            </a:r>
            <a:r>
              <a:rPr lang="en-US" dirty="0"/>
              <a:t>for configuration options.</a:t>
            </a:r>
          </a:p>
          <a:p>
            <a:r>
              <a:rPr lang="en-US" dirty="0"/>
              <a:t>Versatile communication patterns, easy configuration.</a:t>
            </a:r>
          </a:p>
          <a:p>
            <a:r>
              <a:rPr lang="en-US" b="1" dirty="0"/>
              <a:t>Direct Die-to-Die communication </a:t>
            </a:r>
            <a:r>
              <a:rPr lang="en-US" dirty="0"/>
              <a:t>allows Peer-to-Peer or </a:t>
            </a:r>
            <a:r>
              <a:rPr lang="en-US" dirty="0" err="1"/>
              <a:t>NoP</a:t>
            </a:r>
            <a:r>
              <a:rPr lang="en-US" dirty="0"/>
              <a:t>, depending on what the chiplets want.</a:t>
            </a:r>
          </a:p>
          <a:p>
            <a:r>
              <a:rPr lang="en-US" dirty="0"/>
              <a:t>Some layouts can be made with Silicon Bridges, allowing even </a:t>
            </a:r>
            <a:r>
              <a:rPr lang="en-US" b="1" dirty="0"/>
              <a:t>cheaper manufacturing and better scalability</a:t>
            </a:r>
            <a:r>
              <a:rPr lang="en-US" dirty="0"/>
              <a:t>.</a:t>
            </a:r>
          </a:p>
          <a:p>
            <a:endParaRPr lang="en-US" dirty="0"/>
          </a:p>
        </p:txBody>
      </p:sp>
      <p:sp>
        <p:nvSpPr>
          <p:cNvPr id="3" name="Title 2">
            <a:extLst>
              <a:ext uri="{FF2B5EF4-FFF2-40B4-BE49-F238E27FC236}">
                <a16:creationId xmlns:a16="http://schemas.microsoft.com/office/drawing/2014/main" id="{95BD0070-FAC9-9A8C-922A-F544E6E27328}"/>
              </a:ext>
            </a:extLst>
          </p:cNvPr>
          <p:cNvSpPr>
            <a:spLocks noGrp="1"/>
          </p:cNvSpPr>
          <p:nvPr>
            <p:ph type="title"/>
          </p:nvPr>
        </p:nvSpPr>
        <p:spPr/>
        <p:txBody>
          <a:bodyPr/>
          <a:lstStyle/>
          <a:p>
            <a:r>
              <a:rPr lang="en-US"/>
              <a:t>LUCIE Design Summary</a:t>
            </a:r>
          </a:p>
        </p:txBody>
      </p:sp>
    </p:spTree>
    <p:extLst>
      <p:ext uri="{BB962C8B-B14F-4D97-AF65-F5344CB8AC3E}">
        <p14:creationId xmlns:p14="http://schemas.microsoft.com/office/powerpoint/2010/main" val="172529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6"/>
          <p:cNvSpPr txBox="1">
            <a:spLocks noGrp="1"/>
          </p:cNvSpPr>
          <p:nvPr>
            <p:ph type="title"/>
          </p:nvPr>
        </p:nvSpPr>
        <p:spPr>
          <a:xfrm>
            <a:off x="2143050" y="1461775"/>
            <a:ext cx="4857900" cy="80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new problem</a:t>
            </a:r>
            <a:endParaRPr/>
          </a:p>
        </p:txBody>
      </p:sp>
      <p:sp>
        <p:nvSpPr>
          <p:cNvPr id="343" name="Google Shape;343;p46"/>
          <p:cNvSpPr txBox="1">
            <a:spLocks noGrp="1"/>
          </p:cNvSpPr>
          <p:nvPr>
            <p:ph type="subTitle" idx="1"/>
          </p:nvPr>
        </p:nvSpPr>
        <p:spPr>
          <a:xfrm>
            <a:off x="2143050" y="2360663"/>
            <a:ext cx="4857900" cy="124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1" u="sng"/>
              <a:t>We have too many choices and flexibility!</a:t>
            </a:r>
            <a:br>
              <a:rPr lang="en-US" b="1" u="sng"/>
            </a:br>
            <a:r>
              <a:rPr lang="en-US"/>
              <a:t>Different, potentially complex wiring patterns on the interposer make it </a:t>
            </a:r>
            <a:r>
              <a:rPr lang="en-US" b="1"/>
              <a:t>difficult to choose </a:t>
            </a:r>
            <a:r>
              <a:rPr lang="en-US"/>
              <a:t>the best interposer and </a:t>
            </a:r>
            <a:r>
              <a:rPr lang="en-US" b="1"/>
              <a:t>design</a:t>
            </a:r>
            <a:r>
              <a:rPr lang="en-US"/>
              <a:t> where to place the chips.</a:t>
            </a:r>
            <a:endParaRPr/>
          </a:p>
        </p:txBody>
      </p:sp>
    </p:spTree>
    <p:extLst>
      <p:ext uri="{BB962C8B-B14F-4D97-AF65-F5344CB8AC3E}">
        <p14:creationId xmlns:p14="http://schemas.microsoft.com/office/powerpoint/2010/main" val="3559399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3090-E58D-C187-C6AE-A2738BD958A4}"/>
              </a:ext>
            </a:extLst>
          </p:cNvPr>
          <p:cNvSpPr>
            <a:spLocks noGrp="1"/>
          </p:cNvSpPr>
          <p:nvPr>
            <p:ph type="title"/>
          </p:nvPr>
        </p:nvSpPr>
        <p:spPr>
          <a:xfrm>
            <a:off x="948325" y="1409875"/>
            <a:ext cx="4863300" cy="661800"/>
          </a:xfrm>
        </p:spPr>
        <p:txBody>
          <a:bodyPr wrap="square" anchor="t">
            <a:normAutofit/>
          </a:bodyPr>
          <a:lstStyle/>
          <a:p>
            <a:r>
              <a:rPr lang="en-US"/>
              <a:t>Placement Tool</a:t>
            </a:r>
          </a:p>
        </p:txBody>
      </p:sp>
      <p:sp>
        <p:nvSpPr>
          <p:cNvPr id="3" name="Text Placeholder 2">
            <a:extLst>
              <a:ext uri="{FF2B5EF4-FFF2-40B4-BE49-F238E27FC236}">
                <a16:creationId xmlns:a16="http://schemas.microsoft.com/office/drawing/2014/main" id="{FD1F2A87-F73B-0AAE-C5A7-85D2FADA0012}"/>
              </a:ext>
            </a:extLst>
          </p:cNvPr>
          <p:cNvSpPr>
            <a:spLocks noGrp="1"/>
          </p:cNvSpPr>
          <p:nvPr>
            <p:ph type="subTitle" idx="1"/>
          </p:nvPr>
        </p:nvSpPr>
        <p:spPr>
          <a:xfrm>
            <a:off x="948324" y="2172700"/>
            <a:ext cx="6799137" cy="2287078"/>
          </a:xfrm>
        </p:spPr>
        <p:txBody>
          <a:bodyPr wrap="square" anchor="t">
            <a:normAutofit/>
          </a:bodyPr>
          <a:lstStyle/>
          <a:p>
            <a:pPr>
              <a:spcAft>
                <a:spcPts val="600"/>
              </a:spcAft>
            </a:pPr>
            <a:r>
              <a:rPr lang="en-US" b="1"/>
              <a:t>Features:</a:t>
            </a:r>
          </a:p>
          <a:p>
            <a:pPr lvl="1" algn="l">
              <a:spcAft>
                <a:spcPts val="600"/>
              </a:spcAft>
            </a:pPr>
            <a:r>
              <a:rPr lang="en-US"/>
              <a:t>A constraint solver that generates </a:t>
            </a:r>
            <a:r>
              <a:rPr lang="en-US" err="1"/>
              <a:t>chiplet</a:t>
            </a:r>
            <a:r>
              <a:rPr lang="en-US"/>
              <a:t> placements.</a:t>
            </a:r>
          </a:p>
          <a:p>
            <a:pPr lvl="1" algn="l">
              <a:spcAft>
                <a:spcPts val="600"/>
              </a:spcAft>
            </a:pPr>
            <a:r>
              <a:rPr lang="en-US"/>
              <a:t>Automatically generate </a:t>
            </a:r>
            <a:r>
              <a:rPr lang="en-US" b="1"/>
              <a:t>connection </a:t>
            </a:r>
            <a:r>
              <a:rPr lang="en-US" b="1" err="1"/>
              <a:t>chiplets</a:t>
            </a:r>
            <a:r>
              <a:rPr lang="en-US" b="1"/>
              <a:t> </a:t>
            </a:r>
            <a:r>
              <a:rPr lang="en-US"/>
              <a:t>if unsatisfiable</a:t>
            </a:r>
          </a:p>
          <a:p>
            <a:pPr lvl="1" algn="l">
              <a:spcAft>
                <a:spcPts val="600"/>
              </a:spcAft>
            </a:pPr>
            <a:r>
              <a:rPr lang="en-US" b="1"/>
              <a:t>Flexible</a:t>
            </a:r>
            <a:r>
              <a:rPr lang="en-US"/>
              <a:t>. Can be used on all kinds of wiring patterns and bump maps.</a:t>
            </a:r>
          </a:p>
        </p:txBody>
      </p:sp>
    </p:spTree>
    <p:extLst>
      <p:ext uri="{BB962C8B-B14F-4D97-AF65-F5344CB8AC3E}">
        <p14:creationId xmlns:p14="http://schemas.microsoft.com/office/powerpoint/2010/main" val="641323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E6BC-B1A8-5FCB-D524-B2984A284433}"/>
              </a:ext>
            </a:extLst>
          </p:cNvPr>
          <p:cNvSpPr>
            <a:spLocks noGrp="1"/>
          </p:cNvSpPr>
          <p:nvPr>
            <p:ph type="title"/>
          </p:nvPr>
        </p:nvSpPr>
        <p:spPr>
          <a:xfrm>
            <a:off x="713225" y="470650"/>
            <a:ext cx="7717500" cy="549900"/>
          </a:xfrm>
        </p:spPr>
        <p:txBody>
          <a:bodyPr wrap="square" anchor="ctr">
            <a:normAutofit/>
          </a:bodyPr>
          <a:lstStyle/>
          <a:p>
            <a:pPr>
              <a:lnSpc>
                <a:spcPct val="90000"/>
              </a:lnSpc>
            </a:pPr>
            <a:r>
              <a:rPr lang="en-US" sz="2600"/>
              <a:t>Graph Construction</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B1B82910-635E-1C6B-906B-37ACC37337F7}"/>
                  </a:ext>
                </a:extLst>
              </p:cNvPr>
              <p:cNvSpPr>
                <a:spLocks noGrp="1"/>
              </p:cNvSpPr>
              <p:nvPr>
                <p:ph type="body" idx="4294967295"/>
              </p:nvPr>
            </p:nvSpPr>
            <p:spPr>
              <a:xfrm>
                <a:off x="4667225" y="1211050"/>
                <a:ext cx="3763500" cy="3264408"/>
              </a:xfrm>
            </p:spPr>
            <p:txBody>
              <a:bodyPr anchor="t">
                <a:normAutofit/>
              </a:bodyPr>
              <a:lstStyle/>
              <a:p>
                <a:pPr>
                  <a:spcAft>
                    <a:spcPts val="600"/>
                  </a:spcAft>
                  <a:buClr>
                    <a:srgbClr val="000000"/>
                  </a:buClr>
                  <a:buFont typeface="Arial"/>
                </a:pPr>
                <a:r>
                  <a:rPr lang="en-US" b="0" i="0" u="none" strike="noStrike" cap="none"/>
                  <a:t>Both the interposer and the problem is formulated as a </a:t>
                </a:r>
                <a:r>
                  <a:rPr lang="en-US" b="1" i="0" u="none" strike="noStrike" cap="none"/>
                  <a:t>graph</a:t>
                </a:r>
                <a:r>
                  <a:rPr lang="en-US" b="0" i="0" u="none" strike="noStrike" cap="none"/>
                  <a:t>.</a:t>
                </a:r>
                <a:endParaRPr lang="en-US"/>
              </a:p>
              <a:p>
                <a:pPr lvl="1">
                  <a:spcAft>
                    <a:spcPts val="600"/>
                  </a:spcAft>
                  <a:buClr>
                    <a:srgbClr val="000000"/>
                  </a:buClr>
                  <a:buFont typeface="Arial"/>
                </a:pPr>
                <a:r>
                  <a:rPr lang="en-US"/>
                  <a:t>Interposer Graph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𝐼</m:t>
                        </m:r>
                      </m:sub>
                    </m:sSub>
                  </m:oMath>
                </a14:m>
                <a:endParaRPr lang="en-US"/>
              </a:p>
              <a:p>
                <a:pPr lvl="1">
                  <a:spcAft>
                    <a:spcPts val="600"/>
                  </a:spcAft>
                  <a:buClr>
                    <a:srgbClr val="000000"/>
                  </a:buClr>
                  <a:buFont typeface="Arial"/>
                </a:pPr>
                <a:r>
                  <a:rPr lang="en-US"/>
                  <a:t>Problem Graphs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endParaRPr lang="en-US"/>
              </a:p>
            </p:txBody>
          </p:sp>
        </mc:Choice>
        <mc:Fallback xmlns="">
          <p:sp>
            <p:nvSpPr>
              <p:cNvPr id="3" name="Text Placeholder 2">
                <a:extLst>
                  <a:ext uri="{FF2B5EF4-FFF2-40B4-BE49-F238E27FC236}">
                    <a16:creationId xmlns:a16="http://schemas.microsoft.com/office/drawing/2014/main" id="{B1B82910-635E-1C6B-906B-37ACC37337F7}"/>
                  </a:ext>
                </a:extLst>
              </p:cNvPr>
              <p:cNvSpPr>
                <a:spLocks noGrp="1" noRot="1" noChangeAspect="1" noMove="1" noResize="1" noEditPoints="1" noAdjustHandles="1" noChangeArrowheads="1" noChangeShapeType="1" noTextEdit="1"/>
              </p:cNvSpPr>
              <p:nvPr>
                <p:ph type="body" idx="4294967295"/>
              </p:nvPr>
            </p:nvSpPr>
            <p:spPr>
              <a:xfrm>
                <a:off x="4667225" y="1211050"/>
                <a:ext cx="3763500" cy="3264408"/>
              </a:xfrm>
              <a:blipFill>
                <a:blip r:embed="rId3"/>
                <a:stretch>
                  <a:fillRect r="-324"/>
                </a:stretch>
              </a:blipFill>
            </p:spPr>
            <p:txBody>
              <a:bodyPr/>
              <a:lstStyle/>
              <a:p>
                <a:r>
                  <a:rPr lang="en-US">
                    <a:noFill/>
                  </a:rPr>
                  <a:t> </a:t>
                </a:r>
              </a:p>
            </p:txBody>
          </p:sp>
        </mc:Fallback>
      </mc:AlternateContent>
      <p:pic>
        <p:nvPicPr>
          <p:cNvPr id="6" name="Graphic 5">
            <a:extLst>
              <a:ext uri="{FF2B5EF4-FFF2-40B4-BE49-F238E27FC236}">
                <a16:creationId xmlns:a16="http://schemas.microsoft.com/office/drawing/2014/main" id="{979D4361-7E74-1AF9-3711-A0B1CF7903C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5081" b="27863"/>
          <a:stretch/>
        </p:blipFill>
        <p:spPr>
          <a:xfrm>
            <a:off x="-141205" y="5924060"/>
            <a:ext cx="3325419" cy="3264408"/>
          </a:xfrm>
          <a:prstGeom prst="rect">
            <a:avLst/>
          </a:prstGeom>
        </p:spPr>
      </p:pic>
      <p:pic>
        <p:nvPicPr>
          <p:cNvPr id="5" name="Picture 4">
            <a:extLst>
              <a:ext uri="{FF2B5EF4-FFF2-40B4-BE49-F238E27FC236}">
                <a16:creationId xmlns:a16="http://schemas.microsoft.com/office/drawing/2014/main" id="{47CA6A0F-A1C7-14BD-9D52-C1BD2DA24232}"/>
              </a:ext>
            </a:extLst>
          </p:cNvPr>
          <p:cNvPicPr>
            <a:picLocks noChangeAspect="1"/>
          </p:cNvPicPr>
          <p:nvPr/>
        </p:nvPicPr>
        <p:blipFill>
          <a:blip r:embed="rId6"/>
          <a:stretch>
            <a:fillRect/>
          </a:stretch>
        </p:blipFill>
        <p:spPr>
          <a:xfrm>
            <a:off x="878099" y="1211050"/>
            <a:ext cx="3039382" cy="3620992"/>
          </a:xfrm>
          <a:prstGeom prst="rect">
            <a:avLst/>
          </a:prstGeom>
        </p:spPr>
      </p:pic>
    </p:spTree>
    <p:extLst>
      <p:ext uri="{BB962C8B-B14F-4D97-AF65-F5344CB8AC3E}">
        <p14:creationId xmlns:p14="http://schemas.microsoft.com/office/powerpoint/2010/main" val="2625952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p:txBody>
      </p:sp>
      <p:sp>
        <p:nvSpPr>
          <p:cNvPr id="7" name="Content Placeholder 6">
            <a:extLst>
              <a:ext uri="{FF2B5EF4-FFF2-40B4-BE49-F238E27FC236}">
                <a16:creationId xmlns:a16="http://schemas.microsoft.com/office/drawing/2014/main" id="{D1751589-5DDA-2046-1211-CE288C3412F4}"/>
              </a:ext>
            </a:extLst>
          </p:cNvPr>
          <p:cNvSpPr>
            <a:spLocks noGrp="1"/>
          </p:cNvSpPr>
          <p:nvPr>
            <p:ph sz="quarter" idx="11"/>
          </p:nvPr>
        </p:nvSpPr>
        <p:spPr/>
        <p:txBody>
          <a:bodyPr/>
          <a:lstStyle/>
          <a:p>
            <a:endParaRPr lang="en-US"/>
          </a:p>
        </p:txBody>
      </p:sp>
      <p:pic>
        <p:nvPicPr>
          <p:cNvPr id="5" name="Graphic 4">
            <a:extLst>
              <a:ext uri="{FF2B5EF4-FFF2-40B4-BE49-F238E27FC236}">
                <a16:creationId xmlns:a16="http://schemas.microsoft.com/office/drawing/2014/main" id="{3A273AD9-0981-9103-C7AE-9F09BC752D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17876" y="1683888"/>
            <a:ext cx="2266950" cy="2266950"/>
          </a:xfrm>
          <a:prstGeom prst="rect">
            <a:avLst/>
          </a:prstGeom>
        </p:spPr>
      </p:pic>
    </p:spTree>
    <p:extLst>
      <p:ext uri="{BB962C8B-B14F-4D97-AF65-F5344CB8AC3E}">
        <p14:creationId xmlns:p14="http://schemas.microsoft.com/office/powerpoint/2010/main" val="481413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a:p>
            <a:r>
              <a:rPr lang="en-US"/>
              <a:t>Add edges to prevent </a:t>
            </a:r>
            <a:r>
              <a:rPr lang="en-US" err="1"/>
              <a:t>chiplets</a:t>
            </a:r>
            <a:r>
              <a:rPr lang="en-US"/>
              <a:t> being flipped.</a:t>
            </a:r>
          </a:p>
        </p:txBody>
      </p:sp>
      <p:sp>
        <p:nvSpPr>
          <p:cNvPr id="7" name="Content Placeholder 6">
            <a:extLst>
              <a:ext uri="{FF2B5EF4-FFF2-40B4-BE49-F238E27FC236}">
                <a16:creationId xmlns:a16="http://schemas.microsoft.com/office/drawing/2014/main" id="{D1751589-5DDA-2046-1211-CE288C3412F4}"/>
              </a:ext>
            </a:extLst>
          </p:cNvPr>
          <p:cNvSpPr>
            <a:spLocks noGrp="1"/>
          </p:cNvSpPr>
          <p:nvPr>
            <p:ph sz="quarter" idx="11"/>
          </p:nvPr>
        </p:nvSpPr>
        <p:spPr/>
        <p:txBody>
          <a:bodyPr/>
          <a:lstStyle/>
          <a:p>
            <a:endParaRPr lang="en-US"/>
          </a:p>
        </p:txBody>
      </p:sp>
      <p:pic>
        <p:nvPicPr>
          <p:cNvPr id="5" name="Graphic 4">
            <a:extLst>
              <a:ext uri="{FF2B5EF4-FFF2-40B4-BE49-F238E27FC236}">
                <a16:creationId xmlns:a16="http://schemas.microsoft.com/office/drawing/2014/main" id="{3A273AD9-0981-9103-C7AE-9F09BC752D6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417876" y="1683888"/>
            <a:ext cx="2266950" cy="2266950"/>
          </a:xfrm>
          <a:prstGeom prst="rect">
            <a:avLst/>
          </a:prstGeom>
        </p:spPr>
      </p:pic>
    </p:spTree>
    <p:extLst>
      <p:ext uri="{BB962C8B-B14F-4D97-AF65-F5344CB8AC3E}">
        <p14:creationId xmlns:p14="http://schemas.microsoft.com/office/powerpoint/2010/main" val="354046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a:p>
            <a:r>
              <a:rPr lang="en-US"/>
              <a:t>Add edges to prevent </a:t>
            </a:r>
            <a:r>
              <a:rPr lang="en-US" err="1"/>
              <a:t>chiplets</a:t>
            </a:r>
            <a:r>
              <a:rPr lang="en-US"/>
              <a:t> being flipped.</a:t>
            </a:r>
          </a:p>
          <a:p>
            <a:r>
              <a:rPr lang="en-US"/>
              <a:t>Add ports that represent transceivers</a:t>
            </a:r>
          </a:p>
        </p:txBody>
      </p:sp>
      <p:pic>
        <p:nvPicPr>
          <p:cNvPr id="4" name="Content Placeholder 3">
            <a:extLst>
              <a:ext uri="{FF2B5EF4-FFF2-40B4-BE49-F238E27FC236}">
                <a16:creationId xmlns:a16="http://schemas.microsoft.com/office/drawing/2014/main" id="{6B77F54A-12E8-895D-D37E-73A626B5ECE4}"/>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tretch>
            <a:fillRect/>
          </a:stretch>
        </p:blipFill>
        <p:spPr>
          <a:xfrm>
            <a:off x="5227637" y="1493838"/>
            <a:ext cx="2647950" cy="2647950"/>
          </a:xfrm>
        </p:spPr>
      </p:pic>
    </p:spTree>
    <p:extLst>
      <p:ext uri="{BB962C8B-B14F-4D97-AF65-F5344CB8AC3E}">
        <p14:creationId xmlns:p14="http://schemas.microsoft.com/office/powerpoint/2010/main" val="343229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a:p>
            <a:r>
              <a:rPr lang="en-US"/>
              <a:t>Add edges to prevent </a:t>
            </a:r>
            <a:r>
              <a:rPr lang="en-US" err="1"/>
              <a:t>chiplets</a:t>
            </a:r>
            <a:r>
              <a:rPr lang="en-US"/>
              <a:t> being flipped.</a:t>
            </a:r>
          </a:p>
          <a:p>
            <a:r>
              <a:rPr lang="en-US"/>
              <a:t>Add ports that represent transceivers</a:t>
            </a:r>
          </a:p>
          <a:p>
            <a:r>
              <a:rPr lang="en-US"/>
              <a:t>Add edges that represent interconnect (neighbor shown here)</a:t>
            </a:r>
          </a:p>
        </p:txBody>
      </p:sp>
      <p:pic>
        <p:nvPicPr>
          <p:cNvPr id="4" name="Content Placeholder 3">
            <a:extLst>
              <a:ext uri="{FF2B5EF4-FFF2-40B4-BE49-F238E27FC236}">
                <a16:creationId xmlns:a16="http://schemas.microsoft.com/office/drawing/2014/main" id="{6B77F54A-12E8-895D-D37E-73A626B5ECE4}"/>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rcRect/>
          <a:stretch/>
        </p:blipFill>
        <p:spPr>
          <a:xfrm>
            <a:off x="5227637" y="1493838"/>
            <a:ext cx="2647950" cy="2647950"/>
          </a:xfrm>
        </p:spPr>
      </p:pic>
      <p:sp>
        <p:nvSpPr>
          <p:cNvPr id="3" name="Rectangle 2">
            <a:extLst>
              <a:ext uri="{FF2B5EF4-FFF2-40B4-BE49-F238E27FC236}">
                <a16:creationId xmlns:a16="http://schemas.microsoft.com/office/drawing/2014/main" id="{71665E6F-165B-46CF-B1F4-625BE3DE8994}"/>
              </a:ext>
            </a:extLst>
          </p:cNvPr>
          <p:cNvSpPr/>
          <p:nvPr/>
        </p:nvSpPr>
        <p:spPr>
          <a:xfrm>
            <a:off x="5607050" y="2644775"/>
            <a:ext cx="174625" cy="327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C359CFA-1C29-8479-D2BA-87FA9EBD874E}"/>
              </a:ext>
            </a:extLst>
          </p:cNvPr>
          <p:cNvSpPr/>
          <p:nvPr/>
        </p:nvSpPr>
        <p:spPr>
          <a:xfrm>
            <a:off x="5987255" y="2644774"/>
            <a:ext cx="174625" cy="327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EA15ACA-F3B8-C46C-B479-9AA9FDAEC494}"/>
              </a:ext>
            </a:extLst>
          </p:cNvPr>
          <p:cNvSpPr/>
          <p:nvPr/>
        </p:nvSpPr>
        <p:spPr>
          <a:xfrm>
            <a:off x="6940550" y="2644775"/>
            <a:ext cx="174625" cy="327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37D9B06-175C-5C5E-7543-9A52302B8C8C}"/>
              </a:ext>
            </a:extLst>
          </p:cNvPr>
          <p:cNvSpPr/>
          <p:nvPr/>
        </p:nvSpPr>
        <p:spPr>
          <a:xfrm>
            <a:off x="7320755" y="2644775"/>
            <a:ext cx="174625" cy="327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EADA813-0E3B-AE30-0D1E-3D32D2B04C89}"/>
              </a:ext>
            </a:extLst>
          </p:cNvPr>
          <p:cNvSpPr/>
          <p:nvPr/>
        </p:nvSpPr>
        <p:spPr>
          <a:xfrm>
            <a:off x="6376987" y="1873250"/>
            <a:ext cx="338138" cy="161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21E098-2652-3FB4-E659-0852935D6B84}"/>
              </a:ext>
            </a:extLst>
          </p:cNvPr>
          <p:cNvSpPr/>
          <p:nvPr/>
        </p:nvSpPr>
        <p:spPr>
          <a:xfrm>
            <a:off x="6376987" y="2252662"/>
            <a:ext cx="338138" cy="161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BD58767-E060-7917-0D2D-6D86C446929C}"/>
              </a:ext>
            </a:extLst>
          </p:cNvPr>
          <p:cNvSpPr/>
          <p:nvPr/>
        </p:nvSpPr>
        <p:spPr>
          <a:xfrm>
            <a:off x="6376987" y="3197225"/>
            <a:ext cx="338138" cy="161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79476A-6F75-9FFE-7CE1-F8F374153BF8}"/>
              </a:ext>
            </a:extLst>
          </p:cNvPr>
          <p:cNvSpPr/>
          <p:nvPr/>
        </p:nvSpPr>
        <p:spPr>
          <a:xfrm>
            <a:off x="6376987" y="3588543"/>
            <a:ext cx="338138" cy="161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73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a:p>
            <a:r>
              <a:rPr lang="en-US"/>
              <a:t>Add edges to prevent </a:t>
            </a:r>
            <a:r>
              <a:rPr lang="en-US" err="1"/>
              <a:t>chiplets</a:t>
            </a:r>
            <a:r>
              <a:rPr lang="en-US"/>
              <a:t> being flipped.</a:t>
            </a:r>
          </a:p>
          <a:p>
            <a:r>
              <a:rPr lang="en-US"/>
              <a:t>Add ports that represent transceivers</a:t>
            </a:r>
          </a:p>
          <a:p>
            <a:r>
              <a:rPr lang="en-US"/>
              <a:t>Add edges that represent interconnect (neighbor shown here)</a:t>
            </a:r>
          </a:p>
          <a:p>
            <a:r>
              <a:rPr lang="en-US"/>
              <a:t>Tag the vertices that represent ports with external connections</a:t>
            </a:r>
          </a:p>
        </p:txBody>
      </p:sp>
      <p:pic>
        <p:nvPicPr>
          <p:cNvPr id="4" name="Content Placeholder 3">
            <a:extLst>
              <a:ext uri="{FF2B5EF4-FFF2-40B4-BE49-F238E27FC236}">
                <a16:creationId xmlns:a16="http://schemas.microsoft.com/office/drawing/2014/main" id="{6B77F54A-12E8-895D-D37E-73A626B5ECE4}"/>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rcRect/>
          <a:stretch/>
        </p:blipFill>
        <p:spPr>
          <a:xfrm>
            <a:off x="5227637" y="1493838"/>
            <a:ext cx="2647950" cy="2647950"/>
          </a:xfrm>
        </p:spPr>
      </p:pic>
      <p:sp>
        <p:nvSpPr>
          <p:cNvPr id="3" name="Rectangle 2">
            <a:extLst>
              <a:ext uri="{FF2B5EF4-FFF2-40B4-BE49-F238E27FC236}">
                <a16:creationId xmlns:a16="http://schemas.microsoft.com/office/drawing/2014/main" id="{D8B5672D-77FE-5C51-1A93-F245606AE43D}"/>
              </a:ext>
            </a:extLst>
          </p:cNvPr>
          <p:cNvSpPr/>
          <p:nvPr/>
        </p:nvSpPr>
        <p:spPr>
          <a:xfrm>
            <a:off x="5227637" y="1838325"/>
            <a:ext cx="174625" cy="19431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1471872-119F-1B93-C84D-AC3B072956E6}"/>
              </a:ext>
            </a:extLst>
          </p:cNvPr>
          <p:cNvSpPr/>
          <p:nvPr/>
        </p:nvSpPr>
        <p:spPr>
          <a:xfrm>
            <a:off x="7700962" y="1845813"/>
            <a:ext cx="174625" cy="19431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87659D-B9EF-E294-0324-E428D9FEE742}"/>
              </a:ext>
            </a:extLst>
          </p:cNvPr>
          <p:cNvSpPr/>
          <p:nvPr/>
        </p:nvSpPr>
        <p:spPr>
          <a:xfrm>
            <a:off x="5599112" y="3962400"/>
            <a:ext cx="1922463" cy="17303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55F3A2-60FD-CB13-E54E-65370E6304FE}"/>
              </a:ext>
            </a:extLst>
          </p:cNvPr>
          <p:cNvSpPr/>
          <p:nvPr/>
        </p:nvSpPr>
        <p:spPr>
          <a:xfrm>
            <a:off x="5599112" y="1490663"/>
            <a:ext cx="1922463" cy="17303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26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85320-0AEF-7DBE-48CE-7C36249994B2}"/>
                  </a:ext>
                </a:extLst>
              </p:cNvPr>
              <p:cNvSpPr>
                <a:spLocks noGrp="1"/>
              </p:cNvSpPr>
              <p:nvPr>
                <p:ph type="title"/>
              </p:nvPr>
            </p:nvSpPr>
            <p:spPr/>
            <p:txBody>
              <a:bodyPr/>
              <a:lstStyle/>
              <a:p>
                <a:r>
                  <a:rPr lang="en-US" sz="3200"/>
                  <a:t>Interposer Graph (</a:t>
                </a:r>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𝐺</m:t>
                        </m:r>
                      </m:e>
                      <m:sub>
                        <m:r>
                          <a:rPr lang="en-US" sz="3200" b="0" i="1" smtClean="0">
                            <a:latin typeface="Cambria Math" panose="02040503050406030204" pitchFamily="18" charset="0"/>
                          </a:rPr>
                          <m:t>𝐼</m:t>
                        </m:r>
                      </m:sub>
                    </m:sSub>
                  </m:oMath>
                </a14:m>
                <a:r>
                  <a:rPr lang="en-US" sz="3200"/>
                  <a:t>)</a:t>
                </a:r>
                <a:endParaRPr lang="en-US"/>
              </a:p>
            </p:txBody>
          </p:sp>
        </mc:Choice>
        <mc:Fallback xmlns="">
          <p:sp>
            <p:nvSpPr>
              <p:cNvPr id="2" name="Title 1">
                <a:extLst>
                  <a:ext uri="{FF2B5EF4-FFF2-40B4-BE49-F238E27FC236}">
                    <a16:creationId xmlns:a16="http://schemas.microsoft.com/office/drawing/2014/main" id="{F1785320-0AEF-7DBE-48CE-7C36249994B2}"/>
                  </a:ext>
                </a:extLst>
              </p:cNvPr>
              <p:cNvSpPr>
                <a:spLocks noGrp="1" noRot="1" noChangeAspect="1" noMove="1" noResize="1" noEditPoints="1" noAdjustHandles="1" noChangeArrowheads="1" noChangeShapeType="1" noTextEdit="1"/>
              </p:cNvSpPr>
              <p:nvPr>
                <p:ph type="title"/>
              </p:nvPr>
            </p:nvSpPr>
            <p:spPr>
              <a:blipFill>
                <a:blip r:embed="rId3"/>
                <a:stretch>
                  <a:fillRect t="-5556" b="-5111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C1F0C1B1-ACB5-9AD3-1A74-1EFF84AD14A0}"/>
              </a:ext>
            </a:extLst>
          </p:cNvPr>
          <p:cNvSpPr>
            <a:spLocks noGrp="1"/>
          </p:cNvSpPr>
          <p:nvPr>
            <p:ph sz="quarter" idx="10"/>
          </p:nvPr>
        </p:nvSpPr>
        <p:spPr/>
        <p:txBody>
          <a:bodyPr/>
          <a:lstStyle/>
          <a:p>
            <a:r>
              <a:rPr lang="en-US"/>
              <a:t>Basic Skeleton (2x2)</a:t>
            </a:r>
          </a:p>
          <a:p>
            <a:r>
              <a:rPr lang="en-US"/>
              <a:t>Add edges to prevent </a:t>
            </a:r>
            <a:r>
              <a:rPr lang="en-US" err="1"/>
              <a:t>chiplets</a:t>
            </a:r>
            <a:r>
              <a:rPr lang="en-US"/>
              <a:t> being flipped.</a:t>
            </a:r>
          </a:p>
          <a:p>
            <a:r>
              <a:rPr lang="en-US"/>
              <a:t>Add ports that represent transceivers</a:t>
            </a:r>
          </a:p>
          <a:p>
            <a:r>
              <a:rPr lang="en-US"/>
              <a:t>Add edges that represent interconnect (neighbor shown here)</a:t>
            </a:r>
          </a:p>
          <a:p>
            <a:r>
              <a:rPr lang="en-US"/>
              <a:t>Tag the vertices that represent ports with external connections</a:t>
            </a:r>
          </a:p>
          <a:p>
            <a:r>
              <a:rPr lang="en-US"/>
              <a:t>Add the edges and vertices for connection </a:t>
            </a:r>
            <a:r>
              <a:rPr lang="en-US" err="1"/>
              <a:t>chiplet</a:t>
            </a:r>
            <a:r>
              <a:rPr lang="en-US"/>
              <a:t> generation</a:t>
            </a:r>
          </a:p>
        </p:txBody>
      </p:sp>
      <p:pic>
        <p:nvPicPr>
          <p:cNvPr id="4" name="Content Placeholder 3">
            <a:extLst>
              <a:ext uri="{FF2B5EF4-FFF2-40B4-BE49-F238E27FC236}">
                <a16:creationId xmlns:a16="http://schemas.microsoft.com/office/drawing/2014/main" id="{6B77F54A-12E8-895D-D37E-73A626B5ECE4}"/>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rcRect/>
          <a:stretch/>
        </p:blipFill>
        <p:spPr>
          <a:xfrm>
            <a:off x="5227637" y="1493838"/>
            <a:ext cx="2647950" cy="2647950"/>
          </a:xfrm>
        </p:spPr>
      </p:pic>
    </p:spTree>
    <p:extLst>
      <p:ext uri="{BB962C8B-B14F-4D97-AF65-F5344CB8AC3E}">
        <p14:creationId xmlns:p14="http://schemas.microsoft.com/office/powerpoint/2010/main" val="323937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51938E-7533-F917-393D-9F4B9814D6CB}"/>
                  </a:ext>
                </a:extLst>
              </p:cNvPr>
              <p:cNvSpPr>
                <a:spLocks noGrp="1"/>
              </p:cNvSpPr>
              <p:nvPr>
                <p:ph type="title"/>
              </p:nvPr>
            </p:nvSpPr>
            <p:spPr/>
            <p:txBody>
              <a:bodyPr/>
              <a:lstStyle/>
              <a:p>
                <a:r>
                  <a:rPr lang="en-US"/>
                  <a:t>Problem Graph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a:t>)</a:t>
                </a:r>
              </a:p>
            </p:txBody>
          </p:sp>
        </mc:Choice>
        <mc:Fallback xmlns="">
          <p:sp>
            <p:nvSpPr>
              <p:cNvPr id="2" name="Title 1">
                <a:extLst>
                  <a:ext uri="{FF2B5EF4-FFF2-40B4-BE49-F238E27FC236}">
                    <a16:creationId xmlns:a16="http://schemas.microsoft.com/office/drawing/2014/main" id="{0351938E-7533-F917-393D-9F4B9814D6CB}"/>
                  </a:ext>
                </a:extLst>
              </p:cNvPr>
              <p:cNvSpPr>
                <a:spLocks noGrp="1" noRot="1" noChangeAspect="1" noMove="1" noResize="1" noEditPoints="1" noAdjustHandles="1" noChangeArrowheads="1" noChangeShapeType="1" noTextEdit="1"/>
              </p:cNvSpPr>
              <p:nvPr>
                <p:ph type="title"/>
              </p:nvPr>
            </p:nvSpPr>
            <p:spPr>
              <a:blipFill>
                <a:blip r:embed="rId3"/>
                <a:stretch>
                  <a:fillRect t="-6667" b="-4666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A1FEA9F1-67D2-9B52-8205-0D376A03ED6A}"/>
              </a:ext>
            </a:extLst>
          </p:cNvPr>
          <p:cNvSpPr>
            <a:spLocks noGrp="1"/>
          </p:cNvSpPr>
          <p:nvPr>
            <p:ph sz="quarter" idx="10"/>
          </p:nvPr>
        </p:nvSpPr>
        <p:spPr/>
        <p:txBody>
          <a:bodyPr/>
          <a:lstStyle/>
          <a:p>
            <a:r>
              <a:rPr lang="en-US"/>
              <a:t>Add </a:t>
            </a:r>
            <a:r>
              <a:rPr lang="en-US" err="1"/>
              <a:t>chiplet</a:t>
            </a:r>
            <a:r>
              <a:rPr lang="en-US"/>
              <a:t> representations to the problem graph</a:t>
            </a:r>
          </a:p>
          <a:p>
            <a:pPr lvl="1"/>
            <a:r>
              <a:rPr lang="en-US"/>
              <a:t>Connection </a:t>
            </a:r>
            <a:r>
              <a:rPr lang="en-US" err="1"/>
              <a:t>chiplet</a:t>
            </a:r>
            <a:r>
              <a:rPr lang="en-US"/>
              <a:t> edges are not needed for problem graph</a:t>
            </a:r>
          </a:p>
        </p:txBody>
      </p:sp>
      <p:pic>
        <p:nvPicPr>
          <p:cNvPr id="8" name="Content Placeholder 7">
            <a:extLst>
              <a:ext uri="{FF2B5EF4-FFF2-40B4-BE49-F238E27FC236}">
                <a16:creationId xmlns:a16="http://schemas.microsoft.com/office/drawing/2014/main" id="{8FA2D9A2-35B5-3954-8494-851043738B2D}"/>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tretch>
            <a:fillRect/>
          </a:stretch>
        </p:blipFill>
        <p:spPr>
          <a:xfrm>
            <a:off x="5999595" y="1193181"/>
            <a:ext cx="1993416" cy="1253131"/>
          </a:xfrm>
        </p:spPr>
      </p:pic>
      <p:pic>
        <p:nvPicPr>
          <p:cNvPr id="12" name="Graphic 11">
            <a:extLst>
              <a:ext uri="{FF2B5EF4-FFF2-40B4-BE49-F238E27FC236}">
                <a16:creationId xmlns:a16="http://schemas.microsoft.com/office/drawing/2014/main" id="{A60FC6D0-4C01-6A48-E87B-1FAA080FD9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61882" y="2618944"/>
            <a:ext cx="2868843" cy="2053906"/>
          </a:xfrm>
          <a:prstGeom prst="rect">
            <a:avLst/>
          </a:prstGeom>
        </p:spPr>
      </p:pic>
    </p:spTree>
    <p:extLst>
      <p:ext uri="{BB962C8B-B14F-4D97-AF65-F5344CB8AC3E}">
        <p14:creationId xmlns:p14="http://schemas.microsoft.com/office/powerpoint/2010/main" val="223439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51938E-7533-F917-393D-9F4B9814D6CB}"/>
                  </a:ext>
                </a:extLst>
              </p:cNvPr>
              <p:cNvSpPr>
                <a:spLocks noGrp="1"/>
              </p:cNvSpPr>
              <p:nvPr>
                <p:ph type="title"/>
              </p:nvPr>
            </p:nvSpPr>
            <p:spPr/>
            <p:txBody>
              <a:bodyPr/>
              <a:lstStyle/>
              <a:p>
                <a:r>
                  <a:rPr lang="en-US"/>
                  <a:t>Problem Graph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a:t>)</a:t>
                </a:r>
              </a:p>
            </p:txBody>
          </p:sp>
        </mc:Choice>
        <mc:Fallback xmlns="">
          <p:sp>
            <p:nvSpPr>
              <p:cNvPr id="2" name="Title 1">
                <a:extLst>
                  <a:ext uri="{FF2B5EF4-FFF2-40B4-BE49-F238E27FC236}">
                    <a16:creationId xmlns:a16="http://schemas.microsoft.com/office/drawing/2014/main" id="{0351938E-7533-F917-393D-9F4B9814D6CB}"/>
                  </a:ext>
                </a:extLst>
              </p:cNvPr>
              <p:cNvSpPr>
                <a:spLocks noGrp="1" noRot="1" noChangeAspect="1" noMove="1" noResize="1" noEditPoints="1" noAdjustHandles="1" noChangeArrowheads="1" noChangeShapeType="1" noTextEdit="1"/>
              </p:cNvSpPr>
              <p:nvPr>
                <p:ph type="title"/>
              </p:nvPr>
            </p:nvSpPr>
            <p:spPr>
              <a:blipFill>
                <a:blip r:embed="rId3"/>
                <a:stretch>
                  <a:fillRect t="-6667" b="-4666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A1FEA9F1-67D2-9B52-8205-0D376A03ED6A}"/>
              </a:ext>
            </a:extLst>
          </p:cNvPr>
          <p:cNvSpPr>
            <a:spLocks noGrp="1"/>
          </p:cNvSpPr>
          <p:nvPr>
            <p:ph sz="quarter" idx="10"/>
          </p:nvPr>
        </p:nvSpPr>
        <p:spPr/>
        <p:txBody>
          <a:bodyPr/>
          <a:lstStyle/>
          <a:p>
            <a:r>
              <a:rPr lang="en-US"/>
              <a:t>Add </a:t>
            </a:r>
            <a:r>
              <a:rPr lang="en-US" err="1"/>
              <a:t>chiplet</a:t>
            </a:r>
            <a:r>
              <a:rPr lang="en-US"/>
              <a:t> representations to the problem graph</a:t>
            </a:r>
          </a:p>
          <a:p>
            <a:pPr lvl="1"/>
            <a:r>
              <a:rPr lang="en-US"/>
              <a:t>Connection </a:t>
            </a:r>
            <a:r>
              <a:rPr lang="en-US" err="1"/>
              <a:t>chiplet</a:t>
            </a:r>
            <a:r>
              <a:rPr lang="en-US"/>
              <a:t> edges are not needed for problem graph</a:t>
            </a:r>
          </a:p>
          <a:p>
            <a:r>
              <a:rPr lang="en-US"/>
              <a:t>Add the communication links between </a:t>
            </a:r>
            <a:r>
              <a:rPr lang="en-US" err="1"/>
              <a:t>chiplets</a:t>
            </a:r>
            <a:endParaRPr lang="en-US"/>
          </a:p>
          <a:p>
            <a:endParaRPr lang="en-US"/>
          </a:p>
        </p:txBody>
      </p:sp>
      <p:pic>
        <p:nvPicPr>
          <p:cNvPr id="8" name="Content Placeholder 7">
            <a:extLst>
              <a:ext uri="{FF2B5EF4-FFF2-40B4-BE49-F238E27FC236}">
                <a16:creationId xmlns:a16="http://schemas.microsoft.com/office/drawing/2014/main" id="{8FA2D9A2-35B5-3954-8494-851043738B2D}"/>
              </a:ext>
            </a:extLst>
          </p:cNvPr>
          <p:cNvPicPr>
            <a:picLocks noGrp="1" noChangeAspect="1"/>
          </p:cNvPicPr>
          <p:nvPr>
            <p:ph sz="quarter" idx="11"/>
          </p:nvPr>
        </p:nvPicPr>
        <p:blipFill>
          <a:blip r:embed="rId4">
            <a:extLst>
              <a:ext uri="{96DAC541-7B7A-43D3-8B79-37D633B846F1}">
                <asvg:svgBlip xmlns:asvg="http://schemas.microsoft.com/office/drawing/2016/SVG/main" r:embed="rId5"/>
              </a:ext>
            </a:extLst>
          </a:blip>
          <a:stretch>
            <a:fillRect/>
          </a:stretch>
        </p:blipFill>
        <p:spPr>
          <a:xfrm>
            <a:off x="5999595" y="1193181"/>
            <a:ext cx="1993416" cy="1253131"/>
          </a:xfrm>
        </p:spPr>
      </p:pic>
      <p:pic>
        <p:nvPicPr>
          <p:cNvPr id="12" name="Graphic 11">
            <a:extLst>
              <a:ext uri="{FF2B5EF4-FFF2-40B4-BE49-F238E27FC236}">
                <a16:creationId xmlns:a16="http://schemas.microsoft.com/office/drawing/2014/main" id="{A60FC6D0-4C01-6A48-E87B-1FAA080FD99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5561882" y="2618944"/>
            <a:ext cx="2868842" cy="2053906"/>
          </a:xfrm>
          <a:prstGeom prst="rect">
            <a:avLst/>
          </a:prstGeom>
        </p:spPr>
      </p:pic>
    </p:spTree>
    <p:extLst>
      <p:ext uri="{BB962C8B-B14F-4D97-AF65-F5344CB8AC3E}">
        <p14:creationId xmlns:p14="http://schemas.microsoft.com/office/powerpoint/2010/main" val="93311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51938E-7533-F917-393D-9F4B9814D6CB}"/>
                  </a:ext>
                </a:extLst>
              </p:cNvPr>
              <p:cNvSpPr>
                <a:spLocks noGrp="1"/>
              </p:cNvSpPr>
              <p:nvPr>
                <p:ph type="title"/>
              </p:nvPr>
            </p:nvSpPr>
            <p:spPr/>
            <p:txBody>
              <a:bodyPr/>
              <a:lstStyle/>
              <a:p>
                <a:r>
                  <a:rPr lang="en-US"/>
                  <a:t>Problem Graph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a:t>)</a:t>
                </a:r>
              </a:p>
            </p:txBody>
          </p:sp>
        </mc:Choice>
        <mc:Fallback xmlns="">
          <p:sp>
            <p:nvSpPr>
              <p:cNvPr id="2" name="Title 1">
                <a:extLst>
                  <a:ext uri="{FF2B5EF4-FFF2-40B4-BE49-F238E27FC236}">
                    <a16:creationId xmlns:a16="http://schemas.microsoft.com/office/drawing/2014/main" id="{0351938E-7533-F917-393D-9F4B9814D6CB}"/>
                  </a:ext>
                </a:extLst>
              </p:cNvPr>
              <p:cNvSpPr>
                <a:spLocks noGrp="1" noRot="1" noChangeAspect="1" noMove="1" noResize="1" noEditPoints="1" noAdjustHandles="1" noChangeArrowheads="1" noChangeShapeType="1" noTextEdit="1"/>
              </p:cNvSpPr>
              <p:nvPr>
                <p:ph type="title"/>
              </p:nvPr>
            </p:nvSpPr>
            <p:spPr>
              <a:blipFill>
                <a:blip r:embed="rId3"/>
                <a:stretch>
                  <a:fillRect t="-6667" b="-4666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A1FEA9F1-67D2-9B52-8205-0D376A03ED6A}"/>
              </a:ext>
            </a:extLst>
          </p:cNvPr>
          <p:cNvSpPr>
            <a:spLocks noGrp="1"/>
          </p:cNvSpPr>
          <p:nvPr>
            <p:ph sz="quarter" idx="10"/>
          </p:nvPr>
        </p:nvSpPr>
        <p:spPr/>
        <p:txBody>
          <a:bodyPr/>
          <a:lstStyle/>
          <a:p>
            <a:r>
              <a:rPr lang="en-US"/>
              <a:t>Add </a:t>
            </a:r>
            <a:r>
              <a:rPr lang="en-US" err="1"/>
              <a:t>chiplet</a:t>
            </a:r>
            <a:r>
              <a:rPr lang="en-US"/>
              <a:t> representations to the problem graph</a:t>
            </a:r>
          </a:p>
          <a:p>
            <a:pPr lvl="1"/>
            <a:r>
              <a:rPr lang="en-US"/>
              <a:t>Connection </a:t>
            </a:r>
            <a:r>
              <a:rPr lang="en-US" err="1"/>
              <a:t>chiplet</a:t>
            </a:r>
            <a:r>
              <a:rPr lang="en-US"/>
              <a:t> edges are not needed for problem graph</a:t>
            </a:r>
          </a:p>
          <a:p>
            <a:r>
              <a:rPr lang="en-US"/>
              <a:t>Add the communication links between </a:t>
            </a:r>
            <a:r>
              <a:rPr lang="en-US" err="1"/>
              <a:t>chiplets</a:t>
            </a:r>
            <a:endParaRPr lang="en-US"/>
          </a:p>
          <a:p>
            <a:r>
              <a:rPr lang="en-US"/>
              <a:t>Run subgraph monomorphism</a:t>
            </a:r>
          </a:p>
        </p:txBody>
      </p:sp>
      <p:pic>
        <p:nvPicPr>
          <p:cNvPr id="12" name="Graphic 11">
            <a:extLst>
              <a:ext uri="{FF2B5EF4-FFF2-40B4-BE49-F238E27FC236}">
                <a16:creationId xmlns:a16="http://schemas.microsoft.com/office/drawing/2014/main" id="{A60FC6D0-4C01-6A48-E87B-1FAA080FD99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561882" y="2618944"/>
            <a:ext cx="2868842" cy="2053906"/>
          </a:xfrm>
          <a:prstGeom prst="rect">
            <a:avLst/>
          </a:prstGeom>
        </p:spPr>
      </p:pic>
      <p:pic>
        <p:nvPicPr>
          <p:cNvPr id="6" name="Content Placeholder 3">
            <a:extLst>
              <a:ext uri="{FF2B5EF4-FFF2-40B4-BE49-F238E27FC236}">
                <a16:creationId xmlns:a16="http://schemas.microsoft.com/office/drawing/2014/main" id="{79E5CF17-D036-BF44-60E6-C53EE49127F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110625" y="961876"/>
            <a:ext cx="1811848" cy="1811848"/>
          </a:xfrm>
          <a:prstGeom prst="rect">
            <a:avLst/>
          </a:prstGeom>
          <a:noFill/>
          <a:ln>
            <a:noFill/>
          </a:ln>
        </p:spPr>
      </p:pic>
      <p:cxnSp>
        <p:nvCxnSpPr>
          <p:cNvPr id="9" name="Straight Arrow Connector 8">
            <a:extLst>
              <a:ext uri="{FF2B5EF4-FFF2-40B4-BE49-F238E27FC236}">
                <a16:creationId xmlns:a16="http://schemas.microsoft.com/office/drawing/2014/main" id="{FF3C61DA-7AC0-6B5F-D3AC-21686BA26CB6}"/>
              </a:ext>
            </a:extLst>
          </p:cNvPr>
          <p:cNvCxnSpPr>
            <a:cxnSpLocks/>
          </p:cNvCxnSpPr>
          <p:nvPr/>
        </p:nvCxnSpPr>
        <p:spPr>
          <a:xfrm flipV="1">
            <a:off x="7016549" y="2715280"/>
            <a:ext cx="0" cy="373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138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2"/>
                                        </p:tgtEl>
                                      </p:cBhvr>
                                      <p:by x="75000" y="75000"/>
                                    </p:animScale>
                                  </p:childTnLst>
                                </p:cTn>
                              </p:par>
                              <p:par>
                                <p:cTn id="7" presetID="42" presetClass="path" presetSubtype="0" accel="50000" decel="50000" fill="hold" nodeType="withEffect">
                                  <p:stCondLst>
                                    <p:cond delay="0"/>
                                  </p:stCondLst>
                                  <p:childTnLst>
                                    <p:animMotion origin="layout" path="M -4.16667E-6 -6.17284E-7 L -4.16667E-6 0.05247 " pathEditMode="relative" rAng="0" ptsTypes="AA">
                                      <p:cBhvr>
                                        <p:cTn id="8" dur="1000" fill="hold"/>
                                        <p:tgtEl>
                                          <p:spTgt spid="12"/>
                                        </p:tgtEl>
                                        <p:attrNameLst>
                                          <p:attrName>ppt_x</p:attrName>
                                          <p:attrName>ppt_y</p:attrName>
                                        </p:attrNameLst>
                                      </p:cBhvr>
                                      <p:rCtr x="0" y="2623"/>
                                    </p:animMotion>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329CA-4507-5198-B1E3-F252C48B8394}"/>
              </a:ext>
            </a:extLst>
          </p:cNvPr>
          <p:cNvSpPr>
            <a:spLocks noGrp="1"/>
          </p:cNvSpPr>
          <p:nvPr>
            <p:ph type="title"/>
          </p:nvPr>
        </p:nvSpPr>
        <p:spPr/>
        <p:txBody>
          <a:bodyPr/>
          <a:lstStyle/>
          <a:p>
            <a:r>
              <a:rPr lang="en-US"/>
              <a:t>Mapping Procedure</a:t>
            </a:r>
          </a:p>
        </p:txBody>
      </p:sp>
      <p:sp>
        <p:nvSpPr>
          <p:cNvPr id="3" name="Content Placeholder 2">
            <a:extLst>
              <a:ext uri="{FF2B5EF4-FFF2-40B4-BE49-F238E27FC236}">
                <a16:creationId xmlns:a16="http://schemas.microsoft.com/office/drawing/2014/main" id="{B5AEE710-9832-4691-50B7-E2C3C3376637}"/>
              </a:ext>
            </a:extLst>
          </p:cNvPr>
          <p:cNvSpPr>
            <a:spLocks noGrp="1"/>
          </p:cNvSpPr>
          <p:nvPr>
            <p:ph sz="quarter" idx="10"/>
          </p:nvPr>
        </p:nvSpPr>
        <p:spPr/>
        <p:txBody>
          <a:bodyPr/>
          <a:lstStyle/>
          <a:p>
            <a:r>
              <a:rPr lang="en-US"/>
              <a:t>If some ports serve the same function, a many-to-many mapping can be established, and multiple problem graphs will be created</a:t>
            </a:r>
          </a:p>
        </p:txBody>
      </p:sp>
      <p:pic>
        <p:nvPicPr>
          <p:cNvPr id="8" name="Content Placeholder 7">
            <a:extLst>
              <a:ext uri="{FF2B5EF4-FFF2-40B4-BE49-F238E27FC236}">
                <a16:creationId xmlns:a16="http://schemas.microsoft.com/office/drawing/2014/main" id="{95BFF2B9-851E-0491-2034-13A6199F9537}"/>
              </a:ext>
            </a:extLst>
          </p:cNvPr>
          <p:cNvPicPr>
            <a:picLocks noGrp="1" noChangeAspect="1"/>
          </p:cNvPicPr>
          <p:nvPr>
            <p:ph sz="quarter" idx="11"/>
          </p:nvPr>
        </p:nvPicPr>
        <p:blipFill>
          <a:blip r:embed="rId3">
            <a:extLst>
              <a:ext uri="{96DAC541-7B7A-43D3-8B79-37D633B846F1}">
                <asvg:svgBlip xmlns:asvg="http://schemas.microsoft.com/office/drawing/2016/SVG/main" r:embed="rId4"/>
              </a:ext>
            </a:extLst>
          </a:blip>
          <a:stretch>
            <a:fillRect/>
          </a:stretch>
        </p:blipFill>
        <p:spPr>
          <a:xfrm>
            <a:off x="5709185" y="1217051"/>
            <a:ext cx="2178388" cy="1377366"/>
          </a:xfrm>
        </p:spPr>
      </p:pic>
      <p:pic>
        <p:nvPicPr>
          <p:cNvPr id="10" name="Graphic 9">
            <a:extLst>
              <a:ext uri="{FF2B5EF4-FFF2-40B4-BE49-F238E27FC236}">
                <a16:creationId xmlns:a16="http://schemas.microsoft.com/office/drawing/2014/main" id="{AB732859-51D7-B320-51BF-7B232C6054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80379" y="2733151"/>
            <a:ext cx="2551246" cy="1826527"/>
          </a:xfrm>
          <a:prstGeom prst="rect">
            <a:avLst/>
          </a:prstGeom>
        </p:spPr>
      </p:pic>
      <p:pic>
        <p:nvPicPr>
          <p:cNvPr id="12" name="Graphic 11">
            <a:extLst>
              <a:ext uri="{FF2B5EF4-FFF2-40B4-BE49-F238E27FC236}">
                <a16:creationId xmlns:a16="http://schemas.microsoft.com/office/drawing/2014/main" id="{A5A48677-1774-1705-E038-14709AF01E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32983" y="2733151"/>
            <a:ext cx="2522852" cy="1806199"/>
          </a:xfrm>
          <a:prstGeom prst="rect">
            <a:avLst/>
          </a:prstGeom>
        </p:spPr>
      </p:pic>
      <p:cxnSp>
        <p:nvCxnSpPr>
          <p:cNvPr id="5" name="Straight Connector 4">
            <a:extLst>
              <a:ext uri="{FF2B5EF4-FFF2-40B4-BE49-F238E27FC236}">
                <a16:creationId xmlns:a16="http://schemas.microsoft.com/office/drawing/2014/main" id="{8547703C-03A1-B1FF-6B5B-7F55589951C9}"/>
              </a:ext>
            </a:extLst>
          </p:cNvPr>
          <p:cNvCxnSpPr>
            <a:cxnSpLocks/>
          </p:cNvCxnSpPr>
          <p:nvPr/>
        </p:nvCxnSpPr>
        <p:spPr>
          <a:xfrm flipH="1">
            <a:off x="3204210" y="3512390"/>
            <a:ext cx="19050" cy="268048"/>
          </a:xfrm>
          <a:prstGeom prst="line">
            <a:avLst/>
          </a:prstGeom>
          <a:ln w="19050" cap="flat" cmpd="sng" algn="ctr">
            <a:solidFill>
              <a:srgbClr val="00B050"/>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684762D8-8C21-5D61-C2CF-46ECEF2E708C}"/>
              </a:ext>
            </a:extLst>
          </p:cNvPr>
          <p:cNvCxnSpPr>
            <a:cxnSpLocks/>
          </p:cNvCxnSpPr>
          <p:nvPr/>
        </p:nvCxnSpPr>
        <p:spPr>
          <a:xfrm>
            <a:off x="4876800" y="3512390"/>
            <a:ext cx="60960" cy="268048"/>
          </a:xfrm>
          <a:prstGeom prst="line">
            <a:avLst/>
          </a:prstGeom>
          <a:ln w="19050" cap="flat" cmpd="sng" algn="ctr">
            <a:solidFill>
              <a:srgbClr val="00B050"/>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1C42931E-F8D5-57BD-9FB5-9D7531429758}"/>
              </a:ext>
            </a:extLst>
          </p:cNvPr>
          <p:cNvCxnSpPr>
            <a:cxnSpLocks/>
          </p:cNvCxnSpPr>
          <p:nvPr/>
        </p:nvCxnSpPr>
        <p:spPr>
          <a:xfrm>
            <a:off x="6187440" y="3481910"/>
            <a:ext cx="1657350" cy="298528"/>
          </a:xfrm>
          <a:prstGeom prst="line">
            <a:avLst/>
          </a:prstGeom>
          <a:ln w="19050" cap="flat" cmpd="sng" algn="ctr">
            <a:solidFill>
              <a:srgbClr val="00B050"/>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BF1349CB-188C-8FDA-E0F5-DD8AC2028832}"/>
              </a:ext>
            </a:extLst>
          </p:cNvPr>
          <p:cNvCxnSpPr>
            <a:cxnSpLocks/>
          </p:cNvCxnSpPr>
          <p:nvPr/>
        </p:nvCxnSpPr>
        <p:spPr>
          <a:xfrm flipV="1">
            <a:off x="6166485" y="3481910"/>
            <a:ext cx="1621155" cy="287998"/>
          </a:xfrm>
          <a:prstGeom prst="line">
            <a:avLst/>
          </a:prstGeom>
          <a:ln w="19050" cap="flat" cmpd="sng" algn="ctr">
            <a:solidFill>
              <a:srgbClr val="00B050"/>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8590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E239-EC50-EE40-F1D3-2CE8570C1F14}"/>
              </a:ext>
            </a:extLst>
          </p:cNvPr>
          <p:cNvSpPr>
            <a:spLocks noGrp="1"/>
          </p:cNvSpPr>
          <p:nvPr>
            <p:ph type="title"/>
          </p:nvPr>
        </p:nvSpPr>
        <p:spPr/>
        <p:txBody>
          <a:bodyPr/>
          <a:lstStyle/>
          <a:p>
            <a:r>
              <a:rPr lang="en-US"/>
              <a:t>Mapping Procedure</a:t>
            </a:r>
          </a:p>
        </p:txBody>
      </p:sp>
      <p:sp>
        <p:nvSpPr>
          <p:cNvPr id="3" name="Content Placeholder 2">
            <a:extLst>
              <a:ext uri="{FF2B5EF4-FFF2-40B4-BE49-F238E27FC236}">
                <a16:creationId xmlns:a16="http://schemas.microsoft.com/office/drawing/2014/main" id="{68DEA9D8-2AFE-052C-8B79-A2407A1C14A7}"/>
              </a:ext>
            </a:extLst>
          </p:cNvPr>
          <p:cNvSpPr>
            <a:spLocks noGrp="1"/>
          </p:cNvSpPr>
          <p:nvPr>
            <p:ph sz="quarter" idx="10"/>
          </p:nvPr>
        </p:nvSpPr>
        <p:spPr/>
        <p:txBody>
          <a:bodyPr/>
          <a:lstStyle/>
          <a:p>
            <a:r>
              <a:rPr lang="en-US"/>
              <a:t>If monomorphism check fails, it means unplaceable.</a:t>
            </a:r>
          </a:p>
        </p:txBody>
      </p:sp>
      <p:pic>
        <p:nvPicPr>
          <p:cNvPr id="6" name="Content Placeholder 5">
            <a:extLst>
              <a:ext uri="{FF2B5EF4-FFF2-40B4-BE49-F238E27FC236}">
                <a16:creationId xmlns:a16="http://schemas.microsoft.com/office/drawing/2014/main" id="{9B07E59E-6CC0-FD16-0566-A15E213FB4A6}"/>
              </a:ext>
            </a:extLst>
          </p:cNvPr>
          <p:cNvPicPr>
            <a:picLocks noGrp="1" noChangeAspect="1"/>
          </p:cNvPicPr>
          <p:nvPr>
            <p:ph sz="quarter" idx="11"/>
          </p:nvPr>
        </p:nvPicPr>
        <p:blipFill>
          <a:blip r:embed="rId3">
            <a:extLst>
              <a:ext uri="{96DAC541-7B7A-43D3-8B79-37D633B846F1}">
                <asvg:svgBlip xmlns:asvg="http://schemas.microsoft.com/office/drawing/2016/SVG/main" r:embed="rId4"/>
              </a:ext>
            </a:extLst>
          </a:blip>
          <a:stretch>
            <a:fillRect/>
          </a:stretch>
        </p:blipFill>
        <p:spPr>
          <a:xfrm>
            <a:off x="5112381" y="1335788"/>
            <a:ext cx="2900835" cy="1513981"/>
          </a:xfrm>
        </p:spPr>
      </p:pic>
      <p:pic>
        <p:nvPicPr>
          <p:cNvPr id="10" name="Graphic 9">
            <a:extLst>
              <a:ext uri="{FF2B5EF4-FFF2-40B4-BE49-F238E27FC236}">
                <a16:creationId xmlns:a16="http://schemas.microsoft.com/office/drawing/2014/main" id="{167BE3DB-8F60-BD6A-D34F-AC8C8703DC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1352" y="2939433"/>
            <a:ext cx="3140087" cy="1733417"/>
          </a:xfrm>
          <a:prstGeom prst="rect">
            <a:avLst/>
          </a:prstGeom>
        </p:spPr>
      </p:pic>
      <p:pic>
        <p:nvPicPr>
          <p:cNvPr id="11" name="Content Placeholder 3">
            <a:extLst>
              <a:ext uri="{FF2B5EF4-FFF2-40B4-BE49-F238E27FC236}">
                <a16:creationId xmlns:a16="http://schemas.microsoft.com/office/drawing/2014/main" id="{340315F9-2DAA-2ED5-A574-68B22EEA334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58207" y="2142046"/>
            <a:ext cx="2530804" cy="2530804"/>
          </a:xfrm>
          <a:prstGeom prst="rect">
            <a:avLst/>
          </a:prstGeom>
          <a:noFill/>
          <a:ln>
            <a:noFill/>
          </a:ln>
        </p:spPr>
      </p:pic>
      <p:cxnSp>
        <p:nvCxnSpPr>
          <p:cNvPr id="12" name="Straight Arrow Connector 11">
            <a:extLst>
              <a:ext uri="{FF2B5EF4-FFF2-40B4-BE49-F238E27FC236}">
                <a16:creationId xmlns:a16="http://schemas.microsoft.com/office/drawing/2014/main" id="{AA865141-224F-358B-5850-90A154C2185B}"/>
              </a:ext>
            </a:extLst>
          </p:cNvPr>
          <p:cNvCxnSpPr>
            <a:cxnSpLocks/>
          </p:cNvCxnSpPr>
          <p:nvPr/>
        </p:nvCxnSpPr>
        <p:spPr>
          <a:xfrm flipH="1">
            <a:off x="3901905" y="3741362"/>
            <a:ext cx="10101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Graphic 13" descr="Close with solid fill">
            <a:extLst>
              <a:ext uri="{FF2B5EF4-FFF2-40B4-BE49-F238E27FC236}">
                <a16:creationId xmlns:a16="http://schemas.microsoft.com/office/drawing/2014/main" id="{3B21A9DE-C0BA-8634-075B-B2888B7AC9E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32307" y="3366700"/>
            <a:ext cx="749323" cy="749323"/>
          </a:xfrm>
          <a:prstGeom prst="rect">
            <a:avLst/>
          </a:prstGeom>
        </p:spPr>
      </p:pic>
    </p:spTree>
    <p:extLst>
      <p:ext uri="{BB962C8B-B14F-4D97-AF65-F5344CB8AC3E}">
        <p14:creationId xmlns:p14="http://schemas.microsoft.com/office/powerpoint/2010/main" val="58396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E239-EC50-EE40-F1D3-2CE8570C1F14}"/>
              </a:ext>
            </a:extLst>
          </p:cNvPr>
          <p:cNvSpPr>
            <a:spLocks noGrp="1"/>
          </p:cNvSpPr>
          <p:nvPr>
            <p:ph type="title"/>
          </p:nvPr>
        </p:nvSpPr>
        <p:spPr/>
        <p:txBody>
          <a:bodyPr/>
          <a:lstStyle/>
          <a:p>
            <a:r>
              <a:rPr lang="en-US"/>
              <a:t>Mapping Procedure</a:t>
            </a:r>
          </a:p>
        </p:txBody>
      </p:sp>
      <p:sp>
        <p:nvSpPr>
          <p:cNvPr id="3" name="Content Placeholder 2">
            <a:extLst>
              <a:ext uri="{FF2B5EF4-FFF2-40B4-BE49-F238E27FC236}">
                <a16:creationId xmlns:a16="http://schemas.microsoft.com/office/drawing/2014/main" id="{68DEA9D8-2AFE-052C-8B79-A2407A1C14A7}"/>
              </a:ext>
            </a:extLst>
          </p:cNvPr>
          <p:cNvSpPr>
            <a:spLocks noGrp="1"/>
          </p:cNvSpPr>
          <p:nvPr>
            <p:ph sz="quarter" idx="10"/>
          </p:nvPr>
        </p:nvSpPr>
        <p:spPr/>
        <p:txBody>
          <a:bodyPr/>
          <a:lstStyle/>
          <a:p>
            <a:r>
              <a:rPr lang="en-US"/>
              <a:t>If monomorphism check fails, it means unplaceable.</a:t>
            </a:r>
          </a:p>
          <a:p>
            <a:r>
              <a:rPr lang="en-US"/>
              <a:t>The placement tool will try to generate connection </a:t>
            </a:r>
            <a:r>
              <a:rPr lang="en-US" err="1"/>
              <a:t>chiplets</a:t>
            </a:r>
            <a:endParaRPr lang="en-US"/>
          </a:p>
        </p:txBody>
      </p:sp>
      <p:pic>
        <p:nvPicPr>
          <p:cNvPr id="10" name="Graphic 9">
            <a:extLst>
              <a:ext uri="{FF2B5EF4-FFF2-40B4-BE49-F238E27FC236}">
                <a16:creationId xmlns:a16="http://schemas.microsoft.com/office/drawing/2014/main" id="{167BE3DB-8F60-BD6A-D34F-AC8C8703DC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51352" y="2939433"/>
            <a:ext cx="3140087" cy="1733417"/>
          </a:xfrm>
          <a:prstGeom prst="rect">
            <a:avLst/>
          </a:prstGeom>
        </p:spPr>
      </p:pic>
      <p:pic>
        <p:nvPicPr>
          <p:cNvPr id="8" name="Graphic 7">
            <a:extLst>
              <a:ext uri="{FF2B5EF4-FFF2-40B4-BE49-F238E27FC236}">
                <a16:creationId xmlns:a16="http://schemas.microsoft.com/office/drawing/2014/main" id="{19F0080D-CE3B-2C61-91C0-733A4FAF42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2172" y="3184040"/>
            <a:ext cx="2018573" cy="336429"/>
          </a:xfrm>
          <a:prstGeom prst="rect">
            <a:avLst/>
          </a:prstGeom>
        </p:spPr>
      </p:pic>
      <p:pic>
        <p:nvPicPr>
          <p:cNvPr id="13" name="Graphic 12">
            <a:extLst>
              <a:ext uri="{FF2B5EF4-FFF2-40B4-BE49-F238E27FC236}">
                <a16:creationId xmlns:a16="http://schemas.microsoft.com/office/drawing/2014/main" id="{B473190D-1B7A-8BBE-5CAD-E31F8C06D7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4439" y="2377206"/>
            <a:ext cx="3654037" cy="2185955"/>
          </a:xfrm>
          <a:prstGeom prst="rect">
            <a:avLst/>
          </a:prstGeom>
        </p:spPr>
      </p:pic>
      <p:pic>
        <p:nvPicPr>
          <p:cNvPr id="16" name="Graphic 15">
            <a:extLst>
              <a:ext uri="{FF2B5EF4-FFF2-40B4-BE49-F238E27FC236}">
                <a16:creationId xmlns:a16="http://schemas.microsoft.com/office/drawing/2014/main" id="{C18916B3-346F-1813-2C38-77E522F1580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39818" y="2362782"/>
            <a:ext cx="4081232" cy="2200379"/>
          </a:xfrm>
          <a:prstGeom prst="rect">
            <a:avLst/>
          </a:prstGeom>
        </p:spPr>
      </p:pic>
      <p:sp>
        <p:nvSpPr>
          <p:cNvPr id="17" name="Oval 16">
            <a:extLst>
              <a:ext uri="{FF2B5EF4-FFF2-40B4-BE49-F238E27FC236}">
                <a16:creationId xmlns:a16="http://schemas.microsoft.com/office/drawing/2014/main" id="{43CE8CF0-CF5E-6FE7-E659-01E5542EF9E3}"/>
              </a:ext>
            </a:extLst>
          </p:cNvPr>
          <p:cNvSpPr/>
          <p:nvPr/>
        </p:nvSpPr>
        <p:spPr>
          <a:xfrm>
            <a:off x="685781" y="3312082"/>
            <a:ext cx="668369" cy="3364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549284E-F2A6-1C82-6AE7-67E949D2994B}"/>
              </a:ext>
            </a:extLst>
          </p:cNvPr>
          <p:cNvSpPr/>
          <p:nvPr/>
        </p:nvSpPr>
        <p:spPr>
          <a:xfrm>
            <a:off x="7084782" y="3294756"/>
            <a:ext cx="848162" cy="3364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Checkmark with solid fill">
            <a:extLst>
              <a:ext uri="{FF2B5EF4-FFF2-40B4-BE49-F238E27FC236}">
                <a16:creationId xmlns:a16="http://schemas.microsoft.com/office/drawing/2014/main" id="{752A97F9-FC1F-6932-53B3-16D90687620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21814" y="3152564"/>
            <a:ext cx="1002643" cy="1002643"/>
          </a:xfrm>
          <a:prstGeom prst="rect">
            <a:avLst/>
          </a:prstGeom>
        </p:spPr>
      </p:pic>
      <p:pic>
        <p:nvPicPr>
          <p:cNvPr id="21" name="Graphic 20" descr="Close with solid fill">
            <a:extLst>
              <a:ext uri="{FF2B5EF4-FFF2-40B4-BE49-F238E27FC236}">
                <a16:creationId xmlns:a16="http://schemas.microsoft.com/office/drawing/2014/main" id="{3F0263B3-E0AF-C12A-4094-100D67A7A1B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586965" y="2939433"/>
            <a:ext cx="1157437" cy="1157437"/>
          </a:xfrm>
          <a:prstGeom prst="rect">
            <a:avLst/>
          </a:prstGeom>
        </p:spPr>
      </p:pic>
      <p:sp>
        <p:nvSpPr>
          <p:cNvPr id="4" name="TextBox 3">
            <a:extLst>
              <a:ext uri="{FF2B5EF4-FFF2-40B4-BE49-F238E27FC236}">
                <a16:creationId xmlns:a16="http://schemas.microsoft.com/office/drawing/2014/main" id="{C8CDE457-B202-3162-6DBC-C84858F308D7}"/>
              </a:ext>
            </a:extLst>
          </p:cNvPr>
          <p:cNvSpPr txBox="1"/>
          <p:nvPr/>
        </p:nvSpPr>
        <p:spPr>
          <a:xfrm>
            <a:off x="4822093" y="1828235"/>
            <a:ext cx="1261884" cy="246221"/>
          </a:xfrm>
          <a:prstGeom prst="rect">
            <a:avLst/>
          </a:prstGeom>
          <a:noFill/>
        </p:spPr>
        <p:txBody>
          <a:bodyPr wrap="none" rtlCol="0">
            <a:spAutoFit/>
          </a:bodyPr>
          <a:lstStyle/>
          <a:p>
            <a:r>
              <a:rPr lang="en-US" sz="1000"/>
              <a:t>Connection Chiplet</a:t>
            </a:r>
          </a:p>
        </p:txBody>
      </p:sp>
    </p:spTree>
    <p:extLst>
      <p:ext uri="{BB962C8B-B14F-4D97-AF65-F5344CB8AC3E}">
        <p14:creationId xmlns:p14="http://schemas.microsoft.com/office/powerpoint/2010/main" val="75336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5.55556E-7 -3.45679E-6 L 0.07951 -0.40895 " pathEditMode="relative" rAng="0" ptsTypes="AA">
                                      <p:cBhvr>
                                        <p:cTn id="6" dur="1000" fill="hold"/>
                                        <p:tgtEl>
                                          <p:spTgt spid="10"/>
                                        </p:tgtEl>
                                        <p:attrNameLst>
                                          <p:attrName>ppt_x</p:attrName>
                                          <p:attrName>ppt_y</p:attrName>
                                        </p:attrNameLst>
                                      </p:cBhvr>
                                      <p:rCtr x="3976" y="-20463"/>
                                    </p:animMotion>
                                  </p:childTnLst>
                                </p:cTn>
                              </p:par>
                              <p:par>
                                <p:cTn id="7" presetID="6" presetClass="emph" presetSubtype="0" fill="hold" nodeType="withEffect">
                                  <p:stCondLst>
                                    <p:cond delay="0"/>
                                  </p:stCondLst>
                                  <p:childTnLst>
                                    <p:animScale>
                                      <p:cBhvr>
                                        <p:cTn id="8" dur="1000" fill="hold"/>
                                        <p:tgtEl>
                                          <p:spTgt spid="10"/>
                                        </p:tgtEl>
                                      </p:cBhvr>
                                      <p:by x="50000" y="50000"/>
                                    </p:animScale>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42" presetClass="path" presetSubtype="0" accel="50000" decel="50000" fill="hold" nodeType="withEffect">
                                  <p:stCondLst>
                                    <p:cond delay="0"/>
                                  </p:stCondLst>
                                  <p:childTnLst>
                                    <p:animMotion origin="layout" path="M 3.05556E-6 -1.85185E-6 L 0.33524 -0.32222 " pathEditMode="relative" rAng="0" ptsTypes="AA">
                                      <p:cBhvr>
                                        <p:cTn id="23" dur="2000" fill="hold"/>
                                        <p:tgtEl>
                                          <p:spTgt spid="8"/>
                                        </p:tgtEl>
                                        <p:attrNameLst>
                                          <p:attrName>ppt_x</p:attrName>
                                          <p:attrName>ppt_y</p:attrName>
                                        </p:attrNameLst>
                                      </p:cBhvr>
                                      <p:rCtr x="16753" y="-16111"/>
                                    </p:animMotion>
                                  </p:childTnLst>
                                </p:cTn>
                              </p:par>
                              <p:par>
                                <p:cTn id="24" presetID="6" presetClass="emph" presetSubtype="0" fill="hold" nodeType="withEffect">
                                  <p:stCondLst>
                                    <p:cond delay="0"/>
                                  </p:stCondLst>
                                  <p:childTnLst>
                                    <p:animScale>
                                      <p:cBhvr>
                                        <p:cTn id="25" dur="1000" fill="hold"/>
                                        <p:tgtEl>
                                          <p:spTgt spid="8"/>
                                        </p:tgtEl>
                                      </p:cBhvr>
                                      <p:by x="50000" y="50000"/>
                                    </p:animScale>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a:extLst>
              <a:ext uri="{FF2B5EF4-FFF2-40B4-BE49-F238E27FC236}">
                <a16:creationId xmlns:a16="http://schemas.microsoft.com/office/drawing/2014/main" id="{C4470DD1-DE50-AE8A-4FCD-DAB8FE36D08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71369" y="114622"/>
            <a:ext cx="4914256" cy="4914256"/>
          </a:xfrm>
          <a:prstGeom prst="rect">
            <a:avLst/>
          </a:prstGeom>
          <a:noFill/>
          <a:ln>
            <a:noFill/>
          </a:ln>
        </p:spPr>
      </p:pic>
      <p:sp>
        <p:nvSpPr>
          <p:cNvPr id="6" name="Rectangle 5">
            <a:extLst>
              <a:ext uri="{FF2B5EF4-FFF2-40B4-BE49-F238E27FC236}">
                <a16:creationId xmlns:a16="http://schemas.microsoft.com/office/drawing/2014/main" id="{F6A01ABF-8FC8-97C0-4411-B06B77B3FFD3}"/>
              </a:ext>
            </a:extLst>
          </p:cNvPr>
          <p:cNvSpPr/>
          <p:nvPr/>
        </p:nvSpPr>
        <p:spPr>
          <a:xfrm>
            <a:off x="1580667" y="114622"/>
            <a:ext cx="5318876" cy="4907908"/>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4BEFE425-0995-83DB-1F1F-D4CA405F3DE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1298" t="314" r="24912" b="55080"/>
          <a:stretch/>
        </p:blipFill>
        <p:spPr>
          <a:xfrm>
            <a:off x="1871369" y="120970"/>
            <a:ext cx="4882768" cy="1594854"/>
          </a:xfrm>
          <a:prstGeom prst="rect">
            <a:avLst/>
          </a:prstGeom>
        </p:spPr>
      </p:pic>
      <p:grpSp>
        <p:nvGrpSpPr>
          <p:cNvPr id="18" name="Group 17">
            <a:extLst>
              <a:ext uri="{FF2B5EF4-FFF2-40B4-BE49-F238E27FC236}">
                <a16:creationId xmlns:a16="http://schemas.microsoft.com/office/drawing/2014/main" id="{D2C07060-799C-1C89-3F2F-B5D4983F0532}"/>
              </a:ext>
            </a:extLst>
          </p:cNvPr>
          <p:cNvGrpSpPr/>
          <p:nvPr/>
        </p:nvGrpSpPr>
        <p:grpSpPr>
          <a:xfrm>
            <a:off x="1894229" y="1531977"/>
            <a:ext cx="4895048" cy="3498173"/>
            <a:chOff x="1894229" y="1531977"/>
            <a:chExt cx="4895048" cy="3498173"/>
          </a:xfrm>
        </p:grpSpPr>
        <p:pic>
          <p:nvPicPr>
            <p:cNvPr id="13" name="Graphic 12">
              <a:extLst>
                <a:ext uri="{FF2B5EF4-FFF2-40B4-BE49-F238E27FC236}">
                  <a16:creationId xmlns:a16="http://schemas.microsoft.com/office/drawing/2014/main" id="{C1085630-5DFD-2B5D-B3A2-14C77EA68D6C}"/>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102686" y="1531977"/>
              <a:ext cx="210484" cy="2081452"/>
            </a:xfrm>
            <a:prstGeom prst="rect">
              <a:avLst/>
            </a:prstGeom>
          </p:spPr>
        </p:pic>
        <p:pic>
          <p:nvPicPr>
            <p:cNvPr id="14" name="Graphic 13">
              <a:extLst>
                <a:ext uri="{FF2B5EF4-FFF2-40B4-BE49-F238E27FC236}">
                  <a16:creationId xmlns:a16="http://schemas.microsoft.com/office/drawing/2014/main" id="{A15771FF-04B2-3D02-BA6B-EDAC4FAEE38C}"/>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25979" t="54554"/>
            <a:stretch/>
          </p:blipFill>
          <p:spPr>
            <a:xfrm>
              <a:off x="1894229" y="3409798"/>
              <a:ext cx="4895048" cy="1620352"/>
            </a:xfrm>
            <a:prstGeom prst="rect">
              <a:avLst/>
            </a:prstGeom>
          </p:spPr>
        </p:pic>
      </p:grpSp>
      <p:grpSp>
        <p:nvGrpSpPr>
          <p:cNvPr id="17" name="Group 16">
            <a:extLst>
              <a:ext uri="{FF2B5EF4-FFF2-40B4-BE49-F238E27FC236}">
                <a16:creationId xmlns:a16="http://schemas.microsoft.com/office/drawing/2014/main" id="{318456DB-B585-2554-D880-434D51E92687}"/>
              </a:ext>
            </a:extLst>
          </p:cNvPr>
          <p:cNvGrpSpPr/>
          <p:nvPr/>
        </p:nvGrpSpPr>
        <p:grpSpPr>
          <a:xfrm>
            <a:off x="1875178" y="1528167"/>
            <a:ext cx="1599542" cy="1839873"/>
            <a:chOff x="1875178" y="1528167"/>
            <a:chExt cx="1599542" cy="1839873"/>
          </a:xfrm>
        </p:grpSpPr>
        <p:pic>
          <p:nvPicPr>
            <p:cNvPr id="10" name="Graphic 9">
              <a:extLst>
                <a:ext uri="{FF2B5EF4-FFF2-40B4-BE49-F238E27FC236}">
                  <a16:creationId xmlns:a16="http://schemas.microsoft.com/office/drawing/2014/main" id="{575041F0-4E0A-2348-1C3A-7815B7B1C79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50629" r="75670" b="5391"/>
            <a:stretch/>
          </p:blipFill>
          <p:spPr>
            <a:xfrm>
              <a:off x="1875178" y="1800225"/>
              <a:ext cx="1599542" cy="1567815"/>
            </a:xfrm>
            <a:prstGeom prst="rect">
              <a:avLst/>
            </a:prstGeom>
          </p:spPr>
        </p:pic>
        <p:pic>
          <p:nvPicPr>
            <p:cNvPr id="16" name="Graphic 15">
              <a:extLst>
                <a:ext uri="{FF2B5EF4-FFF2-40B4-BE49-F238E27FC236}">
                  <a16:creationId xmlns:a16="http://schemas.microsoft.com/office/drawing/2014/main" id="{7D327335-A14D-3A97-5619-2665317202C8}"/>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b="82388"/>
            <a:stretch/>
          </p:blipFill>
          <p:spPr>
            <a:xfrm>
              <a:off x="2810188" y="1528167"/>
              <a:ext cx="210484" cy="366590"/>
            </a:xfrm>
            <a:prstGeom prst="rect">
              <a:avLst/>
            </a:prstGeom>
          </p:spPr>
        </p:pic>
      </p:grpSp>
      <p:sp>
        <p:nvSpPr>
          <p:cNvPr id="19" name="Oval 18">
            <a:extLst>
              <a:ext uri="{FF2B5EF4-FFF2-40B4-BE49-F238E27FC236}">
                <a16:creationId xmlns:a16="http://schemas.microsoft.com/office/drawing/2014/main" id="{2FF8DDCE-45FD-5A74-3EA5-2CE540918D0D}"/>
              </a:ext>
            </a:extLst>
          </p:cNvPr>
          <p:cNvSpPr/>
          <p:nvPr/>
        </p:nvSpPr>
        <p:spPr>
          <a:xfrm>
            <a:off x="6010097" y="1748971"/>
            <a:ext cx="388164" cy="16190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5344CB1-7BDC-5EBB-8C25-68D41795DF31}"/>
              </a:ext>
            </a:extLst>
          </p:cNvPr>
          <p:cNvSpPr txBox="1"/>
          <p:nvPr/>
        </p:nvSpPr>
        <p:spPr>
          <a:xfrm>
            <a:off x="1242753" y="1891634"/>
            <a:ext cx="6446520"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The placement tool:</a:t>
            </a:r>
          </a:p>
          <a:p>
            <a:endParaRPr lang="en-US" dirty="0"/>
          </a:p>
          <a:p>
            <a:pPr marL="285750" indent="-285750">
              <a:buFont typeface="Arial" panose="020B0604020202020204" pitchFamily="34" charset="0"/>
              <a:buChar char="•"/>
            </a:pPr>
            <a:r>
              <a:rPr lang="en-US" dirty="0"/>
              <a:t>Convert the placement problem to a subgraph monomorphism problem.</a:t>
            </a:r>
          </a:p>
          <a:p>
            <a:pPr marL="285750" indent="-285750">
              <a:buFont typeface="Arial" panose="020B0604020202020204" pitchFamily="34" charset="0"/>
              <a:buChar char="•"/>
            </a:pPr>
            <a:r>
              <a:rPr lang="en-US" dirty="0"/>
              <a:t>Match the graphs, extract layout from the mapping.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Intuitive problem reduction, flexible on topology.</a:t>
            </a:r>
          </a:p>
        </p:txBody>
      </p:sp>
      <p:sp>
        <p:nvSpPr>
          <p:cNvPr id="2" name="TextBox 1">
            <a:extLst>
              <a:ext uri="{FF2B5EF4-FFF2-40B4-BE49-F238E27FC236}">
                <a16:creationId xmlns:a16="http://schemas.microsoft.com/office/drawing/2014/main" id="{C77A5D34-A244-A4F3-F53E-F0A6D53A0146}"/>
              </a:ext>
            </a:extLst>
          </p:cNvPr>
          <p:cNvSpPr txBox="1"/>
          <p:nvPr/>
        </p:nvSpPr>
        <p:spPr>
          <a:xfrm>
            <a:off x="7689273" y="4455622"/>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6060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xEl>
                                              <p:pRg st="0" end="0"/>
                                            </p:txEl>
                                          </p:spTgt>
                                        </p:tgtEl>
                                        <p:attrNameLst>
                                          <p:attrName>style.visibility</p:attrName>
                                        </p:attrNameLst>
                                      </p:cBhvr>
                                      <p:to>
                                        <p:strVal val="visible"/>
                                      </p:to>
                                    </p:set>
                                    <p:animEffect transition="in" filter="fade">
                                      <p:cBhvr>
                                        <p:cTn id="32" dur="500"/>
                                        <p:tgtEl>
                                          <p:spTgt spid="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xEl>
                                              <p:pRg st="2" end="2"/>
                                            </p:txEl>
                                          </p:spTgt>
                                        </p:tgtEl>
                                        <p:attrNameLst>
                                          <p:attrName>style.visibility</p:attrName>
                                        </p:attrNameLst>
                                      </p:cBhvr>
                                      <p:to>
                                        <p:strVal val="visible"/>
                                      </p:to>
                                    </p:set>
                                    <p:animEffect transition="in" filter="fade">
                                      <p:cBhvr>
                                        <p:cTn id="37" dur="500"/>
                                        <p:tgtEl>
                                          <p:spTgt spid="2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xEl>
                                              <p:pRg st="3" end="3"/>
                                            </p:txEl>
                                          </p:spTgt>
                                        </p:tgtEl>
                                        <p:attrNameLst>
                                          <p:attrName>style.visibility</p:attrName>
                                        </p:attrNameLst>
                                      </p:cBhvr>
                                      <p:to>
                                        <p:strVal val="visible"/>
                                      </p:to>
                                    </p:set>
                                    <p:animEffect transition="in" filter="fade">
                                      <p:cBhvr>
                                        <p:cTn id="42" dur="500"/>
                                        <p:tgtEl>
                                          <p:spTgt spid="20">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xEl>
                                              <p:pRg st="5" end="5"/>
                                            </p:txEl>
                                          </p:spTgt>
                                        </p:tgtEl>
                                        <p:attrNameLst>
                                          <p:attrName>style.visibility</p:attrName>
                                        </p:attrNameLst>
                                      </p:cBhvr>
                                      <p:to>
                                        <p:strVal val="visible"/>
                                      </p:to>
                                    </p:set>
                                    <p:animEffect transition="in" filter="fade">
                                      <p:cBhvr>
                                        <p:cTn id="47"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DB3D2-21FC-8794-CC5F-23424C31A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89392-FF34-3ACC-5BB0-C6DE9B7F62F0}"/>
              </a:ext>
            </a:extLst>
          </p:cNvPr>
          <p:cNvSpPr>
            <a:spLocks noGrp="1"/>
          </p:cNvSpPr>
          <p:nvPr>
            <p:ph type="title"/>
          </p:nvPr>
        </p:nvSpPr>
        <p:spPr/>
        <p:txBody>
          <a:bodyPr/>
          <a:lstStyle/>
          <a:p>
            <a:r>
              <a:rPr lang="en-US" dirty="0"/>
              <a:t>Further Augmentations</a:t>
            </a:r>
          </a:p>
        </p:txBody>
      </p:sp>
      <p:pic>
        <p:nvPicPr>
          <p:cNvPr id="6" name="Graphic 5">
            <a:extLst>
              <a:ext uri="{FF2B5EF4-FFF2-40B4-BE49-F238E27FC236}">
                <a16:creationId xmlns:a16="http://schemas.microsoft.com/office/drawing/2014/main" id="{CDFEFDF6-7B2B-0B6E-C9BC-0F5CA0D83D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8765" y="1239144"/>
            <a:ext cx="3154048" cy="1516156"/>
          </a:xfrm>
          <a:prstGeom prst="rect">
            <a:avLst/>
          </a:prstGeom>
        </p:spPr>
      </p:pic>
      <p:sp>
        <p:nvSpPr>
          <p:cNvPr id="3" name="TextBox 2">
            <a:extLst>
              <a:ext uri="{FF2B5EF4-FFF2-40B4-BE49-F238E27FC236}">
                <a16:creationId xmlns:a16="http://schemas.microsoft.com/office/drawing/2014/main" id="{723B3B5A-BF1E-7496-9589-0FF4EE13AA64}"/>
              </a:ext>
            </a:extLst>
          </p:cNvPr>
          <p:cNvSpPr txBox="1"/>
          <p:nvPr/>
        </p:nvSpPr>
        <p:spPr>
          <a:xfrm>
            <a:off x="4430756" y="1839599"/>
            <a:ext cx="3672800" cy="369332"/>
          </a:xfrm>
          <a:prstGeom prst="rect">
            <a:avLst/>
          </a:prstGeom>
          <a:noFill/>
        </p:spPr>
        <p:txBody>
          <a:bodyPr wrap="none" rtlCol="0">
            <a:spAutoFit/>
          </a:bodyPr>
          <a:lstStyle/>
          <a:p>
            <a:r>
              <a:rPr lang="en-US" sz="1800" b="1" dirty="0"/>
              <a:t>Embedded Connection Chiplets</a:t>
            </a:r>
          </a:p>
        </p:txBody>
      </p:sp>
      <p:pic>
        <p:nvPicPr>
          <p:cNvPr id="5" name="Picture 4">
            <a:extLst>
              <a:ext uri="{FF2B5EF4-FFF2-40B4-BE49-F238E27FC236}">
                <a16:creationId xmlns:a16="http://schemas.microsoft.com/office/drawing/2014/main" id="{79C943B4-C535-8F28-25BC-CDA7515547DC}"/>
              </a:ext>
            </a:extLst>
          </p:cNvPr>
          <p:cNvPicPr>
            <a:picLocks noChangeAspect="1"/>
          </p:cNvPicPr>
          <p:nvPr/>
        </p:nvPicPr>
        <p:blipFill>
          <a:blip r:embed="rId5"/>
          <a:stretch>
            <a:fillRect/>
          </a:stretch>
        </p:blipFill>
        <p:spPr>
          <a:xfrm>
            <a:off x="1714423" y="2839490"/>
            <a:ext cx="1460291" cy="1709686"/>
          </a:xfrm>
          <a:prstGeom prst="rect">
            <a:avLst/>
          </a:prstGeom>
        </p:spPr>
      </p:pic>
      <p:sp>
        <p:nvSpPr>
          <p:cNvPr id="7" name="TextBox 6">
            <a:extLst>
              <a:ext uri="{FF2B5EF4-FFF2-40B4-BE49-F238E27FC236}">
                <a16:creationId xmlns:a16="http://schemas.microsoft.com/office/drawing/2014/main" id="{25466FD4-B912-A727-3D1C-8E7976F8B7D8}"/>
              </a:ext>
            </a:extLst>
          </p:cNvPr>
          <p:cNvSpPr txBox="1"/>
          <p:nvPr/>
        </p:nvSpPr>
        <p:spPr>
          <a:xfrm>
            <a:off x="4046035" y="3385860"/>
            <a:ext cx="4544834" cy="369332"/>
          </a:xfrm>
          <a:prstGeom prst="rect">
            <a:avLst/>
          </a:prstGeom>
          <a:noFill/>
        </p:spPr>
        <p:txBody>
          <a:bodyPr wrap="none" rtlCol="0">
            <a:spAutoFit/>
          </a:bodyPr>
          <a:lstStyle/>
          <a:p>
            <a:r>
              <a:rPr lang="en-US" sz="1800" b="1" dirty="0"/>
              <a:t>One-shot connection </a:t>
            </a:r>
            <a:r>
              <a:rPr lang="en-US" sz="1800" b="1" dirty="0" err="1"/>
              <a:t>chiplet</a:t>
            </a:r>
            <a:r>
              <a:rPr lang="en-US" sz="1800" b="1" dirty="0"/>
              <a:t> generation</a:t>
            </a:r>
          </a:p>
        </p:txBody>
      </p:sp>
      <p:sp>
        <p:nvSpPr>
          <p:cNvPr id="8" name="TextBox 7">
            <a:extLst>
              <a:ext uri="{FF2B5EF4-FFF2-40B4-BE49-F238E27FC236}">
                <a16:creationId xmlns:a16="http://schemas.microsoft.com/office/drawing/2014/main" id="{A4ED0974-33B1-AF74-0006-E93C953F21A3}"/>
              </a:ext>
            </a:extLst>
          </p:cNvPr>
          <p:cNvSpPr txBox="1"/>
          <p:nvPr/>
        </p:nvSpPr>
        <p:spPr>
          <a:xfrm>
            <a:off x="7232735" y="4391907"/>
            <a:ext cx="1710725" cy="369332"/>
          </a:xfrm>
          <a:prstGeom prst="rect">
            <a:avLst/>
          </a:prstGeom>
          <a:noFill/>
        </p:spPr>
        <p:txBody>
          <a:bodyPr wrap="none" rtlCol="0">
            <a:spAutoFit/>
          </a:bodyPr>
          <a:lstStyle/>
          <a:p>
            <a:r>
              <a:rPr lang="en-US" sz="1800" dirty="0"/>
              <a:t>In the paper …</a:t>
            </a:r>
          </a:p>
        </p:txBody>
      </p:sp>
    </p:spTree>
    <p:extLst>
      <p:ext uri="{BB962C8B-B14F-4D97-AF65-F5344CB8AC3E}">
        <p14:creationId xmlns:p14="http://schemas.microsoft.com/office/powerpoint/2010/main" val="1432552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670A97-23B3-E45F-D5BF-1B22EA581EC8}"/>
              </a:ext>
            </a:extLst>
          </p:cNvPr>
          <p:cNvSpPr>
            <a:spLocks noGrp="1"/>
          </p:cNvSpPr>
          <p:nvPr>
            <p:ph type="title"/>
          </p:nvPr>
        </p:nvSpPr>
        <p:spPr/>
        <p:txBody>
          <a:bodyPr/>
          <a:lstStyle/>
          <a:p>
            <a:r>
              <a:rPr lang="en-US"/>
              <a:t>Mapping Procedure (</a:t>
            </a:r>
            <a:r>
              <a:rPr lang="en-US" err="1"/>
              <a:t>Concl</a:t>
            </a:r>
            <a:r>
              <a:rPr lang="en-US"/>
              <a:t>.)</a:t>
            </a: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123F6516-29B6-553B-5719-39A69D1FC33B}"/>
                  </a:ext>
                </a:extLst>
              </p:cNvPr>
              <p:cNvSpPr>
                <a:spLocks noGrp="1"/>
              </p:cNvSpPr>
              <p:nvPr>
                <p:ph type="body" idx="4294967295"/>
              </p:nvPr>
            </p:nvSpPr>
            <p:spPr>
              <a:xfrm>
                <a:off x="713224" y="1217050"/>
                <a:ext cx="7717499" cy="3200625"/>
              </a:xfrm>
            </p:spPr>
            <p:txBody>
              <a:bodyPr/>
              <a:lstStyle/>
              <a:p>
                <a:pPr>
                  <a:spcBef>
                    <a:spcPts val="200"/>
                  </a:spcBef>
                </a:pPr>
                <a:r>
                  <a:rPr lang="en-US" dirty="0"/>
                  <a:t>The problem is solved </a:t>
                </a:r>
                <a:r>
                  <a:rPr lang="en-US" dirty="0" err="1"/>
                  <a:t>iff</a:t>
                </a:r>
                <a:r>
                  <a:rPr lang="en-US" dirty="0"/>
                  <a:t> any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dirty="0"/>
                  <a:t> is a </a:t>
                </a:r>
                <a:r>
                  <a:rPr lang="en-US" b="1" dirty="0"/>
                  <a:t>monomorphic</a:t>
                </a:r>
                <a:r>
                  <a:rPr lang="en-US" dirty="0"/>
                  <a:t> subgraph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𝐼</m:t>
                        </m:r>
                      </m:sub>
                    </m:sSub>
                  </m:oMath>
                </a14:m>
                <a:endParaRPr lang="en-US" dirty="0"/>
              </a:p>
              <a:p>
                <a:pPr lvl="1">
                  <a:spcBef>
                    <a:spcPts val="200"/>
                  </a:spcBef>
                </a:pPr>
                <a:r>
                  <a:rPr lang="en-US" dirty="0"/>
                  <a:t>Linear transformation to an NP-complete problem. </a:t>
                </a:r>
              </a:p>
              <a:p>
                <a:pPr lvl="1">
                  <a:spcBef>
                    <a:spcPts val="200"/>
                  </a:spcBef>
                </a:pPr>
                <a:r>
                  <a:rPr lang="en-US" dirty="0"/>
                  <a:t>The algorithm will generate a mapping, which we can use to print a layout.</a:t>
                </a:r>
              </a:p>
              <a:p>
                <a:pPr lvl="1">
                  <a:spcBef>
                    <a:spcPts val="200"/>
                  </a:spcBef>
                  <a:spcAft>
                    <a:spcPts val="600"/>
                  </a:spcAft>
                </a:pPr>
                <a:r>
                  <a:rPr lang="en-US" dirty="0" err="1">
                    <a:latin typeface="MesloLGS NF" panose="020B0609030804020204" pitchFamily="49" charset="0"/>
                    <a:ea typeface="MesloLGS NF" panose="020B0609030804020204" pitchFamily="49" charset="0"/>
                    <a:cs typeface="MesloLGS NF" panose="020B0609030804020204" pitchFamily="49" charset="0"/>
                  </a:rPr>
                  <a:t>networkx</a:t>
                </a:r>
                <a:r>
                  <a:rPr lang="en-US" dirty="0"/>
                  <a:t> 3.4 VF3L. ~100 seconds </a:t>
                </a:r>
                <a:r>
                  <a:rPr lang="en-US" u="sng" dirty="0"/>
                  <a:t>for 10x10 interposer</a:t>
                </a:r>
                <a:r>
                  <a:rPr lang="en-US" dirty="0"/>
                  <a:t>.</a:t>
                </a:r>
              </a:p>
              <a:p>
                <a:pPr lvl="1">
                  <a:spcBef>
                    <a:spcPts val="200"/>
                  </a:spcBef>
                  <a:spcAft>
                    <a:spcPts val="600"/>
                  </a:spcAft>
                </a:pPr>
                <a:r>
                  <a:rPr lang="en-US" dirty="0"/>
                  <a:t>Mature algorithms such as </a:t>
                </a:r>
                <a:r>
                  <a:rPr lang="en-US" b="1" dirty="0"/>
                  <a:t>RI, VF3 </a:t>
                </a:r>
                <a:r>
                  <a:rPr lang="en-US" dirty="0"/>
                  <a:t>or </a:t>
                </a:r>
                <a:r>
                  <a:rPr lang="en-US" b="1" dirty="0"/>
                  <a:t>Glasgow Subgraph Solver </a:t>
                </a:r>
                <a:r>
                  <a:rPr lang="en-US" dirty="0"/>
                  <a:t>are capable of solving problems with ~10000 vertices.</a:t>
                </a:r>
              </a:p>
              <a:p>
                <a:pPr lvl="1">
                  <a:spcBef>
                    <a:spcPts val="200"/>
                  </a:spcBef>
                  <a:spcAft>
                    <a:spcPts val="600"/>
                  </a:spcAft>
                </a:pPr>
                <a:r>
                  <a:rPr lang="en-US" dirty="0"/>
                  <a:t>VF3 is parallel. Solving for multiple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dirty="0"/>
                  <a:t>s is embarrassingly parallel.</a:t>
                </a:r>
              </a:p>
              <a:p>
                <a:pPr>
                  <a:spcBef>
                    <a:spcPts val="200"/>
                  </a:spcBef>
                </a:pPr>
                <a:r>
                  <a:rPr lang="en-US" dirty="0"/>
                  <a:t>If no immediate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𝑃</m:t>
                        </m:r>
                      </m:sub>
                    </m:sSub>
                  </m:oMath>
                </a14:m>
                <a:r>
                  <a:rPr lang="en-US" dirty="0"/>
                  <a:t> is found to be a subgraph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𝐼</m:t>
                        </m:r>
                      </m:sub>
                    </m:sSub>
                  </m:oMath>
                </a14:m>
                <a:r>
                  <a:rPr lang="en-US" dirty="0"/>
                  <a:t>, the tool will start generating </a:t>
                </a:r>
                <a:r>
                  <a:rPr lang="en-US" b="1" dirty="0"/>
                  <a:t>connection chiplets</a:t>
                </a:r>
                <a:r>
                  <a:rPr lang="en-US" dirty="0"/>
                  <a:t>.</a:t>
                </a:r>
              </a:p>
            </p:txBody>
          </p:sp>
        </mc:Choice>
        <mc:Fallback xmlns="">
          <p:sp>
            <p:nvSpPr>
              <p:cNvPr id="6" name="Text Placeholder 5">
                <a:extLst>
                  <a:ext uri="{FF2B5EF4-FFF2-40B4-BE49-F238E27FC236}">
                    <a16:creationId xmlns:a16="http://schemas.microsoft.com/office/drawing/2014/main" id="{123F6516-29B6-553B-5719-39A69D1FC33B}"/>
                  </a:ext>
                </a:extLst>
              </p:cNvPr>
              <p:cNvSpPr>
                <a:spLocks noGrp="1" noRot="1" noChangeAspect="1" noMove="1" noResize="1" noEditPoints="1" noAdjustHandles="1" noChangeArrowheads="1" noChangeShapeType="1" noTextEdit="1"/>
              </p:cNvSpPr>
              <p:nvPr>
                <p:ph type="body" idx="4294967295"/>
              </p:nvPr>
            </p:nvSpPr>
            <p:spPr>
              <a:xfrm>
                <a:off x="713224" y="1217050"/>
                <a:ext cx="7717499" cy="3200625"/>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0915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pSp>
        <p:nvGrpSpPr>
          <p:cNvPr id="332" name="Google Shape;332;p45"/>
          <p:cNvGrpSpPr/>
          <p:nvPr/>
        </p:nvGrpSpPr>
        <p:grpSpPr>
          <a:xfrm>
            <a:off x="0" y="0"/>
            <a:ext cx="2473800" cy="4131000"/>
            <a:chOff x="0" y="0"/>
            <a:chExt cx="2473800" cy="4131000"/>
          </a:xfrm>
        </p:grpSpPr>
        <p:sp>
          <p:nvSpPr>
            <p:cNvPr id="333" name="Google Shape;333;p45"/>
            <p:cNvSpPr/>
            <p:nvPr/>
          </p:nvSpPr>
          <p:spPr>
            <a:xfrm>
              <a:off x="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4" name="Google Shape;334;p45"/>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35" name="Google Shape;335;p45"/>
          <p:cNvSpPr txBox="1">
            <a:spLocks noGrp="1"/>
          </p:cNvSpPr>
          <p:nvPr>
            <p:ph type="title"/>
          </p:nvPr>
        </p:nvSpPr>
        <p:spPr>
          <a:xfrm>
            <a:off x="1512075" y="2036300"/>
            <a:ext cx="3536016" cy="14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Performance Evaluation</a:t>
            </a:r>
            <a:endParaRPr/>
          </a:p>
        </p:txBody>
      </p:sp>
      <p:sp>
        <p:nvSpPr>
          <p:cNvPr id="336" name="Google Shape;336;p45"/>
          <p:cNvSpPr txBox="1">
            <a:spLocks noGrp="1"/>
          </p:cNvSpPr>
          <p:nvPr>
            <p:ph type="title" idx="2"/>
          </p:nvPr>
        </p:nvSpPr>
        <p:spPr>
          <a:xfrm>
            <a:off x="1512075" y="1012500"/>
            <a:ext cx="1076100" cy="87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3" name="Subtitle 2">
            <a:extLst>
              <a:ext uri="{FF2B5EF4-FFF2-40B4-BE49-F238E27FC236}">
                <a16:creationId xmlns:a16="http://schemas.microsoft.com/office/drawing/2014/main" id="{89D2F7CC-D948-64F7-33B3-9A4FB8ECD0E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192382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1D27D-5FEC-B4D7-C27D-179B06C2FCAC}"/>
              </a:ext>
            </a:extLst>
          </p:cNvPr>
          <p:cNvSpPr>
            <a:spLocks noGrp="1"/>
          </p:cNvSpPr>
          <p:nvPr>
            <p:ph type="title"/>
          </p:nvPr>
        </p:nvSpPr>
        <p:spPr/>
        <p:txBody>
          <a:bodyPr/>
          <a:lstStyle/>
          <a:p>
            <a:r>
              <a:rPr lang="en-US"/>
              <a:t>Parameter Exploration</a:t>
            </a:r>
          </a:p>
        </p:txBody>
      </p:sp>
      <p:sp>
        <p:nvSpPr>
          <p:cNvPr id="3" name="Text Placeholder 2">
            <a:extLst>
              <a:ext uri="{FF2B5EF4-FFF2-40B4-BE49-F238E27FC236}">
                <a16:creationId xmlns:a16="http://schemas.microsoft.com/office/drawing/2014/main" id="{0D22D6A4-070B-A034-3A68-07995ACA9D67}"/>
              </a:ext>
            </a:extLst>
          </p:cNvPr>
          <p:cNvSpPr>
            <a:spLocks noGrp="1"/>
          </p:cNvSpPr>
          <p:nvPr>
            <p:ph type="body" idx="4294967295"/>
          </p:nvPr>
        </p:nvSpPr>
        <p:spPr>
          <a:xfrm>
            <a:off x="713225" y="1682875"/>
            <a:ext cx="3780900" cy="2734800"/>
          </a:xfrm>
        </p:spPr>
        <p:txBody>
          <a:bodyPr/>
          <a:lstStyle/>
          <a:p>
            <a:r>
              <a:rPr lang="en-US"/>
              <a:t>Criteria:</a:t>
            </a:r>
          </a:p>
          <a:p>
            <a:pPr lvl="1">
              <a:spcBef>
                <a:spcPts val="600"/>
              </a:spcBef>
            </a:pPr>
            <a:r>
              <a:rPr lang="en-US"/>
              <a:t>20-30% power bumps</a:t>
            </a:r>
          </a:p>
          <a:p>
            <a:pPr lvl="1">
              <a:spcBef>
                <a:spcPts val="600"/>
              </a:spcBef>
            </a:pPr>
            <a:r>
              <a:rPr lang="en-US"/>
              <a:t>H, W &gt; 1mm</a:t>
            </a:r>
          </a:p>
          <a:p>
            <a:pPr lvl="1">
              <a:spcBef>
                <a:spcPts val="600"/>
              </a:spcBef>
            </a:pPr>
            <a:r>
              <a:rPr lang="en-US"/>
              <a:t>Pitch &gt; 20um</a:t>
            </a:r>
          </a:p>
          <a:p>
            <a:pPr lvl="1">
              <a:spcBef>
                <a:spcPts val="600"/>
              </a:spcBef>
            </a:pPr>
            <a:r>
              <a:rPr lang="en-US"/>
              <a:t>8mm</a:t>
            </a:r>
            <a:r>
              <a:rPr lang="en-US" baseline="30000"/>
              <a:t>2 </a:t>
            </a:r>
            <a:r>
              <a:rPr lang="en-US"/>
              <a:t>&lt; Grid Area &lt; 16mm</a:t>
            </a:r>
            <a:r>
              <a:rPr lang="en-US" baseline="30000"/>
              <a:t>2</a:t>
            </a:r>
          </a:p>
          <a:p>
            <a:pPr>
              <a:spcBef>
                <a:spcPts val="600"/>
              </a:spcBef>
            </a:pPr>
            <a:r>
              <a:rPr lang="en-US"/>
              <a:t>Look for the best performance under these criteria.</a:t>
            </a:r>
          </a:p>
        </p:txBody>
      </p:sp>
      <p:sp>
        <p:nvSpPr>
          <p:cNvPr id="5" name="Subtitle 4">
            <a:extLst>
              <a:ext uri="{FF2B5EF4-FFF2-40B4-BE49-F238E27FC236}">
                <a16:creationId xmlns:a16="http://schemas.microsoft.com/office/drawing/2014/main" id="{A0CB4701-DA6B-43AC-ADEA-A4011AA6C239}"/>
              </a:ext>
            </a:extLst>
          </p:cNvPr>
          <p:cNvSpPr>
            <a:spLocks noGrp="1"/>
          </p:cNvSpPr>
          <p:nvPr>
            <p:ph type="subTitle" idx="3"/>
          </p:nvPr>
        </p:nvSpPr>
        <p:spPr/>
        <p:txBody>
          <a:bodyPr/>
          <a:lstStyle/>
          <a:p>
            <a:r>
              <a:rPr lang="en-US"/>
              <a:t>Find a geometry with the best performance</a:t>
            </a:r>
          </a:p>
        </p:txBody>
      </p:sp>
      <p:grpSp>
        <p:nvGrpSpPr>
          <p:cNvPr id="6" name="Group 5">
            <a:extLst>
              <a:ext uri="{FF2B5EF4-FFF2-40B4-BE49-F238E27FC236}">
                <a16:creationId xmlns:a16="http://schemas.microsoft.com/office/drawing/2014/main" id="{253E3C25-B03C-D43A-57DB-C64DE30FAFB8}"/>
              </a:ext>
            </a:extLst>
          </p:cNvPr>
          <p:cNvGrpSpPr/>
          <p:nvPr/>
        </p:nvGrpSpPr>
        <p:grpSpPr>
          <a:xfrm>
            <a:off x="5550795" y="1551812"/>
            <a:ext cx="2819046" cy="3099524"/>
            <a:chOff x="4700391" y="1554010"/>
            <a:chExt cx="1765132" cy="1940752"/>
          </a:xfrm>
        </p:grpSpPr>
        <p:pic>
          <p:nvPicPr>
            <p:cNvPr id="7" name="Graphic 6">
              <a:extLst>
                <a:ext uri="{FF2B5EF4-FFF2-40B4-BE49-F238E27FC236}">
                  <a16:creationId xmlns:a16="http://schemas.microsoft.com/office/drawing/2014/main" id="{116669E5-2CD9-DA8E-4C3C-2C7A395030D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577" t="-4359" r="66771" b="66827"/>
            <a:stretch/>
          </p:blipFill>
          <p:spPr>
            <a:xfrm>
              <a:off x="4700391" y="1554010"/>
              <a:ext cx="1750512" cy="1887516"/>
            </a:xfrm>
            <a:prstGeom prst="rect">
              <a:avLst/>
            </a:prstGeom>
          </p:spPr>
        </p:pic>
        <p:sp>
          <p:nvSpPr>
            <p:cNvPr id="8" name="Rectangle 7">
              <a:extLst>
                <a:ext uri="{FF2B5EF4-FFF2-40B4-BE49-F238E27FC236}">
                  <a16:creationId xmlns:a16="http://schemas.microsoft.com/office/drawing/2014/main" id="{76A86538-B0B4-8E36-5CC9-83E79A3BB805}"/>
                </a:ext>
              </a:extLst>
            </p:cNvPr>
            <p:cNvSpPr/>
            <p:nvPr/>
          </p:nvSpPr>
          <p:spPr>
            <a:xfrm>
              <a:off x="6169069" y="1954060"/>
              <a:ext cx="296454" cy="154070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8A6881-4796-3250-7411-49E2D55E4573}"/>
                </a:ext>
              </a:extLst>
            </p:cNvPr>
            <p:cNvSpPr/>
            <p:nvPr/>
          </p:nvSpPr>
          <p:spPr>
            <a:xfrm>
              <a:off x="4947780" y="3152383"/>
              <a:ext cx="1221287" cy="34237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A64CD8B4-19F6-869F-5988-3E50DF7EA6AB}"/>
              </a:ext>
            </a:extLst>
          </p:cNvPr>
          <p:cNvGrpSpPr/>
          <p:nvPr/>
        </p:nvGrpSpPr>
        <p:grpSpPr>
          <a:xfrm>
            <a:off x="5281249" y="2262389"/>
            <a:ext cx="473459" cy="1842142"/>
            <a:chOff x="4990563" y="2262389"/>
            <a:chExt cx="807076" cy="1842142"/>
          </a:xfrm>
        </p:grpSpPr>
        <p:cxnSp>
          <p:nvCxnSpPr>
            <p:cNvPr id="11" name="Straight Connector 10">
              <a:extLst>
                <a:ext uri="{FF2B5EF4-FFF2-40B4-BE49-F238E27FC236}">
                  <a16:creationId xmlns:a16="http://schemas.microsoft.com/office/drawing/2014/main" id="{41EBF73C-755B-BEE8-8311-8B245CD82D85}"/>
                </a:ext>
              </a:extLst>
            </p:cNvPr>
            <p:cNvCxnSpPr/>
            <p:nvPr/>
          </p:nvCxnSpPr>
          <p:spPr>
            <a:xfrm flipH="1">
              <a:off x="4990563" y="2262389"/>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629CFD-3601-2D20-4805-8FA13D7A727E}"/>
                </a:ext>
              </a:extLst>
            </p:cNvPr>
            <p:cNvCxnSpPr/>
            <p:nvPr/>
          </p:nvCxnSpPr>
          <p:spPr>
            <a:xfrm flipH="1">
              <a:off x="4990563" y="4104531"/>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E32D4E3-4BCD-1F1F-1E24-EDC316390EC3}"/>
                </a:ext>
              </a:extLst>
            </p:cNvPr>
            <p:cNvCxnSpPr/>
            <p:nvPr/>
          </p:nvCxnSpPr>
          <p:spPr>
            <a:xfrm>
              <a:off x="5394101" y="3374265"/>
              <a:ext cx="0" cy="730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B71C2B5-5092-6CF7-548E-E3E4E8998A8B}"/>
                </a:ext>
              </a:extLst>
            </p:cNvPr>
            <p:cNvCxnSpPr>
              <a:cxnSpLocks/>
            </p:cNvCxnSpPr>
            <p:nvPr/>
          </p:nvCxnSpPr>
          <p:spPr>
            <a:xfrm flipV="1">
              <a:off x="5394101" y="2262389"/>
              <a:ext cx="0" cy="742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C8AE1C7-B564-79E4-3D9A-9869FA9B65F4}"/>
                </a:ext>
              </a:extLst>
            </p:cNvPr>
            <p:cNvSpPr txBox="1"/>
            <p:nvPr/>
          </p:nvSpPr>
          <p:spPr>
            <a:xfrm>
              <a:off x="5135370" y="3029572"/>
              <a:ext cx="452015" cy="307777"/>
            </a:xfrm>
            <a:prstGeom prst="rect">
              <a:avLst/>
            </a:prstGeom>
            <a:noFill/>
          </p:spPr>
          <p:txBody>
            <a:bodyPr wrap="square" rtlCol="0">
              <a:spAutoFit/>
            </a:bodyPr>
            <a:lstStyle/>
            <a:p>
              <a:r>
                <a:rPr lang="en-US"/>
                <a:t>H</a:t>
              </a:r>
            </a:p>
          </p:txBody>
        </p:sp>
      </p:grpSp>
      <p:grpSp>
        <p:nvGrpSpPr>
          <p:cNvPr id="20" name="Group 19">
            <a:extLst>
              <a:ext uri="{FF2B5EF4-FFF2-40B4-BE49-F238E27FC236}">
                <a16:creationId xmlns:a16="http://schemas.microsoft.com/office/drawing/2014/main" id="{22E2875A-CE0A-C666-A403-6F2C02315CDB}"/>
              </a:ext>
            </a:extLst>
          </p:cNvPr>
          <p:cNvGrpSpPr/>
          <p:nvPr/>
        </p:nvGrpSpPr>
        <p:grpSpPr>
          <a:xfrm rot="5400000">
            <a:off x="6658797" y="997771"/>
            <a:ext cx="617967" cy="1842142"/>
            <a:chOff x="4990563" y="2262389"/>
            <a:chExt cx="807076" cy="1842142"/>
          </a:xfrm>
        </p:grpSpPr>
        <p:cxnSp>
          <p:nvCxnSpPr>
            <p:cNvPr id="21" name="Straight Connector 20">
              <a:extLst>
                <a:ext uri="{FF2B5EF4-FFF2-40B4-BE49-F238E27FC236}">
                  <a16:creationId xmlns:a16="http://schemas.microsoft.com/office/drawing/2014/main" id="{FCEC7E41-E72F-71D4-06FC-102538C8C836}"/>
                </a:ext>
              </a:extLst>
            </p:cNvPr>
            <p:cNvCxnSpPr/>
            <p:nvPr/>
          </p:nvCxnSpPr>
          <p:spPr>
            <a:xfrm flipH="1">
              <a:off x="4990563" y="2262389"/>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29DF9AE-52E1-1CA7-913E-23652A36D578}"/>
                </a:ext>
              </a:extLst>
            </p:cNvPr>
            <p:cNvCxnSpPr/>
            <p:nvPr/>
          </p:nvCxnSpPr>
          <p:spPr>
            <a:xfrm flipH="1">
              <a:off x="4990563" y="4104531"/>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A1A51CC-FAF0-9504-8262-A7CBBF13FA04}"/>
                </a:ext>
              </a:extLst>
            </p:cNvPr>
            <p:cNvCxnSpPr/>
            <p:nvPr/>
          </p:nvCxnSpPr>
          <p:spPr>
            <a:xfrm>
              <a:off x="5394101" y="3374265"/>
              <a:ext cx="0" cy="730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5BDEE98-C203-66C8-DDAF-2E711BB86012}"/>
                </a:ext>
              </a:extLst>
            </p:cNvPr>
            <p:cNvCxnSpPr>
              <a:cxnSpLocks/>
            </p:cNvCxnSpPr>
            <p:nvPr/>
          </p:nvCxnSpPr>
          <p:spPr>
            <a:xfrm flipV="1">
              <a:off x="5394101" y="2262389"/>
              <a:ext cx="0" cy="742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70A3951-BE69-67BC-0F67-286437343BCB}"/>
                </a:ext>
              </a:extLst>
            </p:cNvPr>
            <p:cNvSpPr txBox="1"/>
            <p:nvPr/>
          </p:nvSpPr>
          <p:spPr>
            <a:xfrm rot="16200000">
              <a:off x="5216250" y="3009535"/>
              <a:ext cx="354584" cy="307777"/>
            </a:xfrm>
            <a:prstGeom prst="rect">
              <a:avLst/>
            </a:prstGeom>
            <a:noFill/>
          </p:spPr>
          <p:txBody>
            <a:bodyPr wrap="none" rtlCol="0">
              <a:spAutoFit/>
            </a:bodyPr>
            <a:lstStyle/>
            <a:p>
              <a:r>
                <a:rPr lang="en-US"/>
                <a:t>W</a:t>
              </a:r>
            </a:p>
          </p:txBody>
        </p:sp>
      </p:grpSp>
      <p:cxnSp>
        <p:nvCxnSpPr>
          <p:cNvPr id="27" name="Straight Connector 26">
            <a:extLst>
              <a:ext uri="{FF2B5EF4-FFF2-40B4-BE49-F238E27FC236}">
                <a16:creationId xmlns:a16="http://schemas.microsoft.com/office/drawing/2014/main" id="{153A5642-5A35-294F-FE1D-3382A3D0B1F3}"/>
              </a:ext>
            </a:extLst>
          </p:cNvPr>
          <p:cNvCxnSpPr/>
          <p:nvPr/>
        </p:nvCxnSpPr>
        <p:spPr>
          <a:xfrm flipH="1">
            <a:off x="5640946" y="2262389"/>
            <a:ext cx="519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A425367-BE51-EF98-41E9-5DBB8BE25836}"/>
              </a:ext>
            </a:extLst>
          </p:cNvPr>
          <p:cNvCxnSpPr/>
          <p:nvPr/>
        </p:nvCxnSpPr>
        <p:spPr>
          <a:xfrm>
            <a:off x="5900670" y="2523263"/>
            <a:ext cx="0" cy="187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F3F195A-4B66-C261-4B18-8417D24559EB}"/>
              </a:ext>
            </a:extLst>
          </p:cNvPr>
          <p:cNvCxnSpPr>
            <a:cxnSpLocks/>
          </p:cNvCxnSpPr>
          <p:nvPr/>
        </p:nvCxnSpPr>
        <p:spPr>
          <a:xfrm flipV="1">
            <a:off x="5900670" y="2262389"/>
            <a:ext cx="0" cy="190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3F47375-69C7-61D9-03ED-0BE6A3673670}"/>
              </a:ext>
            </a:extLst>
          </p:cNvPr>
          <p:cNvCxnSpPr/>
          <p:nvPr/>
        </p:nvCxnSpPr>
        <p:spPr>
          <a:xfrm flipH="1">
            <a:off x="5640946" y="2715779"/>
            <a:ext cx="519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2483EFE-1591-1E72-8E49-9D7F6724FF10}"/>
              </a:ext>
            </a:extLst>
          </p:cNvPr>
          <p:cNvCxnSpPr/>
          <p:nvPr/>
        </p:nvCxnSpPr>
        <p:spPr>
          <a:xfrm flipH="1">
            <a:off x="5671170" y="3169231"/>
            <a:ext cx="519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A0CD795-55AA-6C46-01EA-3D4605F43495}"/>
              </a:ext>
            </a:extLst>
          </p:cNvPr>
          <p:cNvCxnSpPr/>
          <p:nvPr/>
        </p:nvCxnSpPr>
        <p:spPr>
          <a:xfrm>
            <a:off x="5930894" y="3430105"/>
            <a:ext cx="0" cy="187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D8840FB-44CA-2374-C124-1ECB78365E46}"/>
              </a:ext>
            </a:extLst>
          </p:cNvPr>
          <p:cNvCxnSpPr>
            <a:cxnSpLocks/>
          </p:cNvCxnSpPr>
          <p:nvPr/>
        </p:nvCxnSpPr>
        <p:spPr>
          <a:xfrm flipV="1">
            <a:off x="5930894" y="3169231"/>
            <a:ext cx="0" cy="190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CBF2808-AAFA-4066-62F1-D1E58552C70A}"/>
              </a:ext>
            </a:extLst>
          </p:cNvPr>
          <p:cNvCxnSpPr/>
          <p:nvPr/>
        </p:nvCxnSpPr>
        <p:spPr>
          <a:xfrm flipH="1">
            <a:off x="5671170" y="3622621"/>
            <a:ext cx="5194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257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1D27D-5FEC-B4D7-C27D-179B06C2FCAC}"/>
              </a:ext>
            </a:extLst>
          </p:cNvPr>
          <p:cNvSpPr>
            <a:spLocks noGrp="1"/>
          </p:cNvSpPr>
          <p:nvPr>
            <p:ph type="title"/>
          </p:nvPr>
        </p:nvSpPr>
        <p:spPr/>
        <p:txBody>
          <a:bodyPr/>
          <a:lstStyle/>
          <a:p>
            <a:r>
              <a:rPr lang="en-US"/>
              <a:t>Parameter Exploration</a:t>
            </a:r>
          </a:p>
        </p:txBody>
      </p:sp>
      <p:sp>
        <p:nvSpPr>
          <p:cNvPr id="19" name="Content Placeholder 18">
            <a:extLst>
              <a:ext uri="{FF2B5EF4-FFF2-40B4-BE49-F238E27FC236}">
                <a16:creationId xmlns:a16="http://schemas.microsoft.com/office/drawing/2014/main" id="{1715F518-A443-518C-BA26-C954CBD7A3E9}"/>
              </a:ext>
            </a:extLst>
          </p:cNvPr>
          <p:cNvSpPr>
            <a:spLocks noGrp="1"/>
          </p:cNvSpPr>
          <p:nvPr>
            <p:ph sz="quarter" idx="10"/>
          </p:nvPr>
        </p:nvSpPr>
        <p:spPr/>
        <p:txBody>
          <a:bodyPr/>
          <a:lstStyle/>
          <a:p>
            <a:endParaRPr lang="en-US"/>
          </a:p>
        </p:txBody>
      </p:sp>
      <p:sp>
        <p:nvSpPr>
          <p:cNvPr id="4" name="Text Placeholder 3">
            <a:extLst>
              <a:ext uri="{FF2B5EF4-FFF2-40B4-BE49-F238E27FC236}">
                <a16:creationId xmlns:a16="http://schemas.microsoft.com/office/drawing/2014/main" id="{DD70C300-D5F2-6352-F4B0-3B39BED68DA2}"/>
              </a:ext>
            </a:extLst>
          </p:cNvPr>
          <p:cNvSpPr>
            <a:spLocks noGrp="1"/>
          </p:cNvSpPr>
          <p:nvPr>
            <p:ph sz="quarter" idx="11"/>
          </p:nvPr>
        </p:nvSpPr>
        <p:spPr/>
        <p:txBody>
          <a:bodyPr/>
          <a:lstStyle/>
          <a:p>
            <a:r>
              <a:rPr lang="en-US"/>
              <a:t>8.10 mm</a:t>
            </a:r>
            <a:r>
              <a:rPr lang="en-US" baseline="30000"/>
              <a:t>2</a:t>
            </a:r>
            <a:r>
              <a:rPr lang="en-US"/>
              <a:t> grid area</a:t>
            </a:r>
          </a:p>
          <a:p>
            <a:r>
              <a:rPr lang="en-US"/>
              <a:t>2878.33 Gbit/s/mm beachfront</a:t>
            </a:r>
          </a:p>
          <a:p>
            <a:r>
              <a:rPr lang="en-US"/>
              <a:t>4045.30 Gbit/s/mm</a:t>
            </a:r>
            <a:r>
              <a:rPr lang="en-US" baseline="30000"/>
              <a:t>2 </a:t>
            </a:r>
            <a:r>
              <a:rPr lang="en-US"/>
              <a:t>areal</a:t>
            </a:r>
            <a:endParaRPr lang="en-US" baseline="30000"/>
          </a:p>
        </p:txBody>
      </p:sp>
      <p:grpSp>
        <p:nvGrpSpPr>
          <p:cNvPr id="20" name="Group 19">
            <a:extLst>
              <a:ext uri="{FF2B5EF4-FFF2-40B4-BE49-F238E27FC236}">
                <a16:creationId xmlns:a16="http://schemas.microsoft.com/office/drawing/2014/main" id="{BCF15A91-5974-252B-B252-9B33437CB8E7}"/>
              </a:ext>
            </a:extLst>
          </p:cNvPr>
          <p:cNvGrpSpPr/>
          <p:nvPr/>
        </p:nvGrpSpPr>
        <p:grpSpPr>
          <a:xfrm>
            <a:off x="4875603" y="1835239"/>
            <a:ext cx="3351495" cy="3099524"/>
            <a:chOff x="4906729" y="2442126"/>
            <a:chExt cx="3351495" cy="3099524"/>
          </a:xfrm>
        </p:grpSpPr>
        <p:grpSp>
          <p:nvGrpSpPr>
            <p:cNvPr id="9" name="Group 8">
              <a:extLst>
                <a:ext uri="{FF2B5EF4-FFF2-40B4-BE49-F238E27FC236}">
                  <a16:creationId xmlns:a16="http://schemas.microsoft.com/office/drawing/2014/main" id="{0CF386D3-FC92-8541-341D-32F95C9DCA65}"/>
                </a:ext>
              </a:extLst>
            </p:cNvPr>
            <p:cNvGrpSpPr/>
            <p:nvPr/>
          </p:nvGrpSpPr>
          <p:grpSpPr>
            <a:xfrm>
              <a:off x="5439178" y="2442126"/>
              <a:ext cx="2819046" cy="3099524"/>
              <a:chOff x="4700391" y="1554010"/>
              <a:chExt cx="1765132" cy="1940752"/>
            </a:xfrm>
          </p:grpSpPr>
          <p:pic>
            <p:nvPicPr>
              <p:cNvPr id="10" name="Graphic 9">
                <a:extLst>
                  <a:ext uri="{FF2B5EF4-FFF2-40B4-BE49-F238E27FC236}">
                    <a16:creationId xmlns:a16="http://schemas.microsoft.com/office/drawing/2014/main" id="{66358FA6-9F03-E442-FBCC-B34D4780C1B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577" t="-4359" r="66771" b="66827"/>
              <a:stretch/>
            </p:blipFill>
            <p:spPr>
              <a:xfrm>
                <a:off x="4700391" y="1554010"/>
                <a:ext cx="1750512" cy="1887516"/>
              </a:xfrm>
              <a:prstGeom prst="rect">
                <a:avLst/>
              </a:prstGeom>
            </p:spPr>
          </p:pic>
          <p:sp>
            <p:nvSpPr>
              <p:cNvPr id="11" name="Rectangle 10">
                <a:extLst>
                  <a:ext uri="{FF2B5EF4-FFF2-40B4-BE49-F238E27FC236}">
                    <a16:creationId xmlns:a16="http://schemas.microsoft.com/office/drawing/2014/main" id="{272A7F49-691B-2411-701B-A46ABFDE8F7A}"/>
                  </a:ext>
                </a:extLst>
              </p:cNvPr>
              <p:cNvSpPr/>
              <p:nvPr/>
            </p:nvSpPr>
            <p:spPr>
              <a:xfrm>
                <a:off x="6169069" y="1954060"/>
                <a:ext cx="296454" cy="154070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CAB2CA7-D92C-1DD2-43F8-AFC9CB8E7B43}"/>
                  </a:ext>
                </a:extLst>
              </p:cNvPr>
              <p:cNvSpPr/>
              <p:nvPr/>
            </p:nvSpPr>
            <p:spPr>
              <a:xfrm>
                <a:off x="4947780" y="3152383"/>
                <a:ext cx="1221287" cy="34237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446FDEB0-AFCF-6F11-8D53-4C10AF81983C}"/>
                </a:ext>
              </a:extLst>
            </p:cNvPr>
            <p:cNvGrpSpPr/>
            <p:nvPr/>
          </p:nvGrpSpPr>
          <p:grpSpPr>
            <a:xfrm>
              <a:off x="4906729" y="3152703"/>
              <a:ext cx="999263" cy="1842142"/>
              <a:chOff x="4542409" y="2262389"/>
              <a:chExt cx="1703381" cy="1842142"/>
            </a:xfrm>
          </p:grpSpPr>
          <p:cxnSp>
            <p:nvCxnSpPr>
              <p:cNvPr id="14" name="Straight Connector 13">
                <a:extLst>
                  <a:ext uri="{FF2B5EF4-FFF2-40B4-BE49-F238E27FC236}">
                    <a16:creationId xmlns:a16="http://schemas.microsoft.com/office/drawing/2014/main" id="{25D09DD3-D0B4-855B-BF0E-C3F4DE91D5C0}"/>
                  </a:ext>
                </a:extLst>
              </p:cNvPr>
              <p:cNvCxnSpPr/>
              <p:nvPr/>
            </p:nvCxnSpPr>
            <p:spPr>
              <a:xfrm flipH="1">
                <a:off x="4990563" y="2262389"/>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592AA35-716A-6E17-9779-00285885788B}"/>
                  </a:ext>
                </a:extLst>
              </p:cNvPr>
              <p:cNvCxnSpPr/>
              <p:nvPr/>
            </p:nvCxnSpPr>
            <p:spPr>
              <a:xfrm flipH="1">
                <a:off x="4990563" y="4104531"/>
                <a:ext cx="8070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54345E7-61AF-8DA4-E2CF-AE671F70AFF9}"/>
                  </a:ext>
                </a:extLst>
              </p:cNvPr>
              <p:cNvCxnSpPr/>
              <p:nvPr/>
            </p:nvCxnSpPr>
            <p:spPr>
              <a:xfrm>
                <a:off x="5394101" y="3374265"/>
                <a:ext cx="0" cy="730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69F8EEE-E889-3B31-AB9E-08C60736D02A}"/>
                  </a:ext>
                </a:extLst>
              </p:cNvPr>
              <p:cNvCxnSpPr>
                <a:cxnSpLocks/>
              </p:cNvCxnSpPr>
              <p:nvPr/>
            </p:nvCxnSpPr>
            <p:spPr>
              <a:xfrm flipV="1">
                <a:off x="5394101" y="2262389"/>
                <a:ext cx="0" cy="742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F4B54B3-36E3-4288-B651-0FDD1E0424B1}"/>
                  </a:ext>
                </a:extLst>
              </p:cNvPr>
              <p:cNvSpPr txBox="1"/>
              <p:nvPr/>
            </p:nvSpPr>
            <p:spPr>
              <a:xfrm>
                <a:off x="4542409" y="3029572"/>
                <a:ext cx="1703381" cy="307777"/>
              </a:xfrm>
              <a:prstGeom prst="rect">
                <a:avLst/>
              </a:prstGeom>
              <a:noFill/>
            </p:spPr>
            <p:txBody>
              <a:bodyPr wrap="square" rtlCol="0">
                <a:spAutoFit/>
              </a:bodyPr>
              <a:lstStyle/>
              <a:p>
                <a:r>
                  <a:rPr lang="en-US">
                    <a:latin typeface="Times New Roman" panose="02020603050405020304" pitchFamily="18" charset="0"/>
                    <a:ea typeface="Sans Serif Collection" panose="020B0502040504020204" pitchFamily="34" charset="0"/>
                    <a:cs typeface="Times New Roman" panose="02020603050405020304" pitchFamily="18" charset="0"/>
                  </a:rPr>
                  <a:t>2846.1um</a:t>
                </a:r>
              </a:p>
            </p:txBody>
          </p:sp>
        </p:grpSp>
        <p:grpSp>
          <p:nvGrpSpPr>
            <p:cNvPr id="49" name="Group 48">
              <a:extLst>
                <a:ext uri="{FF2B5EF4-FFF2-40B4-BE49-F238E27FC236}">
                  <a16:creationId xmlns:a16="http://schemas.microsoft.com/office/drawing/2014/main" id="{DFB3D7C9-0D1A-35D2-A232-516258A88592}"/>
                </a:ext>
              </a:extLst>
            </p:cNvPr>
            <p:cNvGrpSpPr/>
            <p:nvPr/>
          </p:nvGrpSpPr>
          <p:grpSpPr>
            <a:xfrm rot="5400000">
              <a:off x="6961950" y="2825769"/>
              <a:ext cx="232159" cy="453390"/>
              <a:chOff x="5640946" y="2262389"/>
              <a:chExt cx="519448" cy="453390"/>
            </a:xfrm>
          </p:grpSpPr>
          <p:cxnSp>
            <p:nvCxnSpPr>
              <p:cNvPr id="45" name="Straight Connector 44">
                <a:extLst>
                  <a:ext uri="{FF2B5EF4-FFF2-40B4-BE49-F238E27FC236}">
                    <a16:creationId xmlns:a16="http://schemas.microsoft.com/office/drawing/2014/main" id="{4377E675-DC6C-03D8-A681-B742384869BD}"/>
                  </a:ext>
                </a:extLst>
              </p:cNvPr>
              <p:cNvCxnSpPr/>
              <p:nvPr/>
            </p:nvCxnSpPr>
            <p:spPr>
              <a:xfrm flipH="1">
                <a:off x="5640946" y="2262389"/>
                <a:ext cx="519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801A46B-20D5-33CF-99FC-5143FA61A4A6}"/>
                  </a:ext>
                </a:extLst>
              </p:cNvPr>
              <p:cNvCxnSpPr/>
              <p:nvPr/>
            </p:nvCxnSpPr>
            <p:spPr>
              <a:xfrm>
                <a:off x="5900670" y="2523263"/>
                <a:ext cx="0" cy="187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3374560-EF09-D7CD-5C1D-90566A9F5F2A}"/>
                  </a:ext>
                </a:extLst>
              </p:cNvPr>
              <p:cNvCxnSpPr>
                <a:cxnSpLocks/>
              </p:cNvCxnSpPr>
              <p:nvPr/>
            </p:nvCxnSpPr>
            <p:spPr>
              <a:xfrm flipV="1">
                <a:off x="5900670" y="2262389"/>
                <a:ext cx="0" cy="190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5E4CB6D-57F6-32BE-2743-15B32CF21C3B}"/>
                  </a:ext>
                </a:extLst>
              </p:cNvPr>
              <p:cNvCxnSpPr/>
              <p:nvPr/>
            </p:nvCxnSpPr>
            <p:spPr>
              <a:xfrm flipH="1">
                <a:off x="5640946" y="2715779"/>
                <a:ext cx="51944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DD80FCE2-CE74-45F8-6941-F58E70BE7EC9}"/>
                </a:ext>
              </a:extLst>
            </p:cNvPr>
            <p:cNvSpPr txBox="1"/>
            <p:nvPr/>
          </p:nvSpPr>
          <p:spPr>
            <a:xfrm>
              <a:off x="6656476" y="2672504"/>
              <a:ext cx="914909" cy="30777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777.6 um</a:t>
              </a:r>
            </a:p>
          </p:txBody>
        </p:sp>
      </p:grpSp>
      <p:pic>
        <p:nvPicPr>
          <p:cNvPr id="3" name="Graphic 2">
            <a:extLst>
              <a:ext uri="{FF2B5EF4-FFF2-40B4-BE49-F238E27FC236}">
                <a16:creationId xmlns:a16="http://schemas.microsoft.com/office/drawing/2014/main" id="{F1456819-2370-0318-F45C-6FE67B8198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0793" y="1682874"/>
            <a:ext cx="3426305" cy="2546661"/>
          </a:xfrm>
          <a:prstGeom prst="rect">
            <a:avLst/>
          </a:prstGeom>
        </p:spPr>
      </p:pic>
      <p:sp>
        <p:nvSpPr>
          <p:cNvPr id="5" name="Oval 4">
            <a:extLst>
              <a:ext uri="{FF2B5EF4-FFF2-40B4-BE49-F238E27FC236}">
                <a16:creationId xmlns:a16="http://schemas.microsoft.com/office/drawing/2014/main" id="{05994F43-63E0-1F9B-7735-766C696EFAB0}"/>
              </a:ext>
            </a:extLst>
          </p:cNvPr>
          <p:cNvSpPr/>
          <p:nvPr/>
        </p:nvSpPr>
        <p:spPr>
          <a:xfrm>
            <a:off x="2167943" y="1760113"/>
            <a:ext cx="141668" cy="15025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68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EC29A-A5EA-9220-C146-3E787FD89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F388B-43BB-56FB-A111-5C7A66B2B7CA}"/>
              </a:ext>
            </a:extLst>
          </p:cNvPr>
          <p:cNvSpPr>
            <a:spLocks noGrp="1"/>
          </p:cNvSpPr>
          <p:nvPr>
            <p:ph type="title"/>
          </p:nvPr>
        </p:nvSpPr>
        <p:spPr/>
        <p:txBody>
          <a:bodyPr/>
          <a:lstStyle/>
          <a:p>
            <a:r>
              <a:rPr lang="en-US"/>
              <a:t>Performance Analysis</a:t>
            </a:r>
          </a:p>
        </p:txBody>
      </p:sp>
      <p:sp>
        <p:nvSpPr>
          <p:cNvPr id="3" name="Text Placeholder 2">
            <a:extLst>
              <a:ext uri="{FF2B5EF4-FFF2-40B4-BE49-F238E27FC236}">
                <a16:creationId xmlns:a16="http://schemas.microsoft.com/office/drawing/2014/main" id="{4E1C4B91-AEE9-B556-E2E4-D2E94608AEC9}"/>
              </a:ext>
            </a:extLst>
          </p:cNvPr>
          <p:cNvSpPr>
            <a:spLocks noGrp="1"/>
          </p:cNvSpPr>
          <p:nvPr>
            <p:ph type="body" idx="4294967295"/>
          </p:nvPr>
        </p:nvSpPr>
        <p:spPr>
          <a:xfrm>
            <a:off x="712788" y="1130786"/>
            <a:ext cx="7627302" cy="3441214"/>
          </a:xfrm>
        </p:spPr>
        <p:txBody>
          <a:bodyPr/>
          <a:lstStyle/>
          <a:p>
            <a:pPr>
              <a:spcBef>
                <a:spcPts val="300"/>
              </a:spcBef>
            </a:pPr>
            <a:r>
              <a:rPr lang="en-US" dirty="0"/>
              <a:t>End-to-end with applications</a:t>
            </a:r>
          </a:p>
          <a:p>
            <a:pPr lvl="1">
              <a:spcBef>
                <a:spcPts val="300"/>
              </a:spcBef>
            </a:pPr>
            <a:r>
              <a:rPr lang="en-US" b="1" dirty="0"/>
              <a:t>Fine-Grained Accelerator </a:t>
            </a:r>
            <a:r>
              <a:rPr lang="en-US" dirty="0"/>
              <a:t>– </a:t>
            </a:r>
            <a:r>
              <a:rPr lang="en-US" dirty="0" err="1"/>
              <a:t>barnes</a:t>
            </a:r>
            <a:r>
              <a:rPr lang="en-US" dirty="0"/>
              <a:t> with gem5-duet</a:t>
            </a:r>
          </a:p>
          <a:p>
            <a:pPr lvl="1">
              <a:spcBef>
                <a:spcPts val="300"/>
              </a:spcBef>
            </a:pPr>
            <a:r>
              <a:rPr lang="en-US" b="1" dirty="0"/>
              <a:t>Manycore</a:t>
            </a:r>
            <a:r>
              <a:rPr lang="en-US" dirty="0"/>
              <a:t> across multiple chips – </a:t>
            </a:r>
            <a:r>
              <a:rPr lang="en-US" dirty="0" err="1"/>
              <a:t>MuchiSim</a:t>
            </a:r>
            <a:endParaRPr lang="en-US" dirty="0"/>
          </a:p>
          <a:p>
            <a:pPr lvl="1">
              <a:spcBef>
                <a:spcPts val="300"/>
              </a:spcBef>
            </a:pPr>
            <a:r>
              <a:rPr lang="en-US" b="1" dirty="0"/>
              <a:t>Large Accelerators </a:t>
            </a:r>
            <a:r>
              <a:rPr lang="en-US" dirty="0"/>
              <a:t>(4xA100) – </a:t>
            </a:r>
            <a:r>
              <a:rPr lang="en-US" dirty="0" err="1"/>
              <a:t>LLMCompass</a:t>
            </a:r>
            <a:endParaRPr lang="en-US" dirty="0"/>
          </a:p>
        </p:txBody>
      </p:sp>
      <p:graphicFrame>
        <p:nvGraphicFramePr>
          <p:cNvPr id="4" name="Table 3">
            <a:extLst>
              <a:ext uri="{FF2B5EF4-FFF2-40B4-BE49-F238E27FC236}">
                <a16:creationId xmlns:a16="http://schemas.microsoft.com/office/drawing/2014/main" id="{A4883F9B-A3DF-F492-6362-94192C9B643B}"/>
              </a:ext>
            </a:extLst>
          </p:cNvPr>
          <p:cNvGraphicFramePr>
            <a:graphicFrameLocks noGrp="1"/>
          </p:cNvGraphicFramePr>
          <p:nvPr>
            <p:extLst>
              <p:ext uri="{D42A27DB-BD31-4B8C-83A1-F6EECF244321}">
                <p14:modId xmlns:p14="http://schemas.microsoft.com/office/powerpoint/2010/main" val="3726420106"/>
              </p:ext>
            </p:extLst>
          </p:nvPr>
        </p:nvGraphicFramePr>
        <p:xfrm>
          <a:off x="1108162" y="2495697"/>
          <a:ext cx="6927625" cy="2225040"/>
        </p:xfrm>
        <a:graphic>
          <a:graphicData uri="http://schemas.openxmlformats.org/drawingml/2006/table">
            <a:tbl>
              <a:tblPr firstRow="1" bandRow="1">
                <a:tableStyleId>{3B4B98B0-60AC-42C2-AFA5-B58CD77FA1E5}</a:tableStyleId>
              </a:tblPr>
              <a:tblGrid>
                <a:gridCol w="2422686">
                  <a:extLst>
                    <a:ext uri="{9D8B030D-6E8A-4147-A177-3AD203B41FA5}">
                      <a16:colId xmlns:a16="http://schemas.microsoft.com/office/drawing/2014/main" val="1418418957"/>
                    </a:ext>
                  </a:extLst>
                </a:gridCol>
                <a:gridCol w="1319865">
                  <a:extLst>
                    <a:ext uri="{9D8B030D-6E8A-4147-A177-3AD203B41FA5}">
                      <a16:colId xmlns:a16="http://schemas.microsoft.com/office/drawing/2014/main" val="1253378449"/>
                    </a:ext>
                  </a:extLst>
                </a:gridCol>
                <a:gridCol w="1832724">
                  <a:extLst>
                    <a:ext uri="{9D8B030D-6E8A-4147-A177-3AD203B41FA5}">
                      <a16:colId xmlns:a16="http://schemas.microsoft.com/office/drawing/2014/main" val="3994840138"/>
                    </a:ext>
                  </a:extLst>
                </a:gridCol>
                <a:gridCol w="1352350">
                  <a:extLst>
                    <a:ext uri="{9D8B030D-6E8A-4147-A177-3AD203B41FA5}">
                      <a16:colId xmlns:a16="http://schemas.microsoft.com/office/drawing/2014/main" val="3596886498"/>
                    </a:ext>
                  </a:extLst>
                </a:gridCol>
              </a:tblGrid>
              <a:tr h="370840">
                <a:tc>
                  <a:txBody>
                    <a:bodyPr/>
                    <a:lstStyle/>
                    <a:p>
                      <a:r>
                        <a:rPr lang="en-US" dirty="0"/>
                        <a:t>System</a:t>
                      </a:r>
                    </a:p>
                  </a:txBody>
                  <a:tcPr/>
                </a:tc>
                <a:tc>
                  <a:txBody>
                    <a:bodyPr/>
                    <a:lstStyle/>
                    <a:p>
                      <a:r>
                        <a:rPr lang="en-US" dirty="0"/>
                        <a:t>Latency</a:t>
                      </a:r>
                    </a:p>
                  </a:txBody>
                  <a:tcPr/>
                </a:tc>
                <a:tc>
                  <a:txBody>
                    <a:bodyPr/>
                    <a:lstStyle/>
                    <a:p>
                      <a:r>
                        <a:rPr lang="en-US" dirty="0"/>
                        <a:t>Bandwidth</a:t>
                      </a:r>
                    </a:p>
                  </a:txBody>
                  <a:tcPr/>
                </a:tc>
                <a:tc>
                  <a:txBody>
                    <a:bodyPr/>
                    <a:lstStyle/>
                    <a:p>
                      <a:r>
                        <a:rPr lang="en-US" dirty="0"/>
                        <a:t>Notes</a:t>
                      </a:r>
                    </a:p>
                  </a:txBody>
                  <a:tcPr/>
                </a:tc>
                <a:extLst>
                  <a:ext uri="{0D108BD9-81ED-4DB2-BD59-A6C34878D82A}">
                    <a16:rowId xmlns:a16="http://schemas.microsoft.com/office/drawing/2014/main" val="60679735"/>
                  </a:ext>
                </a:extLst>
              </a:tr>
              <a:tr h="370840">
                <a:tc>
                  <a:txBody>
                    <a:bodyPr/>
                    <a:lstStyle/>
                    <a:p>
                      <a:r>
                        <a:rPr lang="en-US" dirty="0"/>
                        <a:t>Monolithic SoC</a:t>
                      </a:r>
                    </a:p>
                  </a:txBody>
                  <a:tcPr/>
                </a:tc>
                <a:tc>
                  <a:txBody>
                    <a:bodyPr/>
                    <a:lstStyle/>
                    <a:p>
                      <a:r>
                        <a:rPr lang="en-US" dirty="0"/>
                        <a:t>1-cycle</a:t>
                      </a:r>
                    </a:p>
                  </a:txBody>
                  <a:tcPr/>
                </a:tc>
                <a:tc>
                  <a:txBody>
                    <a:bodyPr/>
                    <a:lstStyle/>
                    <a:p>
                      <a:r>
                        <a:rPr lang="en-US" dirty="0"/>
                        <a:t>1000 </a:t>
                      </a:r>
                      <a:r>
                        <a:rPr lang="en-US" dirty="0" err="1"/>
                        <a:t>Tbytes</a:t>
                      </a:r>
                      <a:r>
                        <a:rPr lang="en-US" dirty="0"/>
                        <a:t>/s (~∞)</a:t>
                      </a:r>
                    </a:p>
                  </a:txBody>
                  <a:tcPr/>
                </a:tc>
                <a:tc>
                  <a:txBody>
                    <a:bodyPr/>
                    <a:lstStyle/>
                    <a:p>
                      <a:endParaRPr lang="en-US"/>
                    </a:p>
                  </a:txBody>
                  <a:tcPr/>
                </a:tc>
                <a:extLst>
                  <a:ext uri="{0D108BD9-81ED-4DB2-BD59-A6C34878D82A}">
                    <a16:rowId xmlns:a16="http://schemas.microsoft.com/office/drawing/2014/main" val="876861958"/>
                  </a:ext>
                </a:extLst>
              </a:tr>
              <a:tr h="370840">
                <a:tc>
                  <a:txBody>
                    <a:bodyPr/>
                    <a:lstStyle/>
                    <a:p>
                      <a:r>
                        <a:rPr lang="en-US" dirty="0"/>
                        <a:t>Custom Interposer</a:t>
                      </a:r>
                    </a:p>
                  </a:txBody>
                  <a:tcPr/>
                </a:tc>
                <a:tc>
                  <a:txBody>
                    <a:bodyPr/>
                    <a:lstStyle/>
                    <a:p>
                      <a:r>
                        <a:rPr lang="en-US" dirty="0"/>
                        <a:t>4ns</a:t>
                      </a:r>
                    </a:p>
                  </a:txBody>
                  <a:tcPr/>
                </a:tc>
                <a:tc>
                  <a:txBody>
                    <a:bodyPr/>
                    <a:lstStyle/>
                    <a:p>
                      <a:r>
                        <a:rPr lang="en-US" dirty="0"/>
                        <a:t>30 </a:t>
                      </a:r>
                      <a:r>
                        <a:rPr lang="en-US" dirty="0" err="1"/>
                        <a:t>Tbytes</a:t>
                      </a:r>
                      <a:r>
                        <a:rPr lang="en-US" dirty="0"/>
                        <a:t>/s</a:t>
                      </a:r>
                    </a:p>
                  </a:txBody>
                  <a:tcPr/>
                </a:tc>
                <a:tc>
                  <a:txBody>
                    <a:bodyPr/>
                    <a:lstStyle/>
                    <a:p>
                      <a:endParaRPr lang="en-US"/>
                    </a:p>
                  </a:txBody>
                  <a:tcPr/>
                </a:tc>
                <a:extLst>
                  <a:ext uri="{0D108BD9-81ED-4DB2-BD59-A6C34878D82A}">
                    <a16:rowId xmlns:a16="http://schemas.microsoft.com/office/drawing/2014/main" val="3826704749"/>
                  </a:ext>
                </a:extLst>
              </a:tr>
              <a:tr h="370840">
                <a:tc>
                  <a:txBody>
                    <a:bodyPr/>
                    <a:lstStyle/>
                    <a:p>
                      <a:r>
                        <a:rPr lang="en-US" dirty="0"/>
                        <a:t>LUCIE</a:t>
                      </a:r>
                    </a:p>
                  </a:txBody>
                  <a:tcPr/>
                </a:tc>
                <a:tc>
                  <a:txBody>
                    <a:bodyPr/>
                    <a:lstStyle/>
                    <a:p>
                      <a:r>
                        <a:rPr lang="en-US" dirty="0"/>
                        <a:t>5ns</a:t>
                      </a:r>
                    </a:p>
                  </a:txBody>
                  <a:tcPr/>
                </a:tc>
                <a:tc>
                  <a:txBody>
                    <a:bodyPr/>
                    <a:lstStyle/>
                    <a:p>
                      <a:r>
                        <a:rPr lang="en-US" dirty="0"/>
                        <a:t>2.8 </a:t>
                      </a:r>
                      <a:r>
                        <a:rPr lang="en-US" dirty="0" err="1"/>
                        <a:t>Tbps</a:t>
                      </a:r>
                      <a:r>
                        <a:rPr lang="en-US" dirty="0"/>
                        <a:t>/mm</a:t>
                      </a:r>
                    </a:p>
                  </a:txBody>
                  <a:tcPr/>
                </a:tc>
                <a:tc>
                  <a:txBody>
                    <a:bodyPr/>
                    <a:lstStyle/>
                    <a:p>
                      <a:endParaRPr lang="en-US"/>
                    </a:p>
                  </a:txBody>
                  <a:tcPr/>
                </a:tc>
                <a:extLst>
                  <a:ext uri="{0D108BD9-81ED-4DB2-BD59-A6C34878D82A}">
                    <a16:rowId xmlns:a16="http://schemas.microsoft.com/office/drawing/2014/main" val="2974664948"/>
                  </a:ext>
                </a:extLst>
              </a:tr>
              <a:tr h="370840">
                <a:tc>
                  <a:txBody>
                    <a:bodyPr/>
                    <a:lstStyle/>
                    <a:p>
                      <a:r>
                        <a:rPr lang="en-US" dirty="0"/>
                        <a:t>Network-on-Package</a:t>
                      </a:r>
                    </a:p>
                  </a:txBody>
                  <a:tcPr/>
                </a:tc>
                <a:tc>
                  <a:txBody>
                    <a:bodyPr/>
                    <a:lstStyle/>
                    <a:p>
                      <a:r>
                        <a:rPr lang="en-US" dirty="0"/>
                        <a:t>30ns</a:t>
                      </a:r>
                    </a:p>
                  </a:txBody>
                  <a:tcPr/>
                </a:tc>
                <a:tc>
                  <a:txBody>
                    <a:bodyPr/>
                    <a:lstStyle/>
                    <a:p>
                      <a:r>
                        <a:rPr lang="en-US" dirty="0"/>
                        <a:t>512 Gbps/mm</a:t>
                      </a:r>
                    </a:p>
                  </a:txBody>
                  <a:tcPr/>
                </a:tc>
                <a:tc>
                  <a:txBody>
                    <a:bodyPr/>
                    <a:lstStyle/>
                    <a:p>
                      <a:r>
                        <a:rPr lang="en-US" dirty="0"/>
                        <a:t>~</a:t>
                      </a:r>
                      <a:r>
                        <a:rPr lang="en-US" dirty="0" err="1"/>
                        <a:t>ZeroASIC</a:t>
                      </a:r>
                      <a:endParaRPr lang="en-US" dirty="0"/>
                    </a:p>
                  </a:txBody>
                  <a:tcPr/>
                </a:tc>
                <a:extLst>
                  <a:ext uri="{0D108BD9-81ED-4DB2-BD59-A6C34878D82A}">
                    <a16:rowId xmlns:a16="http://schemas.microsoft.com/office/drawing/2014/main" val="1233342655"/>
                  </a:ext>
                </a:extLst>
              </a:tr>
              <a:tr h="370840">
                <a:tc>
                  <a:txBody>
                    <a:bodyPr/>
                    <a:lstStyle/>
                    <a:p>
                      <a:r>
                        <a:rPr lang="en-US" dirty="0"/>
                        <a:t>Board-to-Board</a:t>
                      </a:r>
                    </a:p>
                  </a:txBody>
                  <a:tcPr/>
                </a:tc>
                <a:tc>
                  <a:txBody>
                    <a:bodyPr/>
                    <a:lstStyle/>
                    <a:p>
                      <a:r>
                        <a:rPr lang="en-US" dirty="0"/>
                        <a:t>8.92ms</a:t>
                      </a:r>
                    </a:p>
                  </a:txBody>
                  <a:tcPr/>
                </a:tc>
                <a:tc>
                  <a:txBody>
                    <a:bodyPr/>
                    <a:lstStyle/>
                    <a:p>
                      <a:r>
                        <a:rPr lang="en-US" dirty="0"/>
                        <a:t>300 GB/s</a:t>
                      </a:r>
                    </a:p>
                  </a:txBody>
                  <a:tcPr/>
                </a:tc>
                <a:tc>
                  <a:txBody>
                    <a:bodyPr/>
                    <a:lstStyle/>
                    <a:p>
                      <a:r>
                        <a:rPr lang="en-US" dirty="0"/>
                        <a:t>~</a:t>
                      </a:r>
                      <a:r>
                        <a:rPr lang="en-US" dirty="0" err="1"/>
                        <a:t>NVLink</a:t>
                      </a:r>
                      <a:endParaRPr lang="en-US" dirty="0"/>
                    </a:p>
                  </a:txBody>
                  <a:tcPr/>
                </a:tc>
                <a:extLst>
                  <a:ext uri="{0D108BD9-81ED-4DB2-BD59-A6C34878D82A}">
                    <a16:rowId xmlns:a16="http://schemas.microsoft.com/office/drawing/2014/main" val="3797440998"/>
                  </a:ext>
                </a:extLst>
              </a:tr>
            </a:tbl>
          </a:graphicData>
        </a:graphic>
      </p:graphicFrame>
    </p:spTree>
    <p:extLst>
      <p:ext uri="{BB962C8B-B14F-4D97-AF65-F5344CB8AC3E}">
        <p14:creationId xmlns:p14="http://schemas.microsoft.com/office/powerpoint/2010/main" val="159738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0795-52CA-7EF7-BD27-B2411914928A}"/>
              </a:ext>
            </a:extLst>
          </p:cNvPr>
          <p:cNvSpPr>
            <a:spLocks noGrp="1"/>
          </p:cNvSpPr>
          <p:nvPr>
            <p:ph type="title"/>
          </p:nvPr>
        </p:nvSpPr>
        <p:spPr/>
        <p:txBody>
          <a:bodyPr/>
          <a:lstStyle/>
          <a:p>
            <a:r>
              <a:rPr lang="en-US"/>
              <a:t>Performance Analysis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30C85F1-A473-094D-352D-46033728A2FB}"/>
                  </a:ext>
                </a:extLst>
              </p:cNvPr>
              <p:cNvSpPr>
                <a:spLocks noGrp="1"/>
              </p:cNvSpPr>
              <p:nvPr>
                <p:ph type="body" idx="4294967295"/>
              </p:nvPr>
            </p:nvSpPr>
            <p:spPr>
              <a:xfrm>
                <a:off x="712788" y="1130786"/>
                <a:ext cx="3781425" cy="3287228"/>
              </a:xfrm>
            </p:spPr>
            <p:txBody>
              <a:bodyPr/>
              <a:lstStyle/>
              <a:p>
                <a14:m>
                  <m:oMath xmlns:m="http://schemas.openxmlformats.org/officeDocument/2006/math">
                    <m:f>
                      <m:fPr>
                        <m:ctrlPr>
                          <a:rPr lang="en-US" b="0" i="1" dirty="0" smtClean="0">
                            <a:latin typeface="Cambria Math" panose="02040503050406030204" pitchFamily="18" charset="0"/>
                          </a:rPr>
                        </m:ctrlPr>
                      </m:fPr>
                      <m:num>
                        <m:r>
                          <a:rPr lang="en-US" i="1" dirty="0">
                            <a:latin typeface="Cambria Math" panose="02040503050406030204" pitchFamily="18" charset="0"/>
                          </a:rPr>
                          <m:t>𝑅𝑢𝑛𝑡𝑖𝑚𝑒</m:t>
                        </m:r>
                        <m:r>
                          <a:rPr lang="en-US" b="0" i="1" dirty="0" smtClean="0">
                            <a:latin typeface="Cambria Math" panose="02040503050406030204" pitchFamily="18" charset="0"/>
                          </a:rPr>
                          <m:t>([</m:t>
                        </m:r>
                        <m:r>
                          <a:rPr lang="en-US" b="0" i="1" dirty="0" smtClean="0">
                            <a:latin typeface="Cambria Math" panose="02040503050406030204" pitchFamily="18" charset="0"/>
                          </a:rPr>
                          <m:t>𝑆𝑦𝑠𝑡𝑒𝑚</m:t>
                        </m:r>
                        <m:r>
                          <a:rPr lang="en-US" b="0" i="1" dirty="0" smtClean="0">
                            <a:latin typeface="Cambria Math" panose="02040503050406030204" pitchFamily="18" charset="0"/>
                          </a:rPr>
                          <m:t>])</m:t>
                        </m:r>
                      </m:num>
                      <m:den>
                        <m:r>
                          <a:rPr lang="en-US" i="1" dirty="0">
                            <a:latin typeface="Cambria Math" panose="02040503050406030204" pitchFamily="18" charset="0"/>
                          </a:rPr>
                          <m:t>𝑅𝑢𝑛𝑡𝑖𝑚𝑒</m:t>
                        </m:r>
                        <m:r>
                          <a:rPr lang="en-US" b="0" i="1" dirty="0" smtClean="0">
                            <a:latin typeface="Cambria Math" panose="02040503050406030204" pitchFamily="18" charset="0"/>
                          </a:rPr>
                          <m:t>(</m:t>
                        </m:r>
                        <m:r>
                          <a:rPr lang="en-US" b="0" i="1" dirty="0" smtClean="0">
                            <a:latin typeface="Cambria Math" panose="02040503050406030204" pitchFamily="18" charset="0"/>
                          </a:rPr>
                          <m:t>𝑀𝑜𝑛𝑜𝑙𝑖𝑡h𝑖𝑐</m:t>
                        </m:r>
                        <m:r>
                          <a:rPr lang="en-US" b="0" i="1" dirty="0" smtClean="0">
                            <a:latin typeface="Cambria Math" panose="02040503050406030204" pitchFamily="18" charset="0"/>
                          </a:rPr>
                          <m:t>)</m:t>
                        </m:r>
                      </m:den>
                    </m:f>
                  </m:oMath>
                </a14:m>
                <a:r>
                  <a:rPr lang="en-US"/>
                  <a:t>, smaller is better</a:t>
                </a:r>
              </a:p>
              <a:p>
                <a:endParaRPr lang="en-US"/>
              </a:p>
            </p:txBody>
          </p:sp>
        </mc:Choice>
        <mc:Fallback xmlns="">
          <p:sp>
            <p:nvSpPr>
              <p:cNvPr id="3" name="Text Placeholder 2">
                <a:extLst>
                  <a:ext uri="{FF2B5EF4-FFF2-40B4-BE49-F238E27FC236}">
                    <a16:creationId xmlns:a16="http://schemas.microsoft.com/office/drawing/2014/main" id="{930C85F1-A473-094D-352D-46033728A2FB}"/>
                  </a:ext>
                </a:extLst>
              </p:cNvPr>
              <p:cNvSpPr>
                <a:spLocks noGrp="1" noRot="1" noChangeAspect="1" noMove="1" noResize="1" noEditPoints="1" noAdjustHandles="1" noChangeArrowheads="1" noChangeShapeType="1" noTextEdit="1"/>
              </p:cNvSpPr>
              <p:nvPr>
                <p:ph type="body" idx="4294967295"/>
              </p:nvPr>
            </p:nvSpPr>
            <p:spPr>
              <a:xfrm>
                <a:off x="712788" y="1130786"/>
                <a:ext cx="3781425" cy="3287228"/>
              </a:xfrm>
              <a:blipFill>
                <a:blip r:embed="rId3"/>
                <a:stretch>
                  <a:fillRect/>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84E1AAC7-5670-CD37-8989-D1D233544FCD}"/>
              </a:ext>
            </a:extLst>
          </p:cNvPr>
          <p:cNvSpPr>
            <a:spLocks noGrp="1"/>
          </p:cNvSpPr>
          <p:nvPr>
            <p:ph type="body" idx="4294967295"/>
          </p:nvPr>
        </p:nvSpPr>
        <p:spPr>
          <a:xfrm>
            <a:off x="4404361" y="1130786"/>
            <a:ext cx="4028440" cy="3287227"/>
          </a:xfrm>
        </p:spPr>
        <p:txBody>
          <a:bodyPr/>
          <a:lstStyle/>
          <a:p>
            <a:r>
              <a:rPr lang="en-US" dirty="0"/>
              <a:t>On-par with Monolithic SoC/Custom SIP</a:t>
            </a:r>
          </a:p>
          <a:p>
            <a:r>
              <a:rPr lang="en-US" dirty="0"/>
              <a:t>20% - 2x speedup over </a:t>
            </a:r>
            <a:r>
              <a:rPr lang="en-US" dirty="0" err="1"/>
              <a:t>NoC</a:t>
            </a:r>
            <a:r>
              <a:rPr lang="en-US" dirty="0"/>
              <a:t>-on-</a:t>
            </a:r>
            <a:r>
              <a:rPr lang="en-US" dirty="0" err="1"/>
              <a:t>NoP</a:t>
            </a:r>
            <a:r>
              <a:rPr lang="en-US" dirty="0"/>
              <a:t> in manycore applications</a:t>
            </a:r>
          </a:p>
        </p:txBody>
      </p:sp>
      <p:grpSp>
        <p:nvGrpSpPr>
          <p:cNvPr id="6" name="Group 5">
            <a:extLst>
              <a:ext uri="{FF2B5EF4-FFF2-40B4-BE49-F238E27FC236}">
                <a16:creationId xmlns:a16="http://schemas.microsoft.com/office/drawing/2014/main" id="{52F62642-E629-4639-8345-E9C19BA65A35}"/>
              </a:ext>
            </a:extLst>
          </p:cNvPr>
          <p:cNvGrpSpPr/>
          <p:nvPr/>
        </p:nvGrpSpPr>
        <p:grpSpPr>
          <a:xfrm>
            <a:off x="1108146" y="2439118"/>
            <a:ext cx="6927707" cy="2281472"/>
            <a:chOff x="173969" y="2941328"/>
            <a:chExt cx="5248883" cy="1728592"/>
          </a:xfrm>
        </p:grpSpPr>
        <p:pic>
          <p:nvPicPr>
            <p:cNvPr id="8" name="Graphic 7">
              <a:extLst>
                <a:ext uri="{FF2B5EF4-FFF2-40B4-BE49-F238E27FC236}">
                  <a16:creationId xmlns:a16="http://schemas.microsoft.com/office/drawing/2014/main" id="{A4DCD77B-28A4-661A-18C5-988C5447263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41561"/>
            <a:stretch/>
          </p:blipFill>
          <p:spPr>
            <a:xfrm>
              <a:off x="173969" y="2941328"/>
              <a:ext cx="5231229" cy="1728592"/>
            </a:xfrm>
            <a:prstGeom prst="rect">
              <a:avLst/>
            </a:prstGeom>
          </p:spPr>
        </p:pic>
        <p:pic>
          <p:nvPicPr>
            <p:cNvPr id="5" name="Graphic 4">
              <a:extLst>
                <a:ext uri="{FF2B5EF4-FFF2-40B4-BE49-F238E27FC236}">
                  <a16:creationId xmlns:a16="http://schemas.microsoft.com/office/drawing/2014/main" id="{56DB8FB7-853C-BFE5-3C18-B4277C60204A}"/>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88324" b="62751"/>
            <a:stretch/>
          </p:blipFill>
          <p:spPr>
            <a:xfrm>
              <a:off x="4377689" y="2941328"/>
              <a:ext cx="1045163" cy="643882"/>
            </a:xfrm>
            <a:prstGeom prst="rect">
              <a:avLst/>
            </a:prstGeom>
          </p:spPr>
        </p:pic>
      </p:grpSp>
    </p:spTree>
    <p:extLst>
      <p:ext uri="{BB962C8B-B14F-4D97-AF65-F5344CB8AC3E}">
        <p14:creationId xmlns:p14="http://schemas.microsoft.com/office/powerpoint/2010/main" val="178256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0795-52CA-7EF7-BD27-B2411914928A}"/>
              </a:ext>
            </a:extLst>
          </p:cNvPr>
          <p:cNvSpPr>
            <a:spLocks noGrp="1"/>
          </p:cNvSpPr>
          <p:nvPr>
            <p:ph type="title"/>
          </p:nvPr>
        </p:nvSpPr>
        <p:spPr/>
        <p:txBody>
          <a:bodyPr/>
          <a:lstStyle/>
          <a:p>
            <a:r>
              <a:rPr lang="en-US"/>
              <a:t>Energy Analysis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30C85F1-A473-094D-352D-46033728A2FB}"/>
                  </a:ext>
                </a:extLst>
              </p:cNvPr>
              <p:cNvSpPr>
                <a:spLocks noGrp="1"/>
              </p:cNvSpPr>
              <p:nvPr>
                <p:ph type="body" idx="4294967295"/>
              </p:nvPr>
            </p:nvSpPr>
            <p:spPr>
              <a:xfrm>
                <a:off x="712788" y="1130786"/>
                <a:ext cx="3781425" cy="3287228"/>
              </a:xfrm>
            </p:spPr>
            <p:txBody>
              <a:bodyPr/>
              <a:lstStyle/>
              <a:p>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𝐸𝑛𝑒𝑟𝑔𝑦</m:t>
                        </m:r>
                        <m:r>
                          <a:rPr lang="en-US" b="0" i="1" dirty="0" smtClean="0">
                            <a:latin typeface="Cambria Math" panose="02040503050406030204" pitchFamily="18" charset="0"/>
                          </a:rPr>
                          <m:t>([</m:t>
                        </m:r>
                        <m:r>
                          <a:rPr lang="en-US" b="0" i="1" dirty="0" smtClean="0">
                            <a:latin typeface="Cambria Math" panose="02040503050406030204" pitchFamily="18" charset="0"/>
                          </a:rPr>
                          <m:t>𝑆𝑦𝑠𝑡𝑒𝑚</m:t>
                        </m:r>
                        <m:r>
                          <a:rPr lang="en-US" b="0" i="1" dirty="0" smtClean="0">
                            <a:latin typeface="Cambria Math" panose="02040503050406030204" pitchFamily="18" charset="0"/>
                          </a:rPr>
                          <m:t>])</m:t>
                        </m:r>
                      </m:num>
                      <m:den>
                        <m:r>
                          <a:rPr lang="en-US" i="1" dirty="0">
                            <a:latin typeface="Cambria Math" panose="02040503050406030204" pitchFamily="18" charset="0"/>
                          </a:rPr>
                          <m:t>𝐸𝑛𝑒𝑟𝑔𝑦</m:t>
                        </m:r>
                        <m:r>
                          <a:rPr lang="en-US" b="0" i="1" dirty="0" smtClean="0">
                            <a:latin typeface="Cambria Math" panose="02040503050406030204" pitchFamily="18" charset="0"/>
                          </a:rPr>
                          <m:t>(</m:t>
                        </m:r>
                        <m:r>
                          <a:rPr lang="en-US" b="0" i="1" dirty="0" smtClean="0">
                            <a:latin typeface="Cambria Math" panose="02040503050406030204" pitchFamily="18" charset="0"/>
                          </a:rPr>
                          <m:t>𝑀𝑜𝑛𝑜𝑙𝑖𝑡h𝑖𝑐</m:t>
                        </m:r>
                        <m:r>
                          <a:rPr lang="en-US" b="0" i="1" dirty="0" smtClean="0">
                            <a:latin typeface="Cambria Math" panose="02040503050406030204" pitchFamily="18" charset="0"/>
                          </a:rPr>
                          <m:t>)</m:t>
                        </m:r>
                      </m:den>
                    </m:f>
                  </m:oMath>
                </a14:m>
                <a:r>
                  <a:rPr lang="en-US"/>
                  <a:t>, smaller is better</a:t>
                </a:r>
              </a:p>
              <a:p>
                <a:endParaRPr lang="en-US"/>
              </a:p>
            </p:txBody>
          </p:sp>
        </mc:Choice>
        <mc:Fallback xmlns="">
          <p:sp>
            <p:nvSpPr>
              <p:cNvPr id="3" name="Text Placeholder 2">
                <a:extLst>
                  <a:ext uri="{FF2B5EF4-FFF2-40B4-BE49-F238E27FC236}">
                    <a16:creationId xmlns:a16="http://schemas.microsoft.com/office/drawing/2014/main" id="{930C85F1-A473-094D-352D-46033728A2FB}"/>
                  </a:ext>
                </a:extLst>
              </p:cNvPr>
              <p:cNvSpPr>
                <a:spLocks noGrp="1" noRot="1" noChangeAspect="1" noMove="1" noResize="1" noEditPoints="1" noAdjustHandles="1" noChangeArrowheads="1" noChangeShapeType="1" noTextEdit="1"/>
              </p:cNvSpPr>
              <p:nvPr>
                <p:ph type="body" idx="4294967295"/>
              </p:nvPr>
            </p:nvSpPr>
            <p:spPr>
              <a:xfrm>
                <a:off x="712788" y="1130786"/>
                <a:ext cx="3781425" cy="3287228"/>
              </a:xfrm>
              <a:blipFill>
                <a:blip r:embed="rId3"/>
                <a:stretch>
                  <a:fillRect/>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84E1AAC7-5670-CD37-8989-D1D233544FCD}"/>
              </a:ext>
            </a:extLst>
          </p:cNvPr>
          <p:cNvSpPr>
            <a:spLocks noGrp="1"/>
          </p:cNvSpPr>
          <p:nvPr>
            <p:ph type="body" idx="4294967295"/>
          </p:nvPr>
        </p:nvSpPr>
        <p:spPr>
          <a:xfrm>
            <a:off x="4651375" y="1130786"/>
            <a:ext cx="3781425" cy="3287227"/>
          </a:xfrm>
        </p:spPr>
        <p:txBody>
          <a:bodyPr/>
          <a:lstStyle/>
          <a:p>
            <a:r>
              <a:rPr lang="en-US"/>
              <a:t>~20% less communication/routing energy consumption compared to </a:t>
            </a:r>
            <a:r>
              <a:rPr lang="en-US" err="1"/>
              <a:t>NoC</a:t>
            </a:r>
            <a:r>
              <a:rPr lang="en-US"/>
              <a:t>-on-</a:t>
            </a:r>
            <a:r>
              <a:rPr lang="en-US" err="1"/>
              <a:t>NoP</a:t>
            </a:r>
            <a:endParaRPr lang="en-US"/>
          </a:p>
        </p:txBody>
      </p:sp>
      <p:pic>
        <p:nvPicPr>
          <p:cNvPr id="8" name="Graphic 7">
            <a:extLst>
              <a:ext uri="{FF2B5EF4-FFF2-40B4-BE49-F238E27FC236}">
                <a16:creationId xmlns:a16="http://schemas.microsoft.com/office/drawing/2014/main" id="{A4DCD77B-28A4-661A-18C5-988C5447263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58282"/>
          <a:stretch/>
        </p:blipFill>
        <p:spPr>
          <a:xfrm>
            <a:off x="2117828" y="2388050"/>
            <a:ext cx="5063921" cy="2343969"/>
          </a:xfrm>
          <a:prstGeom prst="rect">
            <a:avLst/>
          </a:prstGeom>
        </p:spPr>
      </p:pic>
    </p:spTree>
    <p:extLst>
      <p:ext uri="{BB962C8B-B14F-4D97-AF65-F5344CB8AC3E}">
        <p14:creationId xmlns:p14="http://schemas.microsoft.com/office/powerpoint/2010/main" val="2130289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grpSp>
        <p:nvGrpSpPr>
          <p:cNvPr id="395" name="Google Shape;395;p50"/>
          <p:cNvGrpSpPr/>
          <p:nvPr/>
        </p:nvGrpSpPr>
        <p:grpSpPr>
          <a:xfrm>
            <a:off x="6670200" y="0"/>
            <a:ext cx="2473800" cy="4131000"/>
            <a:chOff x="6670200" y="0"/>
            <a:chExt cx="2473800" cy="4131000"/>
          </a:xfrm>
        </p:grpSpPr>
        <p:sp>
          <p:nvSpPr>
            <p:cNvPr id="396" name="Google Shape;396;p50"/>
            <p:cNvSpPr/>
            <p:nvPr/>
          </p:nvSpPr>
          <p:spPr>
            <a:xfrm flipH="1">
              <a:off x="667020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7" name="Google Shape;397;p50"/>
            <p:cNvCxnSpPr/>
            <p:nvPr/>
          </p:nvCxnSpPr>
          <p:spPr>
            <a:xfrm rot="10800000">
              <a:off x="84327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98" name="Google Shape;398;p50"/>
          <p:cNvSpPr txBox="1">
            <a:spLocks noGrp="1"/>
          </p:cNvSpPr>
          <p:nvPr>
            <p:ph type="title"/>
          </p:nvPr>
        </p:nvSpPr>
        <p:spPr>
          <a:xfrm flipH="1">
            <a:off x="2903743" y="2036300"/>
            <a:ext cx="4728181" cy="1477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Cost &amp; </a:t>
            </a:r>
            <a:br>
              <a:rPr lang="en"/>
            </a:br>
            <a:r>
              <a:rPr lang="en"/>
              <a:t>Time-to-Market</a:t>
            </a:r>
            <a:endParaRPr/>
          </a:p>
        </p:txBody>
      </p:sp>
      <p:sp>
        <p:nvSpPr>
          <p:cNvPr id="399" name="Google Shape;399;p50"/>
          <p:cNvSpPr txBox="1">
            <a:spLocks noGrp="1"/>
          </p:cNvSpPr>
          <p:nvPr>
            <p:ph type="title" idx="2"/>
          </p:nvPr>
        </p:nvSpPr>
        <p:spPr>
          <a:xfrm flipH="1">
            <a:off x="6555825" y="1012500"/>
            <a:ext cx="1076100" cy="870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05</a:t>
            </a:r>
            <a:endParaRPr/>
          </a:p>
        </p:txBody>
      </p:sp>
      <p:sp>
        <p:nvSpPr>
          <p:cNvPr id="400" name="Google Shape;400;p50"/>
          <p:cNvSpPr txBox="1">
            <a:spLocks noGrp="1"/>
          </p:cNvSpPr>
          <p:nvPr>
            <p:ph type="subTitle" idx="1"/>
          </p:nvPr>
        </p:nvSpPr>
        <p:spPr>
          <a:xfrm flipH="1">
            <a:off x="4426725" y="3573275"/>
            <a:ext cx="3205200" cy="697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325604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EDC8-F542-3BD9-3A88-3C392C4A6621}"/>
              </a:ext>
            </a:extLst>
          </p:cNvPr>
          <p:cNvSpPr>
            <a:spLocks noGrp="1"/>
          </p:cNvSpPr>
          <p:nvPr>
            <p:ph type="title"/>
          </p:nvPr>
        </p:nvSpPr>
        <p:spPr/>
        <p:txBody>
          <a:bodyPr/>
          <a:lstStyle/>
          <a:p>
            <a:r>
              <a:rPr lang="en-US"/>
              <a:t>Manufacturing Analysis</a:t>
            </a:r>
          </a:p>
        </p:txBody>
      </p:sp>
      <p:sp>
        <p:nvSpPr>
          <p:cNvPr id="3" name="Content Placeholder 2">
            <a:extLst>
              <a:ext uri="{FF2B5EF4-FFF2-40B4-BE49-F238E27FC236}">
                <a16:creationId xmlns:a16="http://schemas.microsoft.com/office/drawing/2014/main" id="{70022E88-55AF-DA24-C1F6-C177DCD12A3F}"/>
              </a:ext>
            </a:extLst>
          </p:cNvPr>
          <p:cNvSpPr>
            <a:spLocks noGrp="1"/>
          </p:cNvSpPr>
          <p:nvPr>
            <p:ph sz="quarter" idx="10"/>
          </p:nvPr>
        </p:nvSpPr>
        <p:spPr>
          <a:xfrm>
            <a:off x="685781" y="1217051"/>
            <a:ext cx="7717500" cy="3200624"/>
          </a:xfrm>
        </p:spPr>
        <p:txBody>
          <a:bodyPr/>
          <a:lstStyle/>
          <a:p>
            <a:r>
              <a:rPr lang="en-US" dirty="0"/>
              <a:t>Case: You have a chip to make.</a:t>
            </a:r>
          </a:p>
          <a:p>
            <a:pPr lvl="1"/>
            <a:r>
              <a:rPr lang="en-US" dirty="0"/>
              <a:t>Some parts of the design </a:t>
            </a:r>
            <a:r>
              <a:rPr lang="en-US" b="1" dirty="0"/>
              <a:t>can be found elsewhere </a:t>
            </a:r>
            <a:r>
              <a:rPr lang="en-US" dirty="0"/>
              <a:t>(such as RISC-V CPUs)</a:t>
            </a:r>
          </a:p>
          <a:p>
            <a:pPr lvl="1"/>
            <a:r>
              <a:rPr lang="en-US" dirty="0"/>
              <a:t>Some parts are IPs that </a:t>
            </a:r>
            <a:r>
              <a:rPr lang="en-US" b="1" dirty="0"/>
              <a:t>can be found elsewhere </a:t>
            </a:r>
            <a:r>
              <a:rPr lang="en-US" dirty="0"/>
              <a:t>(such as RAM controllers)</a:t>
            </a:r>
          </a:p>
          <a:p>
            <a:pPr lvl="1"/>
            <a:r>
              <a:rPr lang="en-US" dirty="0"/>
              <a:t>Some parts are </a:t>
            </a:r>
            <a:r>
              <a:rPr lang="en-US" b="1" dirty="0"/>
              <a:t>unique to your design</a:t>
            </a:r>
          </a:p>
          <a:p>
            <a:pPr lvl="1"/>
            <a:endParaRPr lang="en-US" dirty="0"/>
          </a:p>
          <a:p>
            <a:r>
              <a:rPr lang="en-US" dirty="0"/>
              <a:t>Scenarios:</a:t>
            </a:r>
          </a:p>
          <a:p>
            <a:pPr lvl="1"/>
            <a:r>
              <a:rPr lang="en-US" dirty="0"/>
              <a:t>Monolithic SoC: Buy IPs, </a:t>
            </a:r>
            <a:r>
              <a:rPr lang="en-US" b="1" dirty="0" err="1"/>
              <a:t>tapeout</a:t>
            </a:r>
            <a:r>
              <a:rPr lang="en-US" b="1" dirty="0"/>
              <a:t> everything</a:t>
            </a:r>
          </a:p>
          <a:p>
            <a:pPr lvl="1"/>
            <a:r>
              <a:rPr lang="en-US" dirty="0"/>
              <a:t>Custom Interposer: Buy parts, </a:t>
            </a:r>
            <a:r>
              <a:rPr lang="en-US" b="1" dirty="0" err="1"/>
              <a:t>tapeout</a:t>
            </a:r>
            <a:r>
              <a:rPr lang="en-US" b="1" dirty="0"/>
              <a:t> a custom interposer and the unique part</a:t>
            </a:r>
            <a:r>
              <a:rPr lang="en-US" dirty="0"/>
              <a:t>.</a:t>
            </a:r>
          </a:p>
          <a:p>
            <a:pPr lvl="1"/>
            <a:r>
              <a:rPr lang="en-US" dirty="0"/>
              <a:t>LUCIE: Buy parts and LUCIE interposer, </a:t>
            </a:r>
            <a:r>
              <a:rPr lang="en-US" b="1" dirty="0" err="1"/>
              <a:t>tapeout</a:t>
            </a:r>
            <a:r>
              <a:rPr lang="en-US" b="1" dirty="0"/>
              <a:t> the unique part only.</a:t>
            </a:r>
          </a:p>
          <a:p>
            <a:pPr lvl="1"/>
            <a:endParaRPr lang="en-US" b="1" dirty="0"/>
          </a:p>
          <a:p>
            <a:r>
              <a:rPr lang="en-US" dirty="0"/>
              <a:t>100mm</a:t>
            </a:r>
            <a:r>
              <a:rPr lang="en-US" baseline="30000" dirty="0"/>
              <a:t>2</a:t>
            </a:r>
            <a:r>
              <a:rPr lang="en-US" dirty="0"/>
              <a:t> total design area; 200mm</a:t>
            </a:r>
            <a:r>
              <a:rPr lang="en-US" baseline="30000" dirty="0"/>
              <a:t>2  </a:t>
            </a:r>
            <a:r>
              <a:rPr lang="en-US" dirty="0"/>
              <a:t>(5x5) LUCIE; </a:t>
            </a:r>
            <a:r>
              <a:rPr lang="en-US" altLang="zh-CN" dirty="0"/>
              <a:t>120mm</a:t>
            </a:r>
            <a:r>
              <a:rPr lang="en-US" altLang="zh-CN" baseline="30000" dirty="0"/>
              <a:t>2 </a:t>
            </a:r>
            <a:r>
              <a:rPr lang="en-US" altLang="zh-CN" dirty="0"/>
              <a:t>Custom SIP</a:t>
            </a:r>
          </a:p>
          <a:p>
            <a:r>
              <a:rPr lang="en-US" altLang="zh-CN" dirty="0"/>
              <a:t>12nm chiplets, 65nm SIPs; 10K Units</a:t>
            </a:r>
          </a:p>
        </p:txBody>
      </p:sp>
    </p:spTree>
    <p:extLst>
      <p:ext uri="{BB962C8B-B14F-4D97-AF65-F5344CB8AC3E}">
        <p14:creationId xmlns:p14="http://schemas.microsoft.com/office/powerpoint/2010/main" val="218764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23B8-C2A5-E877-274B-048C55A1FC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0E03F73-5F67-0258-4582-CB4735CB2476}"/>
              </a:ext>
            </a:extLst>
          </p:cNvPr>
          <p:cNvSpPr>
            <a:spLocks noGrp="1"/>
          </p:cNvSpPr>
          <p:nvPr>
            <p:ph sz="quarter" idx="10"/>
          </p:nvPr>
        </p:nvSpPr>
        <p:spPr>
          <a:xfrm>
            <a:off x="685781" y="3161016"/>
            <a:ext cx="7893140" cy="1606193"/>
          </a:xfrm>
        </p:spPr>
        <p:txBody>
          <a:bodyPr/>
          <a:lstStyle/>
          <a:p>
            <a:r>
              <a:rPr lang="en-US" b="1" dirty="0"/>
              <a:t>Non-Recurring Engineering Cost </a:t>
            </a:r>
            <a:r>
              <a:rPr lang="en-US" dirty="0"/>
              <a:t>w.r.t Custom Area</a:t>
            </a:r>
          </a:p>
          <a:p>
            <a:pPr lvl="1"/>
            <a:r>
              <a:rPr lang="en-US" dirty="0"/>
              <a:t>Small advantage over Custom SIP;</a:t>
            </a:r>
          </a:p>
          <a:p>
            <a:pPr lvl="2"/>
            <a:r>
              <a:rPr lang="en-US" dirty="0"/>
              <a:t>i.e. No need to design an interposer.</a:t>
            </a:r>
          </a:p>
          <a:p>
            <a:pPr lvl="1"/>
            <a:r>
              <a:rPr lang="en-US" dirty="0"/>
              <a:t>Big advantage over SoC;</a:t>
            </a:r>
          </a:p>
          <a:p>
            <a:pPr lvl="2"/>
            <a:r>
              <a:rPr lang="en-US" dirty="0"/>
              <a:t>i.e. Smaller designs, smaller mask, less IP cost, …</a:t>
            </a:r>
          </a:p>
          <a:p>
            <a:pPr lvl="1"/>
            <a:endParaRPr lang="en-US" b="1" dirty="0"/>
          </a:p>
          <a:p>
            <a:endParaRPr lang="en-US" dirty="0"/>
          </a:p>
        </p:txBody>
      </p:sp>
      <p:pic>
        <p:nvPicPr>
          <p:cNvPr id="10" name="Content Placeholder 9">
            <a:extLst>
              <a:ext uri="{FF2B5EF4-FFF2-40B4-BE49-F238E27FC236}">
                <a16:creationId xmlns:a16="http://schemas.microsoft.com/office/drawing/2014/main" id="{A69E5D43-7001-F887-264C-DBAC0F6481AA}"/>
              </a:ext>
            </a:extLst>
          </p:cNvPr>
          <p:cNvPicPr>
            <a:picLocks noGrp="1" noChangeAspect="1"/>
          </p:cNvPicPr>
          <p:nvPr>
            <p:ph sz="quarter" idx="11"/>
          </p:nvPr>
        </p:nvPicPr>
        <p:blipFill>
          <a:blip r:embed="rId2">
            <a:extLst>
              <a:ext uri="{96DAC541-7B7A-43D3-8B79-37D633B846F1}">
                <asvg:svgBlip xmlns:asvg="http://schemas.microsoft.com/office/drawing/2016/SVG/main" r:embed="rId3"/>
              </a:ext>
            </a:extLst>
          </a:blip>
          <a:srcRect/>
          <a:stretch/>
        </p:blipFill>
        <p:spPr>
          <a:xfrm>
            <a:off x="1820816" y="99118"/>
            <a:ext cx="5617674" cy="2973096"/>
          </a:xfrm>
        </p:spPr>
      </p:pic>
      <p:sp>
        <p:nvSpPr>
          <p:cNvPr id="18" name="Rectangle 17">
            <a:extLst>
              <a:ext uri="{FF2B5EF4-FFF2-40B4-BE49-F238E27FC236}">
                <a16:creationId xmlns:a16="http://schemas.microsoft.com/office/drawing/2014/main" id="{F0578CD0-C753-C848-97DA-9EB478AF60BB}"/>
              </a:ext>
            </a:extLst>
          </p:cNvPr>
          <p:cNvSpPr/>
          <p:nvPr/>
        </p:nvSpPr>
        <p:spPr>
          <a:xfrm>
            <a:off x="2692021" y="235424"/>
            <a:ext cx="1978925" cy="2593075"/>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156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45D6C-7143-AD96-8B6F-43C95085D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F8ABDC-2F44-012D-0074-39A0C6D19B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B49B3B-AA60-864F-4EC2-4F8F875F74DF}"/>
              </a:ext>
            </a:extLst>
          </p:cNvPr>
          <p:cNvSpPr>
            <a:spLocks noGrp="1"/>
          </p:cNvSpPr>
          <p:nvPr>
            <p:ph sz="quarter" idx="10"/>
          </p:nvPr>
        </p:nvSpPr>
        <p:spPr>
          <a:xfrm>
            <a:off x="685781" y="3161016"/>
            <a:ext cx="7893140" cy="1606193"/>
          </a:xfrm>
        </p:spPr>
        <p:txBody>
          <a:bodyPr/>
          <a:lstStyle/>
          <a:p>
            <a:r>
              <a:rPr lang="en-US" b="1" dirty="0"/>
              <a:t>Recurring Engineering Cost </a:t>
            </a:r>
            <a:r>
              <a:rPr lang="en-US" dirty="0"/>
              <a:t>w.r.t Custom Area</a:t>
            </a:r>
          </a:p>
          <a:p>
            <a:pPr lvl="1"/>
            <a:r>
              <a:rPr lang="en-US" dirty="0"/>
              <a:t>Slight advantage over SoC at smaller custom areas</a:t>
            </a:r>
          </a:p>
          <a:p>
            <a:pPr lvl="2"/>
            <a:r>
              <a:rPr lang="en-US" dirty="0"/>
              <a:t>i.e. Less custom area to tape out</a:t>
            </a:r>
          </a:p>
          <a:p>
            <a:pPr lvl="1"/>
            <a:r>
              <a:rPr lang="en-US" dirty="0"/>
              <a:t>Big advantage over Custom SIP</a:t>
            </a:r>
          </a:p>
          <a:p>
            <a:pPr lvl="2"/>
            <a:r>
              <a:rPr lang="en-US" dirty="0"/>
              <a:t>i.e. Interposer cost</a:t>
            </a:r>
          </a:p>
          <a:p>
            <a:pPr lvl="1"/>
            <a:endParaRPr lang="en-US" b="1" dirty="0"/>
          </a:p>
          <a:p>
            <a:endParaRPr lang="en-US" dirty="0"/>
          </a:p>
        </p:txBody>
      </p:sp>
      <p:sp>
        <p:nvSpPr>
          <p:cNvPr id="18" name="Rectangle 17">
            <a:extLst>
              <a:ext uri="{FF2B5EF4-FFF2-40B4-BE49-F238E27FC236}">
                <a16:creationId xmlns:a16="http://schemas.microsoft.com/office/drawing/2014/main" id="{2FAD9833-3DB0-4915-DB39-F4547A51BC05}"/>
              </a:ext>
            </a:extLst>
          </p:cNvPr>
          <p:cNvSpPr/>
          <p:nvPr/>
        </p:nvSpPr>
        <p:spPr>
          <a:xfrm>
            <a:off x="2692021" y="235424"/>
            <a:ext cx="1978925" cy="2593075"/>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CFD03B20-077A-E887-0FFA-F4742AE0D1B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0816" y="105968"/>
            <a:ext cx="5604731" cy="2966246"/>
          </a:xfrm>
          <a:prstGeom prst="rect">
            <a:avLst/>
          </a:prstGeom>
        </p:spPr>
      </p:pic>
      <p:sp>
        <p:nvSpPr>
          <p:cNvPr id="7" name="Rectangle 6">
            <a:extLst>
              <a:ext uri="{FF2B5EF4-FFF2-40B4-BE49-F238E27FC236}">
                <a16:creationId xmlns:a16="http://schemas.microsoft.com/office/drawing/2014/main" id="{5BBADCC1-E086-4D45-4731-83A6B51B9354}"/>
              </a:ext>
            </a:extLst>
          </p:cNvPr>
          <p:cNvSpPr/>
          <p:nvPr/>
        </p:nvSpPr>
        <p:spPr>
          <a:xfrm>
            <a:off x="2653427" y="146623"/>
            <a:ext cx="1202808" cy="2675858"/>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249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18370-D2CC-63B6-ACB7-6029F734C5CA}"/>
              </a:ext>
            </a:extLst>
          </p:cNvPr>
          <p:cNvSpPr>
            <a:spLocks noGrp="1"/>
          </p:cNvSpPr>
          <p:nvPr>
            <p:ph type="title"/>
          </p:nvPr>
        </p:nvSpPr>
        <p:spPr/>
        <p:txBody>
          <a:bodyPr/>
          <a:lstStyle/>
          <a:p>
            <a:r>
              <a:rPr lang="en-US"/>
              <a:t>Manufacturing Analysis</a:t>
            </a:r>
          </a:p>
        </p:txBody>
      </p:sp>
      <p:sp>
        <p:nvSpPr>
          <p:cNvPr id="3" name="Content Placeholder 2">
            <a:extLst>
              <a:ext uri="{FF2B5EF4-FFF2-40B4-BE49-F238E27FC236}">
                <a16:creationId xmlns:a16="http://schemas.microsoft.com/office/drawing/2014/main" id="{56705AD3-888E-4E48-9515-D0384578FE4B}"/>
              </a:ext>
            </a:extLst>
          </p:cNvPr>
          <p:cNvSpPr>
            <a:spLocks noGrp="1"/>
          </p:cNvSpPr>
          <p:nvPr>
            <p:ph sz="quarter" idx="10"/>
          </p:nvPr>
        </p:nvSpPr>
        <p:spPr/>
        <p:txBody>
          <a:bodyPr/>
          <a:lstStyle/>
          <a:p>
            <a:r>
              <a:rPr lang="en-US" b="1"/>
              <a:t>Time-To-Market</a:t>
            </a:r>
          </a:p>
          <a:p>
            <a:pPr lvl="1"/>
            <a:r>
              <a:rPr lang="en-US"/>
              <a:t>Slight benefit over Custom SIP</a:t>
            </a:r>
          </a:p>
          <a:p>
            <a:pPr lvl="1"/>
            <a:r>
              <a:rPr lang="en-US"/>
              <a:t>Large benefit over SoC</a:t>
            </a:r>
          </a:p>
        </p:txBody>
      </p:sp>
      <p:sp>
        <p:nvSpPr>
          <p:cNvPr id="9" name="Content Placeholder 2">
            <a:extLst>
              <a:ext uri="{FF2B5EF4-FFF2-40B4-BE49-F238E27FC236}">
                <a16:creationId xmlns:a16="http://schemas.microsoft.com/office/drawing/2014/main" id="{F13FCCC5-94AF-DEA1-6D0E-746108AB21AB}"/>
              </a:ext>
            </a:extLst>
          </p:cNvPr>
          <p:cNvSpPr txBox="1">
            <a:spLocks/>
          </p:cNvSpPr>
          <p:nvPr/>
        </p:nvSpPr>
        <p:spPr>
          <a:xfrm>
            <a:off x="4446660" y="1217051"/>
            <a:ext cx="3806889" cy="32006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1pPr>
            <a:lvl2pPr marL="914400" marR="0" lvl="1"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2pPr>
            <a:lvl3pPr marL="1371600" marR="0" lvl="2"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3pPr>
            <a:lvl4pPr marL="1828800" marR="0" lvl="3"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4pPr>
            <a:lvl5pPr marL="2286000" marR="0" lvl="4" indent="-317500" algn="l" rtl="0">
              <a:lnSpc>
                <a:spcPct val="115000"/>
              </a:lnSpc>
              <a:spcBef>
                <a:spcPts val="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5pPr>
            <a:lvl6pPr marL="2743200" marR="0" lvl="5"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6pPr>
            <a:lvl7pPr marL="3200400" marR="0" lvl="6"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7pPr>
            <a:lvl8pPr marL="3657600" marR="0" lvl="7" indent="-317500" algn="l" rtl="0">
              <a:lnSpc>
                <a:spcPct val="115000"/>
              </a:lnSpc>
              <a:spcBef>
                <a:spcPts val="1600"/>
              </a:spcBef>
              <a:spcAft>
                <a:spcPts val="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8pPr>
            <a:lvl9pPr marL="4114800" marR="0" lvl="8" indent="-317500" algn="l" rtl="0">
              <a:lnSpc>
                <a:spcPct val="115000"/>
              </a:lnSpc>
              <a:spcBef>
                <a:spcPts val="1600"/>
              </a:spcBef>
              <a:spcAft>
                <a:spcPts val="1600"/>
              </a:spcAft>
              <a:buClr>
                <a:schemeClr val="dk1"/>
              </a:buClr>
              <a:buSzPts val="1400"/>
              <a:buFont typeface="Commissioner"/>
              <a:buChar char="■"/>
              <a:defRPr sz="1400" b="0" i="0" u="none" strike="noStrike" cap="none">
                <a:solidFill>
                  <a:schemeClr val="dk1"/>
                </a:solidFill>
                <a:latin typeface="Commissioner"/>
                <a:ea typeface="Commissioner"/>
                <a:cs typeface="Commissioner"/>
                <a:sym typeface="Commissioner"/>
              </a:defRPr>
            </a:lvl9pPr>
          </a:lstStyle>
          <a:p>
            <a:endParaRPr lang="en-US"/>
          </a:p>
          <a:p>
            <a:r>
              <a:rPr lang="en-US"/>
              <a:t>Large benefit when custom area is zero</a:t>
            </a:r>
          </a:p>
        </p:txBody>
      </p:sp>
      <p:pic>
        <p:nvPicPr>
          <p:cNvPr id="31" name="Graphic 30">
            <a:extLst>
              <a:ext uri="{FF2B5EF4-FFF2-40B4-BE49-F238E27FC236}">
                <a16:creationId xmlns:a16="http://schemas.microsoft.com/office/drawing/2014/main" id="{317D588C-2718-0479-B529-ED0A92F899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2515" y="2063068"/>
            <a:ext cx="5673424" cy="3022613"/>
          </a:xfrm>
          <a:prstGeom prst="rect">
            <a:avLst/>
          </a:prstGeom>
        </p:spPr>
      </p:pic>
    </p:spTree>
    <p:extLst>
      <p:ext uri="{BB962C8B-B14F-4D97-AF65-F5344CB8AC3E}">
        <p14:creationId xmlns:p14="http://schemas.microsoft.com/office/powerpoint/2010/main" val="1462827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EDC8-F542-3BD9-3A88-3C392C4A6621}"/>
              </a:ext>
            </a:extLst>
          </p:cNvPr>
          <p:cNvSpPr>
            <a:spLocks noGrp="1"/>
          </p:cNvSpPr>
          <p:nvPr>
            <p:ph type="title"/>
          </p:nvPr>
        </p:nvSpPr>
        <p:spPr/>
        <p:txBody>
          <a:bodyPr/>
          <a:lstStyle/>
          <a:p>
            <a:r>
              <a:rPr lang="en-US"/>
              <a:t>Upgrading Analysis</a:t>
            </a:r>
          </a:p>
        </p:txBody>
      </p:sp>
      <p:sp>
        <p:nvSpPr>
          <p:cNvPr id="3" name="Content Placeholder 2">
            <a:extLst>
              <a:ext uri="{FF2B5EF4-FFF2-40B4-BE49-F238E27FC236}">
                <a16:creationId xmlns:a16="http://schemas.microsoft.com/office/drawing/2014/main" id="{70022E88-55AF-DA24-C1F6-C177DCD12A3F}"/>
              </a:ext>
            </a:extLst>
          </p:cNvPr>
          <p:cNvSpPr>
            <a:spLocks noGrp="1"/>
          </p:cNvSpPr>
          <p:nvPr>
            <p:ph sz="quarter" idx="10"/>
          </p:nvPr>
        </p:nvSpPr>
        <p:spPr>
          <a:xfrm>
            <a:off x="685781" y="1217051"/>
            <a:ext cx="7717500" cy="3200624"/>
          </a:xfrm>
        </p:spPr>
        <p:txBody>
          <a:bodyPr/>
          <a:lstStyle/>
          <a:p>
            <a:r>
              <a:rPr lang="en-US"/>
              <a:t>Case: You made a chip. You want to replace/add something to it.</a:t>
            </a:r>
          </a:p>
          <a:p>
            <a:pPr lvl="1"/>
            <a:endParaRPr lang="en-US"/>
          </a:p>
          <a:p>
            <a:r>
              <a:rPr lang="en-US"/>
              <a:t>Scenarios:</a:t>
            </a:r>
          </a:p>
          <a:p>
            <a:pPr lvl="1"/>
            <a:r>
              <a:rPr lang="en-US"/>
              <a:t>Monolithic SoC: Replace the entire chip</a:t>
            </a:r>
          </a:p>
          <a:p>
            <a:pPr lvl="1"/>
            <a:r>
              <a:rPr lang="en-US"/>
              <a:t>LUCIE: </a:t>
            </a:r>
          </a:p>
          <a:p>
            <a:pPr lvl="2"/>
            <a:r>
              <a:rPr lang="en-US"/>
              <a:t>Buy the upgrade part</a:t>
            </a:r>
          </a:p>
          <a:p>
            <a:pPr lvl="2"/>
            <a:r>
              <a:rPr lang="en-US"/>
              <a:t>Send the chip to a reworking plant</a:t>
            </a:r>
          </a:p>
          <a:p>
            <a:pPr lvl="2"/>
            <a:r>
              <a:rPr lang="en-US"/>
              <a:t>Get it back</a:t>
            </a:r>
          </a:p>
          <a:p>
            <a:pPr lvl="2"/>
            <a:r>
              <a:rPr lang="en-US"/>
              <a:t>(similar to an RMA process)</a:t>
            </a:r>
          </a:p>
        </p:txBody>
      </p:sp>
    </p:spTree>
    <p:extLst>
      <p:ext uri="{BB962C8B-B14F-4D97-AF65-F5344CB8AC3E}">
        <p14:creationId xmlns:p14="http://schemas.microsoft.com/office/powerpoint/2010/main" val="37054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3E89E-6DCB-0E7B-C0C9-EEC1833430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6A2A43-538D-3D35-EC56-05B70C77B0FD}"/>
              </a:ext>
            </a:extLst>
          </p:cNvPr>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7560EB-98C0-0A05-11F6-CD4DF5F5F6D1}"/>
                  </a:ext>
                </a:extLst>
              </p:cNvPr>
              <p:cNvSpPr>
                <a:spLocks noGrp="1"/>
              </p:cNvSpPr>
              <p:nvPr>
                <p:ph sz="quarter" idx="10"/>
              </p:nvPr>
            </p:nvSpPr>
            <p:spPr>
              <a:xfrm>
                <a:off x="680968" y="3165829"/>
                <a:ext cx="7893140" cy="1606193"/>
              </a:xfrm>
            </p:spPr>
            <p:txBody>
              <a:bodyPr/>
              <a:lstStyle/>
              <a:p>
                <a:r>
                  <a:rPr lang="en-US" dirty="0"/>
                  <a:t>Case of a large user (such as datacenter)</a:t>
                </a:r>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𝐶𝑜𝑠𝑡</m:t>
                        </m:r>
                        <m:r>
                          <a:rPr lang="en-US" b="0" i="1" smtClean="0">
                            <a:latin typeface="Cambria Math" panose="02040503050406030204" pitchFamily="18" charset="0"/>
                          </a:rPr>
                          <m:t>(</m:t>
                        </m:r>
                        <m:r>
                          <a:rPr lang="en-US" b="0" i="1" smtClean="0">
                            <a:latin typeface="Cambria Math" panose="02040503050406030204" pitchFamily="18" charset="0"/>
                          </a:rPr>
                          <m:t>𝑈𝑝𝑔𝑟𝑎𝑑𝑒</m:t>
                        </m:r>
                        <m:r>
                          <a:rPr lang="en-US" b="0" i="1" smtClean="0">
                            <a:latin typeface="Cambria Math" panose="02040503050406030204" pitchFamily="18" charset="0"/>
                          </a:rPr>
                          <m:t>)</m:t>
                        </m:r>
                      </m:num>
                      <m:den>
                        <m:r>
                          <a:rPr lang="en-US" b="0" i="1" smtClean="0">
                            <a:latin typeface="Cambria Math" panose="02040503050406030204" pitchFamily="18" charset="0"/>
                          </a:rPr>
                          <m:t>𝐶𝑜𝑠𝑡</m:t>
                        </m:r>
                        <m:r>
                          <a:rPr lang="en-US" b="0" i="1" smtClean="0">
                            <a:latin typeface="Cambria Math" panose="02040503050406030204" pitchFamily="18" charset="0"/>
                          </a:rPr>
                          <m:t>(</m:t>
                        </m:r>
                        <m:r>
                          <a:rPr lang="en-US" b="0" i="1" smtClean="0">
                            <a:latin typeface="Cambria Math" panose="02040503050406030204" pitchFamily="18" charset="0"/>
                          </a:rPr>
                          <m:t>𝑅𝑒𝑝𝑙𝑎𝑐𝑒</m:t>
                        </m:r>
                        <m:r>
                          <a:rPr lang="en-US" b="0" i="1" smtClean="0">
                            <a:latin typeface="Cambria Math" panose="02040503050406030204" pitchFamily="18" charset="0"/>
                          </a:rPr>
                          <m:t>)</m:t>
                        </m:r>
                      </m:den>
                    </m:f>
                  </m:oMath>
                </a14:m>
                <a:r>
                  <a:rPr lang="en-US" dirty="0"/>
                  <a:t>, smaller is better. Upgrade is beneficial when ratio &lt; 1.</a:t>
                </a:r>
              </a:p>
              <a:p>
                <a:endParaRPr lang="en-US" b="1" dirty="0"/>
              </a:p>
              <a:p>
                <a:endParaRPr lang="en-US" dirty="0"/>
              </a:p>
            </p:txBody>
          </p:sp>
        </mc:Choice>
        <mc:Fallback xmlns="">
          <p:sp>
            <p:nvSpPr>
              <p:cNvPr id="3" name="Content Placeholder 2">
                <a:extLst>
                  <a:ext uri="{FF2B5EF4-FFF2-40B4-BE49-F238E27FC236}">
                    <a16:creationId xmlns:a16="http://schemas.microsoft.com/office/drawing/2014/main" id="{757560EB-98C0-0A05-11F6-CD4DF5F5F6D1}"/>
                  </a:ext>
                </a:extLst>
              </p:cNvPr>
              <p:cNvSpPr>
                <a:spLocks noGrp="1" noRot="1" noChangeAspect="1" noMove="1" noResize="1" noEditPoints="1" noAdjustHandles="1" noChangeArrowheads="1" noChangeShapeType="1" noTextEdit="1"/>
              </p:cNvSpPr>
              <p:nvPr>
                <p:ph sz="quarter" idx="10"/>
              </p:nvPr>
            </p:nvSpPr>
            <p:spPr>
              <a:xfrm>
                <a:off x="680968" y="3165829"/>
                <a:ext cx="7893140" cy="1606193"/>
              </a:xfrm>
              <a:blipFill>
                <a:blip r:embed="rId2"/>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1E03F676-5AC4-C5E5-D031-D0C1DE84FBF4}"/>
              </a:ext>
            </a:extLst>
          </p:cNvPr>
          <p:cNvSpPr/>
          <p:nvPr/>
        </p:nvSpPr>
        <p:spPr>
          <a:xfrm>
            <a:off x="2692021" y="235424"/>
            <a:ext cx="1978925" cy="2593075"/>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3795B71B-96D1-38F1-5D96-FE4BE642174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20816" y="160144"/>
            <a:ext cx="5604731" cy="2857894"/>
          </a:xfrm>
          <a:prstGeom prst="rect">
            <a:avLst/>
          </a:prstGeom>
        </p:spPr>
      </p:pic>
    </p:spTree>
    <p:extLst>
      <p:ext uri="{BB962C8B-B14F-4D97-AF65-F5344CB8AC3E}">
        <p14:creationId xmlns:p14="http://schemas.microsoft.com/office/powerpoint/2010/main" val="16360117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BA34-CD43-865C-8304-BA3AC8D0B296}"/>
              </a:ext>
            </a:extLst>
          </p:cNvPr>
          <p:cNvSpPr>
            <a:spLocks noGrp="1"/>
          </p:cNvSpPr>
          <p:nvPr>
            <p:ph type="title"/>
          </p:nvPr>
        </p:nvSpPr>
        <p:spPr/>
        <p:txBody>
          <a:bodyPr/>
          <a:lstStyle/>
          <a:p>
            <a:r>
              <a:rPr lang="en-US"/>
              <a:t>Conclusion</a:t>
            </a:r>
          </a:p>
        </p:txBody>
      </p:sp>
      <p:sp>
        <p:nvSpPr>
          <p:cNvPr id="3" name="Text Placeholder 2">
            <a:extLst>
              <a:ext uri="{FF2B5EF4-FFF2-40B4-BE49-F238E27FC236}">
                <a16:creationId xmlns:a16="http://schemas.microsoft.com/office/drawing/2014/main" id="{79362FEC-84BE-D41E-F2E8-A7679872A3D2}"/>
              </a:ext>
            </a:extLst>
          </p:cNvPr>
          <p:cNvSpPr>
            <a:spLocks noGrp="1"/>
          </p:cNvSpPr>
          <p:nvPr>
            <p:ph type="body" idx="1"/>
          </p:nvPr>
        </p:nvSpPr>
        <p:spPr/>
        <p:txBody>
          <a:bodyPr/>
          <a:lstStyle/>
          <a:p>
            <a:r>
              <a:rPr lang="en-US" dirty="0"/>
              <a:t>LUCIE is a </a:t>
            </a:r>
            <a:r>
              <a:rPr lang="en-US" b="1" dirty="0"/>
              <a:t>universal, modular, and reconfigurable framework </a:t>
            </a:r>
            <a:r>
              <a:rPr lang="en-US" dirty="0"/>
              <a:t>for plug-and-play </a:t>
            </a:r>
            <a:r>
              <a:rPr lang="en-US" dirty="0" err="1"/>
              <a:t>chiplet</a:t>
            </a:r>
            <a:r>
              <a:rPr lang="en-US" dirty="0"/>
              <a:t> integration.</a:t>
            </a:r>
          </a:p>
          <a:p>
            <a:r>
              <a:rPr lang="en-US" dirty="0"/>
              <a:t>A </a:t>
            </a:r>
            <a:r>
              <a:rPr lang="en-US" b="1" dirty="0"/>
              <a:t>placement tool based on novel algorithms </a:t>
            </a:r>
            <a:r>
              <a:rPr lang="en-US" dirty="0"/>
              <a:t>aids LUCIE configuration and helps it achieve full potential.</a:t>
            </a:r>
          </a:p>
          <a:p>
            <a:r>
              <a:rPr lang="en-US" dirty="0"/>
              <a:t>LUCIE's performance, which is </a:t>
            </a:r>
            <a:r>
              <a:rPr lang="en-US" b="1" dirty="0"/>
              <a:t>on par with custom interposers</a:t>
            </a:r>
            <a:r>
              <a:rPr lang="en-US" dirty="0"/>
              <a:t>, is further enhanced by its </a:t>
            </a:r>
            <a:r>
              <a:rPr lang="en-US" b="1" dirty="0"/>
              <a:t>advantage over </a:t>
            </a:r>
            <a:r>
              <a:rPr lang="en-US" b="1" dirty="0" err="1"/>
              <a:t>NoP</a:t>
            </a:r>
            <a:r>
              <a:rPr lang="en-US" b="1" dirty="0"/>
              <a:t>-based designs </a:t>
            </a:r>
            <a:r>
              <a:rPr lang="en-US" dirty="0"/>
              <a:t>in many applications.</a:t>
            </a:r>
          </a:p>
          <a:p>
            <a:r>
              <a:rPr lang="en-US" dirty="0"/>
              <a:t>LUCIE can </a:t>
            </a:r>
            <a:r>
              <a:rPr lang="en-US" b="1" dirty="0"/>
              <a:t>significantly reduce design complexity and costs</a:t>
            </a:r>
            <a:r>
              <a:rPr lang="en-US" dirty="0"/>
              <a:t>.</a:t>
            </a:r>
          </a:p>
          <a:p>
            <a:endParaRPr lang="en-US" dirty="0"/>
          </a:p>
          <a:p>
            <a:r>
              <a:rPr lang="en-US" dirty="0"/>
              <a:t>LUCIE can potentially accelerate </a:t>
            </a:r>
            <a:r>
              <a:rPr lang="en-US" dirty="0" err="1"/>
              <a:t>chiplet</a:t>
            </a:r>
            <a:r>
              <a:rPr lang="en-US" dirty="0"/>
              <a:t>-based design adoption and enable new opportunities in large-scale silicon integration.</a:t>
            </a:r>
          </a:p>
          <a:p>
            <a:r>
              <a:rPr lang="en-US" dirty="0"/>
              <a:t>LUCIE's approach represents a significant step toward realizing the full potential of the </a:t>
            </a:r>
            <a:r>
              <a:rPr lang="en-US" dirty="0" err="1"/>
              <a:t>chiplet</a:t>
            </a:r>
            <a:r>
              <a:rPr lang="en-US" dirty="0"/>
              <a:t> paradigm.</a:t>
            </a:r>
          </a:p>
        </p:txBody>
      </p:sp>
    </p:spTree>
    <p:extLst>
      <p:ext uri="{BB962C8B-B14F-4D97-AF65-F5344CB8AC3E}">
        <p14:creationId xmlns:p14="http://schemas.microsoft.com/office/powerpoint/2010/main" val="708770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00"/>
        <p:cNvGrpSpPr/>
        <p:nvPr/>
      </p:nvGrpSpPr>
      <p:grpSpPr>
        <a:xfrm>
          <a:off x="0" y="0"/>
          <a:ext cx="0" cy="0"/>
          <a:chOff x="0" y="0"/>
          <a:chExt cx="0" cy="0"/>
        </a:xfrm>
      </p:grpSpPr>
      <p:grpSp>
        <p:nvGrpSpPr>
          <p:cNvPr id="4801" name="Google Shape;4801;p75"/>
          <p:cNvGrpSpPr/>
          <p:nvPr/>
        </p:nvGrpSpPr>
        <p:grpSpPr>
          <a:xfrm>
            <a:off x="0" y="-150"/>
            <a:ext cx="9144000" cy="2572200"/>
            <a:chOff x="0" y="-150"/>
            <a:chExt cx="9144000" cy="2572200"/>
          </a:xfrm>
        </p:grpSpPr>
        <p:sp>
          <p:nvSpPr>
            <p:cNvPr id="4802" name="Google Shape;4802;p75"/>
            <p:cNvSpPr/>
            <p:nvPr/>
          </p:nvSpPr>
          <p:spPr>
            <a:xfrm>
              <a:off x="0" y="1649975"/>
              <a:ext cx="9144000" cy="57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03" name="Google Shape;4803;p75"/>
            <p:cNvCxnSpPr/>
            <p:nvPr/>
          </p:nvCxnSpPr>
          <p:spPr>
            <a:xfrm rot="10800000">
              <a:off x="8430313" y="-150"/>
              <a:ext cx="0" cy="2572200"/>
            </a:xfrm>
            <a:prstGeom prst="straightConnector1">
              <a:avLst/>
            </a:prstGeom>
            <a:noFill/>
            <a:ln w="9525" cap="flat" cmpd="sng">
              <a:solidFill>
                <a:schemeClr val="dk1"/>
              </a:solidFill>
              <a:prstDash val="solid"/>
              <a:round/>
              <a:headEnd type="none" w="med" len="med"/>
              <a:tailEnd type="none" w="med" len="med"/>
            </a:ln>
          </p:spPr>
        </p:cxnSp>
      </p:grpSp>
      <p:sp>
        <p:nvSpPr>
          <p:cNvPr id="4804" name="Google Shape;4804;p75"/>
          <p:cNvSpPr txBox="1">
            <a:spLocks noGrp="1"/>
          </p:cNvSpPr>
          <p:nvPr>
            <p:ph type="title"/>
          </p:nvPr>
        </p:nvSpPr>
        <p:spPr>
          <a:xfrm>
            <a:off x="2654700" y="530250"/>
            <a:ext cx="3834600" cy="110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Thanks!</a:t>
            </a:r>
            <a:endParaRPr/>
          </a:p>
        </p:txBody>
      </p:sp>
      <p:sp>
        <p:nvSpPr>
          <p:cNvPr id="4805" name="Google Shape;4805;p75"/>
          <p:cNvSpPr txBox="1">
            <a:spLocks noGrp="1"/>
          </p:cNvSpPr>
          <p:nvPr>
            <p:ph type="subTitle" idx="1"/>
          </p:nvPr>
        </p:nvSpPr>
        <p:spPr>
          <a:xfrm>
            <a:off x="2500040" y="1599750"/>
            <a:ext cx="3834600" cy="97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0"/>
              <a:t>Zixi Li</a:t>
            </a:r>
          </a:p>
          <a:p>
            <a:pPr marL="0" lvl="0" indent="0" algn="ctr" rtl="0">
              <a:spcBef>
                <a:spcPts val="0"/>
              </a:spcBef>
              <a:spcAft>
                <a:spcPts val="0"/>
              </a:spcAft>
              <a:buNone/>
            </a:pPr>
            <a:r>
              <a:rPr lang="en-US" b="0"/>
              <a:t>zl1111@princeton.edu</a:t>
            </a:r>
            <a:endParaRPr b="0"/>
          </a:p>
        </p:txBody>
      </p:sp>
      <p:grpSp>
        <p:nvGrpSpPr>
          <p:cNvPr id="2" name="Group 1">
            <a:extLst>
              <a:ext uri="{FF2B5EF4-FFF2-40B4-BE49-F238E27FC236}">
                <a16:creationId xmlns:a16="http://schemas.microsoft.com/office/drawing/2014/main" id="{BD783EC5-C9EE-11B0-581D-A3823EC8FA4B}"/>
              </a:ext>
            </a:extLst>
          </p:cNvPr>
          <p:cNvGrpSpPr/>
          <p:nvPr/>
        </p:nvGrpSpPr>
        <p:grpSpPr>
          <a:xfrm>
            <a:off x="698056" y="2571750"/>
            <a:ext cx="1530711" cy="1683008"/>
            <a:chOff x="4700391" y="1554010"/>
            <a:chExt cx="1765132" cy="1940752"/>
          </a:xfrm>
        </p:grpSpPr>
        <p:pic>
          <p:nvPicPr>
            <p:cNvPr id="3" name="Graphic 2">
              <a:extLst>
                <a:ext uri="{FF2B5EF4-FFF2-40B4-BE49-F238E27FC236}">
                  <a16:creationId xmlns:a16="http://schemas.microsoft.com/office/drawing/2014/main" id="{0A8CCE6F-D6E9-B7CB-3FF1-F0FF45EC079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577" t="-4359" r="66771" b="66827"/>
            <a:stretch/>
          </p:blipFill>
          <p:spPr>
            <a:xfrm>
              <a:off x="4700391" y="1554010"/>
              <a:ext cx="1750512" cy="1887516"/>
            </a:xfrm>
            <a:prstGeom prst="rect">
              <a:avLst/>
            </a:prstGeom>
          </p:spPr>
        </p:pic>
        <p:sp>
          <p:nvSpPr>
            <p:cNvPr id="4" name="Rectangle 3">
              <a:extLst>
                <a:ext uri="{FF2B5EF4-FFF2-40B4-BE49-F238E27FC236}">
                  <a16:creationId xmlns:a16="http://schemas.microsoft.com/office/drawing/2014/main" id="{9157E2E8-A889-BF4E-D97D-F0072A4F4E79}"/>
                </a:ext>
              </a:extLst>
            </p:cNvPr>
            <p:cNvSpPr/>
            <p:nvPr/>
          </p:nvSpPr>
          <p:spPr>
            <a:xfrm>
              <a:off x="6169069" y="1954060"/>
              <a:ext cx="296454" cy="154070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5A9C517-6D26-21ED-6A28-85059F1088E7}"/>
                </a:ext>
              </a:extLst>
            </p:cNvPr>
            <p:cNvSpPr/>
            <p:nvPr/>
          </p:nvSpPr>
          <p:spPr>
            <a:xfrm>
              <a:off x="4947780" y="3152383"/>
              <a:ext cx="1221287" cy="34237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F2BADBA8-CE7B-2C9F-3702-5F565DA49C8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2995"/>
          <a:stretch/>
        </p:blipFill>
        <p:spPr>
          <a:xfrm>
            <a:off x="4401709" y="2873835"/>
            <a:ext cx="1866645" cy="1334757"/>
          </a:xfrm>
          <a:prstGeom prst="rect">
            <a:avLst/>
          </a:prstGeom>
        </p:spPr>
      </p:pic>
      <p:pic>
        <p:nvPicPr>
          <p:cNvPr id="7" name="Graphic 6">
            <a:extLst>
              <a:ext uri="{FF2B5EF4-FFF2-40B4-BE49-F238E27FC236}">
                <a16:creationId xmlns:a16="http://schemas.microsoft.com/office/drawing/2014/main" id="{753A1A5A-F1EA-2E78-A4A1-79CA2DBA4AD5}"/>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r="5081" b="27863"/>
          <a:stretch/>
        </p:blipFill>
        <p:spPr>
          <a:xfrm>
            <a:off x="2424535" y="2720001"/>
            <a:ext cx="1667435" cy="1636843"/>
          </a:xfrm>
          <a:prstGeom prst="rect">
            <a:avLst/>
          </a:prstGeom>
        </p:spPr>
      </p:pic>
      <p:pic>
        <p:nvPicPr>
          <p:cNvPr id="8" name="Graphic 7">
            <a:extLst>
              <a:ext uri="{FF2B5EF4-FFF2-40B4-BE49-F238E27FC236}">
                <a16:creationId xmlns:a16="http://schemas.microsoft.com/office/drawing/2014/main" id="{8AE0E0C1-C73F-BD39-E112-C4383372D7CD}"/>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1" r="11346" b="1682"/>
          <a:stretch/>
        </p:blipFill>
        <p:spPr>
          <a:xfrm>
            <a:off x="6688203" y="2918671"/>
            <a:ext cx="2038801" cy="11529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03FC-E93A-3460-E7A9-02BC2C3F95EE}"/>
              </a:ext>
            </a:extLst>
          </p:cNvPr>
          <p:cNvSpPr>
            <a:spLocks noGrp="1"/>
          </p:cNvSpPr>
          <p:nvPr>
            <p:ph type="title"/>
          </p:nvPr>
        </p:nvSpPr>
        <p:spPr/>
        <p:txBody>
          <a:bodyPr/>
          <a:lstStyle/>
          <a:p>
            <a:r>
              <a:rPr lang="en-US"/>
              <a:t>Targets</a:t>
            </a:r>
          </a:p>
        </p:txBody>
      </p:sp>
      <p:sp>
        <p:nvSpPr>
          <p:cNvPr id="3" name="Subtitle 2">
            <a:extLst>
              <a:ext uri="{FF2B5EF4-FFF2-40B4-BE49-F238E27FC236}">
                <a16:creationId xmlns:a16="http://schemas.microsoft.com/office/drawing/2014/main" id="{75B63E5E-49C8-D508-E11B-AA2EFA47E78E}"/>
              </a:ext>
            </a:extLst>
          </p:cNvPr>
          <p:cNvSpPr>
            <a:spLocks noGrp="1"/>
          </p:cNvSpPr>
          <p:nvPr>
            <p:ph type="subTitle" idx="1"/>
          </p:nvPr>
        </p:nvSpPr>
        <p:spPr/>
        <p:txBody>
          <a:bodyPr/>
          <a:lstStyle/>
          <a:p>
            <a:pPr indent="0" algn="l"/>
            <a:r>
              <a:rPr lang="en-US"/>
              <a:t>Support as many configurations as possible</a:t>
            </a:r>
          </a:p>
        </p:txBody>
      </p:sp>
      <p:sp>
        <p:nvSpPr>
          <p:cNvPr id="4" name="Subtitle 3">
            <a:extLst>
              <a:ext uri="{FF2B5EF4-FFF2-40B4-BE49-F238E27FC236}">
                <a16:creationId xmlns:a16="http://schemas.microsoft.com/office/drawing/2014/main" id="{A3EAED45-1EA3-0795-FB3B-15319327860A}"/>
              </a:ext>
            </a:extLst>
          </p:cNvPr>
          <p:cNvSpPr>
            <a:spLocks noGrp="1"/>
          </p:cNvSpPr>
          <p:nvPr>
            <p:ph type="subTitle" idx="2"/>
          </p:nvPr>
        </p:nvSpPr>
        <p:spPr/>
        <p:txBody>
          <a:bodyPr/>
          <a:lstStyle/>
          <a:p>
            <a:r>
              <a:rPr lang="en-US" sz="2000" b="1"/>
              <a:t>Versatile</a:t>
            </a:r>
          </a:p>
        </p:txBody>
      </p:sp>
      <p:sp>
        <p:nvSpPr>
          <p:cNvPr id="5" name="Subtitle 4">
            <a:extLst>
              <a:ext uri="{FF2B5EF4-FFF2-40B4-BE49-F238E27FC236}">
                <a16:creationId xmlns:a16="http://schemas.microsoft.com/office/drawing/2014/main" id="{55DBF198-F00A-A9B1-F3C8-BCA9F5BD702D}"/>
              </a:ext>
            </a:extLst>
          </p:cNvPr>
          <p:cNvSpPr>
            <a:spLocks noGrp="1"/>
          </p:cNvSpPr>
          <p:nvPr>
            <p:ph type="subTitle" idx="3"/>
          </p:nvPr>
        </p:nvSpPr>
        <p:spPr/>
        <p:txBody>
          <a:bodyPr/>
          <a:lstStyle/>
          <a:p>
            <a:pPr indent="0" algn="l"/>
            <a:r>
              <a:rPr lang="en-US"/>
              <a:t>Does not compromise on performance</a:t>
            </a:r>
          </a:p>
          <a:p>
            <a:pPr indent="0"/>
            <a:endParaRPr lang="en-US"/>
          </a:p>
        </p:txBody>
      </p:sp>
      <p:sp>
        <p:nvSpPr>
          <p:cNvPr id="6" name="Subtitle 5">
            <a:extLst>
              <a:ext uri="{FF2B5EF4-FFF2-40B4-BE49-F238E27FC236}">
                <a16:creationId xmlns:a16="http://schemas.microsoft.com/office/drawing/2014/main" id="{9789AF35-86B0-DBF4-7666-8E9C198AA402}"/>
              </a:ext>
            </a:extLst>
          </p:cNvPr>
          <p:cNvSpPr>
            <a:spLocks noGrp="1"/>
          </p:cNvSpPr>
          <p:nvPr>
            <p:ph type="subTitle" idx="4"/>
          </p:nvPr>
        </p:nvSpPr>
        <p:spPr/>
        <p:txBody>
          <a:bodyPr/>
          <a:lstStyle/>
          <a:p>
            <a:r>
              <a:rPr lang="en-US" sz="2000" b="1"/>
              <a:t>Performant</a:t>
            </a:r>
          </a:p>
        </p:txBody>
      </p:sp>
      <p:sp>
        <p:nvSpPr>
          <p:cNvPr id="7" name="Subtitle 6">
            <a:extLst>
              <a:ext uri="{FF2B5EF4-FFF2-40B4-BE49-F238E27FC236}">
                <a16:creationId xmlns:a16="http://schemas.microsoft.com/office/drawing/2014/main" id="{EFEA703F-BB49-6D7A-0CD6-20D647C9104E}"/>
              </a:ext>
            </a:extLst>
          </p:cNvPr>
          <p:cNvSpPr>
            <a:spLocks noGrp="1"/>
          </p:cNvSpPr>
          <p:nvPr>
            <p:ph type="subTitle" idx="5"/>
          </p:nvPr>
        </p:nvSpPr>
        <p:spPr/>
        <p:txBody>
          <a:bodyPr/>
          <a:lstStyle/>
          <a:p>
            <a:pPr indent="0" algn="l"/>
            <a:r>
              <a:rPr lang="en-US"/>
              <a:t>Cheap to manufacture and easy to assemble</a:t>
            </a:r>
          </a:p>
        </p:txBody>
      </p:sp>
      <p:sp>
        <p:nvSpPr>
          <p:cNvPr id="8" name="Subtitle 7">
            <a:extLst>
              <a:ext uri="{FF2B5EF4-FFF2-40B4-BE49-F238E27FC236}">
                <a16:creationId xmlns:a16="http://schemas.microsoft.com/office/drawing/2014/main" id="{32018FE2-0786-A425-A855-BEC40373F0C8}"/>
              </a:ext>
            </a:extLst>
          </p:cNvPr>
          <p:cNvSpPr>
            <a:spLocks noGrp="1"/>
          </p:cNvSpPr>
          <p:nvPr>
            <p:ph type="subTitle" idx="6"/>
          </p:nvPr>
        </p:nvSpPr>
        <p:spPr/>
        <p:txBody>
          <a:bodyPr/>
          <a:lstStyle/>
          <a:p>
            <a:r>
              <a:rPr lang="en-US" sz="2000" b="1"/>
              <a:t>Inexpensive</a:t>
            </a:r>
          </a:p>
        </p:txBody>
      </p:sp>
      <p:sp>
        <p:nvSpPr>
          <p:cNvPr id="9" name="Subtitle 8">
            <a:extLst>
              <a:ext uri="{FF2B5EF4-FFF2-40B4-BE49-F238E27FC236}">
                <a16:creationId xmlns:a16="http://schemas.microsoft.com/office/drawing/2014/main" id="{8FB52677-0C29-F8E8-4E0B-1A28BD131BDF}"/>
              </a:ext>
            </a:extLst>
          </p:cNvPr>
          <p:cNvSpPr>
            <a:spLocks noGrp="1"/>
          </p:cNvSpPr>
          <p:nvPr>
            <p:ph type="subTitle" idx="7"/>
          </p:nvPr>
        </p:nvSpPr>
        <p:spPr/>
        <p:txBody>
          <a:bodyPr/>
          <a:lstStyle/>
          <a:p>
            <a:pPr indent="0" algn="l"/>
            <a:r>
              <a:rPr lang="en-US"/>
              <a:t>Components can be swapped with compatible parts</a:t>
            </a:r>
          </a:p>
        </p:txBody>
      </p:sp>
      <p:sp>
        <p:nvSpPr>
          <p:cNvPr id="10" name="Subtitle 9">
            <a:extLst>
              <a:ext uri="{FF2B5EF4-FFF2-40B4-BE49-F238E27FC236}">
                <a16:creationId xmlns:a16="http://schemas.microsoft.com/office/drawing/2014/main" id="{A360FB28-C73F-609B-5195-A1CDE1D03DF9}"/>
              </a:ext>
            </a:extLst>
          </p:cNvPr>
          <p:cNvSpPr>
            <a:spLocks noGrp="1"/>
          </p:cNvSpPr>
          <p:nvPr>
            <p:ph type="subTitle" idx="8"/>
          </p:nvPr>
        </p:nvSpPr>
        <p:spPr/>
        <p:txBody>
          <a:bodyPr/>
          <a:lstStyle/>
          <a:p>
            <a:r>
              <a:rPr lang="en-US" sz="2000" b="1"/>
              <a:t>Interchangeable</a:t>
            </a:r>
          </a:p>
        </p:txBody>
      </p:sp>
      <p:sp>
        <p:nvSpPr>
          <p:cNvPr id="11" name="Subtitle 10">
            <a:extLst>
              <a:ext uri="{FF2B5EF4-FFF2-40B4-BE49-F238E27FC236}">
                <a16:creationId xmlns:a16="http://schemas.microsoft.com/office/drawing/2014/main" id="{1BB0400E-576E-B879-6BEA-815820C61C79}"/>
              </a:ext>
            </a:extLst>
          </p:cNvPr>
          <p:cNvSpPr>
            <a:spLocks noGrp="1"/>
          </p:cNvSpPr>
          <p:nvPr>
            <p:ph type="subTitle" idx="9"/>
          </p:nvPr>
        </p:nvSpPr>
        <p:spPr/>
        <p:txBody>
          <a:bodyPr/>
          <a:lstStyle/>
          <a:p>
            <a:pPr indent="0" algn="l"/>
            <a:r>
              <a:rPr lang="en-US"/>
              <a:t>Suitable for big and small, all sizes of logic designs</a:t>
            </a:r>
          </a:p>
        </p:txBody>
      </p:sp>
      <p:sp>
        <p:nvSpPr>
          <p:cNvPr id="12" name="Subtitle 11">
            <a:extLst>
              <a:ext uri="{FF2B5EF4-FFF2-40B4-BE49-F238E27FC236}">
                <a16:creationId xmlns:a16="http://schemas.microsoft.com/office/drawing/2014/main" id="{72244BDA-D306-18A8-369C-4D961F827814}"/>
              </a:ext>
            </a:extLst>
          </p:cNvPr>
          <p:cNvSpPr>
            <a:spLocks noGrp="1"/>
          </p:cNvSpPr>
          <p:nvPr>
            <p:ph type="subTitle" idx="13"/>
          </p:nvPr>
        </p:nvSpPr>
        <p:spPr/>
        <p:txBody>
          <a:bodyPr/>
          <a:lstStyle/>
          <a:p>
            <a:r>
              <a:rPr lang="en-US" sz="2000" b="1"/>
              <a:t>Compatible</a:t>
            </a:r>
          </a:p>
        </p:txBody>
      </p:sp>
      <p:sp>
        <p:nvSpPr>
          <p:cNvPr id="13" name="Subtitle 12">
            <a:extLst>
              <a:ext uri="{FF2B5EF4-FFF2-40B4-BE49-F238E27FC236}">
                <a16:creationId xmlns:a16="http://schemas.microsoft.com/office/drawing/2014/main" id="{F49408B3-8929-9F71-A7BE-BD4DE3C83CDD}"/>
              </a:ext>
            </a:extLst>
          </p:cNvPr>
          <p:cNvSpPr>
            <a:spLocks noGrp="1"/>
          </p:cNvSpPr>
          <p:nvPr>
            <p:ph type="subTitle" idx="14"/>
          </p:nvPr>
        </p:nvSpPr>
        <p:spPr/>
        <p:txBody>
          <a:bodyPr/>
          <a:lstStyle/>
          <a:p>
            <a:pPr indent="0" algn="l"/>
            <a:r>
              <a:rPr lang="en-US"/>
              <a:t>Does not enforce many rules on </a:t>
            </a:r>
            <a:r>
              <a:rPr lang="en-US" err="1"/>
              <a:t>chiplets</a:t>
            </a:r>
            <a:endParaRPr lang="en-US"/>
          </a:p>
        </p:txBody>
      </p:sp>
      <p:sp>
        <p:nvSpPr>
          <p:cNvPr id="14" name="Subtitle 13">
            <a:extLst>
              <a:ext uri="{FF2B5EF4-FFF2-40B4-BE49-F238E27FC236}">
                <a16:creationId xmlns:a16="http://schemas.microsoft.com/office/drawing/2014/main" id="{1B9F9CCB-DFFF-1D16-5F46-797A461300AC}"/>
              </a:ext>
            </a:extLst>
          </p:cNvPr>
          <p:cNvSpPr>
            <a:spLocks noGrp="1"/>
          </p:cNvSpPr>
          <p:nvPr>
            <p:ph type="subTitle" idx="15"/>
          </p:nvPr>
        </p:nvSpPr>
        <p:spPr/>
        <p:txBody>
          <a:bodyPr/>
          <a:lstStyle/>
          <a:p>
            <a:r>
              <a:rPr lang="en-US" sz="2000" b="1"/>
              <a:t>Lightweight</a:t>
            </a:r>
          </a:p>
        </p:txBody>
      </p:sp>
    </p:spTree>
    <p:extLst>
      <p:ext uri="{BB962C8B-B14F-4D97-AF65-F5344CB8AC3E}">
        <p14:creationId xmlns:p14="http://schemas.microsoft.com/office/powerpoint/2010/main" val="15540579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01A1-171C-BC29-C296-7A36A07A4E35}"/>
              </a:ext>
            </a:extLst>
          </p:cNvPr>
          <p:cNvSpPr>
            <a:spLocks noGrp="1"/>
          </p:cNvSpPr>
          <p:nvPr>
            <p:ph type="title"/>
          </p:nvPr>
        </p:nvSpPr>
        <p:spPr/>
        <p:txBody>
          <a:bodyPr/>
          <a:lstStyle/>
          <a:p>
            <a:r>
              <a:rPr lang="en-US"/>
              <a:t>Why two transceivers per edge?</a:t>
            </a:r>
          </a:p>
        </p:txBody>
      </p:sp>
      <p:sp>
        <p:nvSpPr>
          <p:cNvPr id="3" name="Text Placeholder 2">
            <a:extLst>
              <a:ext uri="{FF2B5EF4-FFF2-40B4-BE49-F238E27FC236}">
                <a16:creationId xmlns:a16="http://schemas.microsoft.com/office/drawing/2014/main" id="{10210DFE-49FC-81A5-F14B-FD97D51EBF49}"/>
              </a:ext>
            </a:extLst>
          </p:cNvPr>
          <p:cNvSpPr>
            <a:spLocks noGrp="1"/>
          </p:cNvSpPr>
          <p:nvPr>
            <p:ph type="body" idx="1"/>
          </p:nvPr>
        </p:nvSpPr>
        <p:spPr>
          <a:xfrm>
            <a:off x="713225" y="1114474"/>
            <a:ext cx="7717500" cy="3558376"/>
          </a:xfrm>
        </p:spPr>
        <p:txBody>
          <a:bodyPr/>
          <a:lstStyle/>
          <a:p>
            <a:r>
              <a:rPr lang="en-US"/>
              <a:t>One transceiver per edge limits connectivity potential. 2D neighbor mesh is the only thing you can do.</a:t>
            </a:r>
          </a:p>
          <a:p>
            <a:r>
              <a:rPr lang="en-US"/>
              <a:t>If you try to do anything else, you risk segmenting the interposer or losing external ports.</a:t>
            </a:r>
          </a:p>
          <a:p>
            <a:endParaRPr lang="en-US"/>
          </a:p>
        </p:txBody>
      </p:sp>
      <p:pic>
        <p:nvPicPr>
          <p:cNvPr id="4" name="Picture 3">
            <a:extLst>
              <a:ext uri="{FF2B5EF4-FFF2-40B4-BE49-F238E27FC236}">
                <a16:creationId xmlns:a16="http://schemas.microsoft.com/office/drawing/2014/main" id="{BFEEFDDF-051C-D860-F446-93459E2F52C4}"/>
              </a:ext>
            </a:extLst>
          </p:cNvPr>
          <p:cNvPicPr>
            <a:picLocks noChangeAspect="1"/>
          </p:cNvPicPr>
          <p:nvPr/>
        </p:nvPicPr>
        <p:blipFill>
          <a:blip r:embed="rId2"/>
          <a:stretch>
            <a:fillRect/>
          </a:stretch>
        </p:blipFill>
        <p:spPr>
          <a:xfrm>
            <a:off x="498886" y="2571750"/>
            <a:ext cx="2037066" cy="2033193"/>
          </a:xfrm>
          <a:prstGeom prst="rect">
            <a:avLst/>
          </a:prstGeom>
        </p:spPr>
      </p:pic>
      <p:pic>
        <p:nvPicPr>
          <p:cNvPr id="5" name="Picture 4">
            <a:extLst>
              <a:ext uri="{FF2B5EF4-FFF2-40B4-BE49-F238E27FC236}">
                <a16:creationId xmlns:a16="http://schemas.microsoft.com/office/drawing/2014/main" id="{D68483D2-18D0-1A33-9676-5F16FF7E0BB6}"/>
              </a:ext>
            </a:extLst>
          </p:cNvPr>
          <p:cNvPicPr>
            <a:picLocks noChangeAspect="1"/>
          </p:cNvPicPr>
          <p:nvPr/>
        </p:nvPicPr>
        <p:blipFill>
          <a:blip r:embed="rId3"/>
          <a:stretch>
            <a:fillRect/>
          </a:stretch>
        </p:blipFill>
        <p:spPr>
          <a:xfrm>
            <a:off x="3188748" y="2548693"/>
            <a:ext cx="2037066" cy="2025579"/>
          </a:xfrm>
          <a:prstGeom prst="rect">
            <a:avLst/>
          </a:prstGeom>
        </p:spPr>
      </p:pic>
      <p:sp>
        <p:nvSpPr>
          <p:cNvPr id="6" name="Rectangle 5">
            <a:extLst>
              <a:ext uri="{FF2B5EF4-FFF2-40B4-BE49-F238E27FC236}">
                <a16:creationId xmlns:a16="http://schemas.microsoft.com/office/drawing/2014/main" id="{A8A7D36C-3D7A-3E77-2265-254ADD203CCE}"/>
              </a:ext>
            </a:extLst>
          </p:cNvPr>
          <p:cNvSpPr/>
          <p:nvPr/>
        </p:nvSpPr>
        <p:spPr>
          <a:xfrm>
            <a:off x="3341865" y="2718597"/>
            <a:ext cx="414146" cy="41414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10B76D-59B0-21E5-EBC3-013D55CF200B}"/>
              </a:ext>
            </a:extLst>
          </p:cNvPr>
          <p:cNvSpPr/>
          <p:nvPr/>
        </p:nvSpPr>
        <p:spPr>
          <a:xfrm>
            <a:off x="3784933" y="2718597"/>
            <a:ext cx="414146" cy="414146"/>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86EEB6A-F59F-9FAF-2430-D36660EE935C}"/>
              </a:ext>
            </a:extLst>
          </p:cNvPr>
          <p:cNvSpPr txBox="1"/>
          <p:nvPr/>
        </p:nvSpPr>
        <p:spPr>
          <a:xfrm>
            <a:off x="3014694" y="2025473"/>
            <a:ext cx="2733024" cy="523220"/>
          </a:xfrm>
          <a:prstGeom prst="rect">
            <a:avLst/>
          </a:prstGeom>
          <a:noFill/>
        </p:spPr>
        <p:txBody>
          <a:bodyPr wrap="square" rtlCol="0">
            <a:spAutoFit/>
          </a:bodyPr>
          <a:lstStyle/>
          <a:p>
            <a:r>
              <a:rPr lang="en-US"/>
              <a:t>No electrical connection between even and odd grids</a:t>
            </a:r>
          </a:p>
        </p:txBody>
      </p:sp>
      <p:pic>
        <p:nvPicPr>
          <p:cNvPr id="15" name="Graphic 14">
            <a:extLst>
              <a:ext uri="{FF2B5EF4-FFF2-40B4-BE49-F238E27FC236}">
                <a16:creationId xmlns:a16="http://schemas.microsoft.com/office/drawing/2014/main" id="{777B252E-A38F-5DAD-65D0-56B06178F0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97459" y="2671281"/>
            <a:ext cx="1839075" cy="1846738"/>
          </a:xfrm>
          <a:prstGeom prst="rect">
            <a:avLst/>
          </a:prstGeom>
        </p:spPr>
      </p:pic>
      <p:sp>
        <p:nvSpPr>
          <p:cNvPr id="16" name="TextBox 15">
            <a:extLst>
              <a:ext uri="{FF2B5EF4-FFF2-40B4-BE49-F238E27FC236}">
                <a16:creationId xmlns:a16="http://schemas.microsoft.com/office/drawing/2014/main" id="{DB692D27-B261-037E-5677-17A8E0D1425C}"/>
              </a:ext>
            </a:extLst>
          </p:cNvPr>
          <p:cNvSpPr txBox="1"/>
          <p:nvPr/>
        </p:nvSpPr>
        <p:spPr>
          <a:xfrm>
            <a:off x="6197392" y="2025473"/>
            <a:ext cx="2733024" cy="523220"/>
          </a:xfrm>
          <a:prstGeom prst="rect">
            <a:avLst/>
          </a:prstGeom>
          <a:noFill/>
        </p:spPr>
        <p:txBody>
          <a:bodyPr wrap="square" rtlCol="0">
            <a:spAutoFit/>
          </a:bodyPr>
          <a:lstStyle/>
          <a:p>
            <a:r>
              <a:rPr lang="en-US"/>
              <a:t>Folded Torus</a:t>
            </a:r>
          </a:p>
          <a:p>
            <a:r>
              <a:rPr lang="en-US"/>
              <a:t>No link to external world</a:t>
            </a:r>
          </a:p>
        </p:txBody>
      </p:sp>
    </p:spTree>
    <p:extLst>
      <p:ext uri="{BB962C8B-B14F-4D97-AF65-F5344CB8AC3E}">
        <p14:creationId xmlns:p14="http://schemas.microsoft.com/office/powerpoint/2010/main" val="2160469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01A1-171C-BC29-C296-7A36A07A4E35}"/>
              </a:ext>
            </a:extLst>
          </p:cNvPr>
          <p:cNvSpPr>
            <a:spLocks noGrp="1"/>
          </p:cNvSpPr>
          <p:nvPr>
            <p:ph type="title"/>
          </p:nvPr>
        </p:nvSpPr>
        <p:spPr/>
        <p:txBody>
          <a:bodyPr/>
          <a:lstStyle/>
          <a:p>
            <a:r>
              <a:rPr lang="en-US"/>
              <a:t>Why two transceivers per edge?</a:t>
            </a:r>
          </a:p>
        </p:txBody>
      </p:sp>
      <p:sp>
        <p:nvSpPr>
          <p:cNvPr id="3" name="Text Placeholder 2">
            <a:extLst>
              <a:ext uri="{FF2B5EF4-FFF2-40B4-BE49-F238E27FC236}">
                <a16:creationId xmlns:a16="http://schemas.microsoft.com/office/drawing/2014/main" id="{10210DFE-49FC-81A5-F14B-FD97D51EBF49}"/>
              </a:ext>
            </a:extLst>
          </p:cNvPr>
          <p:cNvSpPr>
            <a:spLocks noGrp="1"/>
          </p:cNvSpPr>
          <p:nvPr>
            <p:ph type="body" idx="1"/>
          </p:nvPr>
        </p:nvSpPr>
        <p:spPr>
          <a:xfrm>
            <a:off x="713225" y="1114474"/>
            <a:ext cx="7717500" cy="3558376"/>
          </a:xfrm>
        </p:spPr>
        <p:txBody>
          <a:bodyPr/>
          <a:lstStyle/>
          <a:p>
            <a:r>
              <a:rPr lang="en-US"/>
              <a:t>Why not more?</a:t>
            </a:r>
          </a:p>
          <a:p>
            <a:pPr lvl="1"/>
            <a:r>
              <a:rPr lang="en-US"/>
              <a:t>1) Each additional transceiver needs additional clocking, link training, buffering, and queueing logic, which means an additional die area.</a:t>
            </a:r>
          </a:p>
          <a:p>
            <a:pPr lvl="1"/>
            <a:r>
              <a:rPr lang="en-US"/>
              <a:t>2) Further dividing the perimeter leads to fewer wires, therefore, less channel width per transceiver, hurting bandwidth.</a:t>
            </a:r>
          </a:p>
          <a:p>
            <a:pPr lvl="1"/>
            <a:r>
              <a:rPr lang="en-US"/>
              <a:t>3) For </a:t>
            </a:r>
            <a:r>
              <a:rPr lang="en-US" err="1"/>
              <a:t>chiplet</a:t>
            </a:r>
            <a:r>
              <a:rPr lang="en-US"/>
              <a:t> designers, it may become difficult to choose which transceiver to use when designing their chiplets.</a:t>
            </a:r>
          </a:p>
          <a:p>
            <a:pPr lvl="1"/>
            <a:r>
              <a:rPr lang="en-US"/>
              <a:t>4) May run out of space for sidebands</a:t>
            </a:r>
          </a:p>
        </p:txBody>
      </p:sp>
    </p:spTree>
    <p:extLst>
      <p:ext uri="{BB962C8B-B14F-4D97-AF65-F5344CB8AC3E}">
        <p14:creationId xmlns:p14="http://schemas.microsoft.com/office/powerpoint/2010/main" val="20273544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BBC5-5CB1-DF72-2660-341369BC9B53}"/>
              </a:ext>
            </a:extLst>
          </p:cNvPr>
          <p:cNvSpPr>
            <a:spLocks noGrp="1"/>
          </p:cNvSpPr>
          <p:nvPr>
            <p:ph type="title"/>
          </p:nvPr>
        </p:nvSpPr>
        <p:spPr/>
        <p:txBody>
          <a:bodyPr/>
          <a:lstStyle/>
          <a:p>
            <a:r>
              <a:rPr lang="en-US"/>
              <a:t>My connection pattern is not available. What do I do?</a:t>
            </a:r>
          </a:p>
        </p:txBody>
      </p:sp>
      <p:sp>
        <p:nvSpPr>
          <p:cNvPr id="3" name="Text Placeholder 2">
            <a:extLst>
              <a:ext uri="{FF2B5EF4-FFF2-40B4-BE49-F238E27FC236}">
                <a16:creationId xmlns:a16="http://schemas.microsoft.com/office/drawing/2014/main" id="{BDFD7BAB-1E29-F7A4-2F3F-53D9E6DF05E1}"/>
              </a:ext>
            </a:extLst>
          </p:cNvPr>
          <p:cNvSpPr>
            <a:spLocks noGrp="1"/>
          </p:cNvSpPr>
          <p:nvPr>
            <p:ph type="body" idx="1"/>
          </p:nvPr>
        </p:nvSpPr>
        <p:spPr>
          <a:xfrm>
            <a:off x="713225" y="1555423"/>
            <a:ext cx="7717500" cy="3226678"/>
          </a:xfrm>
        </p:spPr>
        <p:txBody>
          <a:bodyPr/>
          <a:lstStyle/>
          <a:p>
            <a:r>
              <a:rPr lang="en-US"/>
              <a:t>Use the placement tool to find one that suits your needs the best, and use connection </a:t>
            </a:r>
            <a:r>
              <a:rPr lang="en-US" err="1"/>
              <a:t>chiplets</a:t>
            </a:r>
            <a:r>
              <a:rPr lang="en-US"/>
              <a:t>.</a:t>
            </a:r>
          </a:p>
          <a:p>
            <a:endParaRPr lang="en-US"/>
          </a:p>
          <a:p>
            <a:r>
              <a:rPr lang="en-US"/>
              <a:t>Or, design and </a:t>
            </a:r>
            <a:r>
              <a:rPr lang="en-US" err="1"/>
              <a:t>tapeout</a:t>
            </a:r>
            <a:r>
              <a:rPr lang="en-US"/>
              <a:t> your interposer with LUCIE bumps. Thank you for contributing to the ecosystem! Somebody else may also find your connection pattern useful.</a:t>
            </a:r>
          </a:p>
        </p:txBody>
      </p:sp>
    </p:spTree>
    <p:extLst>
      <p:ext uri="{BB962C8B-B14F-4D97-AF65-F5344CB8AC3E}">
        <p14:creationId xmlns:p14="http://schemas.microsoft.com/office/powerpoint/2010/main" val="19007479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AA6A-7FF4-548D-0607-B2A0ACFDE368}"/>
              </a:ext>
            </a:extLst>
          </p:cNvPr>
          <p:cNvSpPr>
            <a:spLocks noGrp="1"/>
          </p:cNvSpPr>
          <p:nvPr>
            <p:ph type="title"/>
          </p:nvPr>
        </p:nvSpPr>
        <p:spPr/>
        <p:txBody>
          <a:bodyPr/>
          <a:lstStyle/>
          <a:p>
            <a:r>
              <a:rPr lang="en-US"/>
              <a:t>Traditional </a:t>
            </a:r>
            <a:r>
              <a:rPr lang="en-US" err="1"/>
              <a:t>Algs</a:t>
            </a:r>
            <a:r>
              <a:rPr lang="en-US"/>
              <a:t> for Placement Tool</a:t>
            </a:r>
          </a:p>
        </p:txBody>
      </p:sp>
      <p:sp>
        <p:nvSpPr>
          <p:cNvPr id="3" name="Text Placeholder 2">
            <a:extLst>
              <a:ext uri="{FF2B5EF4-FFF2-40B4-BE49-F238E27FC236}">
                <a16:creationId xmlns:a16="http://schemas.microsoft.com/office/drawing/2014/main" id="{C7A2D506-D4EB-7FA1-21EF-71A54B89003A}"/>
              </a:ext>
            </a:extLst>
          </p:cNvPr>
          <p:cNvSpPr>
            <a:spLocks noGrp="1"/>
          </p:cNvSpPr>
          <p:nvPr>
            <p:ph type="body" idx="1"/>
          </p:nvPr>
        </p:nvSpPr>
        <p:spPr/>
        <p:txBody>
          <a:bodyPr/>
          <a:lstStyle/>
          <a:p>
            <a:pPr>
              <a:spcBef>
                <a:spcPts val="200"/>
              </a:spcBef>
            </a:pPr>
            <a:r>
              <a:rPr lang="en-US"/>
              <a:t>Each </a:t>
            </a:r>
            <a:r>
              <a:rPr lang="en-US" err="1"/>
              <a:t>chiplet</a:t>
            </a:r>
            <a:r>
              <a:rPr lang="en-US"/>
              <a:t>: (x, y, rotation)</a:t>
            </a:r>
          </a:p>
          <a:p>
            <a:pPr>
              <a:spcBef>
                <a:spcPts val="200"/>
              </a:spcBef>
            </a:pPr>
            <a:r>
              <a:rPr lang="en-US" b="1"/>
              <a:t>No objective function.</a:t>
            </a:r>
          </a:p>
          <a:p>
            <a:pPr>
              <a:spcBef>
                <a:spcPts val="200"/>
              </a:spcBef>
            </a:pPr>
            <a:r>
              <a:rPr lang="en-US" b="1"/>
              <a:t>Subject to:</a:t>
            </a:r>
          </a:p>
          <a:p>
            <a:pPr lvl="1">
              <a:spcBef>
                <a:spcPts val="200"/>
              </a:spcBef>
            </a:pPr>
            <a:r>
              <a:rPr lang="en-US"/>
              <a:t>Port relationships, for each </a:t>
            </a:r>
            <a:r>
              <a:rPr lang="en-US" err="1"/>
              <a:t>chiplet</a:t>
            </a:r>
            <a:endParaRPr lang="en-US"/>
          </a:p>
          <a:p>
            <a:pPr lvl="1">
              <a:spcBef>
                <a:spcPts val="200"/>
              </a:spcBef>
            </a:pPr>
            <a:r>
              <a:rPr lang="en-US"/>
              <a:t>Geometry exclusions, between each pair of each slot of </a:t>
            </a:r>
            <a:r>
              <a:rPr lang="en-US" err="1"/>
              <a:t>chiplets</a:t>
            </a:r>
            <a:endParaRPr lang="en-US"/>
          </a:p>
          <a:p>
            <a:pPr marL="139700" indent="0">
              <a:spcBef>
                <a:spcPts val="200"/>
              </a:spcBef>
              <a:buNone/>
            </a:pPr>
            <a:r>
              <a:rPr lang="en-US"/>
              <a:t>	Port relationships for each connection, for each rotation possibility, depending on the interposer wiring layout.</a:t>
            </a:r>
          </a:p>
          <a:p>
            <a:pPr>
              <a:spcBef>
                <a:spcPts val="200"/>
              </a:spcBef>
            </a:pPr>
            <a:r>
              <a:rPr lang="en-US" b="1"/>
              <a:t>Benefits:</a:t>
            </a:r>
          </a:p>
          <a:p>
            <a:pPr lvl="1">
              <a:spcBef>
                <a:spcPts val="200"/>
              </a:spcBef>
            </a:pPr>
            <a:r>
              <a:rPr lang="en-US"/>
              <a:t>SMT/ILP Solvers are even more mature.</a:t>
            </a:r>
          </a:p>
          <a:p>
            <a:pPr lvl="1">
              <a:spcBef>
                <a:spcPts val="200"/>
              </a:spcBef>
            </a:pPr>
            <a:r>
              <a:rPr lang="en-US"/>
              <a:t>It may support more types of constraints, such as “port must not be connected.”</a:t>
            </a:r>
          </a:p>
          <a:p>
            <a:pPr>
              <a:spcBef>
                <a:spcPts val="200"/>
              </a:spcBef>
            </a:pPr>
            <a:r>
              <a:rPr lang="en-US" b="1"/>
              <a:t>Downsides:</a:t>
            </a:r>
          </a:p>
          <a:p>
            <a:pPr lvl="1">
              <a:spcBef>
                <a:spcPts val="200"/>
              </a:spcBef>
            </a:pPr>
            <a:r>
              <a:rPr lang="en-US"/>
              <a:t>Complicated problem formulation.</a:t>
            </a:r>
          </a:p>
          <a:p>
            <a:pPr lvl="1">
              <a:spcBef>
                <a:spcPts val="200"/>
              </a:spcBef>
            </a:pPr>
            <a:r>
              <a:rPr lang="en-US"/>
              <a:t>Not trivial to implement long connection </a:t>
            </a:r>
            <a:r>
              <a:rPr lang="en-US" err="1"/>
              <a:t>chiplets</a:t>
            </a:r>
            <a:r>
              <a:rPr lang="en-US"/>
              <a:t>.</a:t>
            </a:r>
          </a:p>
          <a:p>
            <a:pPr lvl="1">
              <a:spcBef>
                <a:spcPts val="200"/>
              </a:spcBef>
            </a:pPr>
            <a:endParaRPr lang="en-US"/>
          </a:p>
        </p:txBody>
      </p:sp>
    </p:spTree>
    <p:extLst>
      <p:ext uri="{BB962C8B-B14F-4D97-AF65-F5344CB8AC3E}">
        <p14:creationId xmlns:p14="http://schemas.microsoft.com/office/powerpoint/2010/main" val="2699807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8FCF3B3-212D-F5B3-640C-D369F44D3A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30984" y="179784"/>
            <a:ext cx="4682031" cy="4597779"/>
          </a:xfrm>
          <a:prstGeom prst="rect">
            <a:avLst/>
          </a:prstGeom>
        </p:spPr>
      </p:pic>
      <p:cxnSp>
        <p:nvCxnSpPr>
          <p:cNvPr id="6" name="Straight Connector 5">
            <a:extLst>
              <a:ext uri="{FF2B5EF4-FFF2-40B4-BE49-F238E27FC236}">
                <a16:creationId xmlns:a16="http://schemas.microsoft.com/office/drawing/2014/main" id="{A35D1BD9-1CBE-9C24-EAC7-E1622375517E}"/>
              </a:ext>
            </a:extLst>
          </p:cNvPr>
          <p:cNvCxnSpPr>
            <a:cxnSpLocks/>
          </p:cNvCxnSpPr>
          <p:nvPr/>
        </p:nvCxnSpPr>
        <p:spPr>
          <a:xfrm flipH="1">
            <a:off x="3916180" y="2600793"/>
            <a:ext cx="266076" cy="79822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633292-6BA2-B929-F882-A2AE6F375070}"/>
              </a:ext>
            </a:extLst>
          </p:cNvPr>
          <p:cNvCxnSpPr>
            <a:cxnSpLocks/>
          </p:cNvCxnSpPr>
          <p:nvPr/>
        </p:nvCxnSpPr>
        <p:spPr>
          <a:xfrm>
            <a:off x="2881859" y="1573967"/>
            <a:ext cx="258580" cy="77574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1411ED6-BCAF-33E6-4F36-75C18E50797F}"/>
              </a:ext>
            </a:extLst>
          </p:cNvPr>
          <p:cNvSpPr txBox="1"/>
          <p:nvPr/>
        </p:nvSpPr>
        <p:spPr>
          <a:xfrm>
            <a:off x="2710425" y="748773"/>
            <a:ext cx="601447" cy="307777"/>
          </a:xfrm>
          <a:prstGeom prst="rect">
            <a:avLst/>
          </a:prstGeom>
          <a:noFill/>
        </p:spPr>
        <p:txBody>
          <a:bodyPr wrap="none" rtlCol="0">
            <a:spAutoFit/>
          </a:bodyPr>
          <a:lstStyle/>
          <a:p>
            <a:r>
              <a:rPr lang="en-US"/>
              <a:t>(0, 0)</a:t>
            </a:r>
          </a:p>
        </p:txBody>
      </p:sp>
      <p:sp>
        <p:nvSpPr>
          <p:cNvPr id="3" name="TextBox 2">
            <a:extLst>
              <a:ext uri="{FF2B5EF4-FFF2-40B4-BE49-F238E27FC236}">
                <a16:creationId xmlns:a16="http://schemas.microsoft.com/office/drawing/2014/main" id="{77F4D9A0-774F-BEE9-59FB-A0BF6A33A4F9}"/>
              </a:ext>
            </a:extLst>
          </p:cNvPr>
          <p:cNvSpPr txBox="1"/>
          <p:nvPr/>
        </p:nvSpPr>
        <p:spPr>
          <a:xfrm>
            <a:off x="3773341" y="3863960"/>
            <a:ext cx="551754" cy="307777"/>
          </a:xfrm>
          <a:prstGeom prst="rect">
            <a:avLst/>
          </a:prstGeom>
          <a:noFill/>
        </p:spPr>
        <p:txBody>
          <a:bodyPr wrap="none" rtlCol="0">
            <a:spAutoFit/>
          </a:bodyPr>
          <a:lstStyle/>
          <a:p>
            <a:r>
              <a:rPr lang="en-US"/>
              <a:t>(1,3)</a:t>
            </a:r>
          </a:p>
        </p:txBody>
      </p:sp>
    </p:spTree>
    <p:extLst>
      <p:ext uri="{BB962C8B-B14F-4D97-AF65-F5344CB8AC3E}">
        <p14:creationId xmlns:p14="http://schemas.microsoft.com/office/powerpoint/2010/main" val="32585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7D9E1-07F0-8381-AA1E-EFFA09E08164}"/>
              </a:ext>
            </a:extLst>
          </p:cNvPr>
          <p:cNvSpPr>
            <a:spLocks noGrp="1"/>
          </p:cNvSpPr>
          <p:nvPr>
            <p:ph type="title"/>
          </p:nvPr>
        </p:nvSpPr>
        <p:spPr/>
        <p:txBody>
          <a:bodyPr/>
          <a:lstStyle/>
          <a:p>
            <a:r>
              <a:rPr lang="en-US"/>
              <a:t>Limited Connection Chiplets</a:t>
            </a:r>
          </a:p>
        </p:txBody>
      </p:sp>
      <p:sp>
        <p:nvSpPr>
          <p:cNvPr id="3" name="Subtitle 2">
            <a:extLst>
              <a:ext uri="{FF2B5EF4-FFF2-40B4-BE49-F238E27FC236}">
                <a16:creationId xmlns:a16="http://schemas.microsoft.com/office/drawing/2014/main" id="{AB74D50E-36C1-2BE3-8FD7-1ABA999B48FA}"/>
              </a:ext>
            </a:extLst>
          </p:cNvPr>
          <p:cNvSpPr>
            <a:spLocks noGrp="1"/>
          </p:cNvSpPr>
          <p:nvPr>
            <p:ph type="subTitle" idx="1"/>
          </p:nvPr>
        </p:nvSpPr>
        <p:spPr/>
        <p:txBody>
          <a:bodyPr/>
          <a:lstStyle/>
          <a:p>
            <a:r>
              <a:rPr lang="en-US"/>
              <a:t>What if there is only a limited selection of connection chiplets available on the market?</a:t>
            </a:r>
          </a:p>
        </p:txBody>
      </p:sp>
      <p:sp>
        <p:nvSpPr>
          <p:cNvPr id="4" name="Content Placeholder 3">
            <a:extLst>
              <a:ext uri="{FF2B5EF4-FFF2-40B4-BE49-F238E27FC236}">
                <a16:creationId xmlns:a16="http://schemas.microsoft.com/office/drawing/2014/main" id="{242AD097-818D-EF3E-96CA-EB4E8CC37BAB}"/>
              </a:ext>
            </a:extLst>
          </p:cNvPr>
          <p:cNvSpPr>
            <a:spLocks noGrp="1"/>
          </p:cNvSpPr>
          <p:nvPr>
            <p:ph sz="quarter" idx="10"/>
          </p:nvPr>
        </p:nvSpPr>
        <p:spPr/>
        <p:txBody>
          <a:bodyPr/>
          <a:lstStyle/>
          <a:p>
            <a:r>
              <a:rPr lang="en-US"/>
              <a:t>The graph is designed this way because of </a:t>
            </a:r>
            <a:r>
              <a:rPr lang="en-US" b="1"/>
              <a:t>programmable connection chiplets</a:t>
            </a:r>
            <a:r>
              <a:rPr lang="en-US"/>
              <a:t>.</a:t>
            </a:r>
          </a:p>
          <a:p>
            <a:pPr lvl="1"/>
            <a:r>
              <a:rPr lang="en-US"/>
              <a:t>Connection chiplets made with MUX/reprogrammable logic may connect any port to any other port.</a:t>
            </a:r>
          </a:p>
          <a:p>
            <a:r>
              <a:rPr lang="en-US"/>
              <a:t>If we do not have such flexible connection chiplets</a:t>
            </a:r>
          </a:p>
          <a:p>
            <a:pPr lvl="1"/>
            <a:r>
              <a:rPr lang="en-US"/>
              <a:t>Edges can be removed if none of the connection chiplets implement that link. </a:t>
            </a:r>
          </a:p>
          <a:p>
            <a:pPr lvl="1"/>
            <a:r>
              <a:rPr lang="en-US"/>
              <a:t>A post-run analysis can be used to find connection chiplets that are unavailable.</a:t>
            </a:r>
          </a:p>
          <a:p>
            <a:r>
              <a:rPr lang="en-US"/>
              <a:t>If we want to prevent connections overlapping altogether</a:t>
            </a:r>
          </a:p>
          <a:p>
            <a:pPr lvl="1"/>
            <a:r>
              <a:rPr lang="en-US"/>
              <a:t>Add a common node in between all edges to create exclusion.</a:t>
            </a:r>
          </a:p>
        </p:txBody>
      </p:sp>
    </p:spTree>
    <p:extLst>
      <p:ext uri="{BB962C8B-B14F-4D97-AF65-F5344CB8AC3E}">
        <p14:creationId xmlns:p14="http://schemas.microsoft.com/office/powerpoint/2010/main" val="35908928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A63A-48CB-63E1-0A92-02AFE0E48E02}"/>
              </a:ext>
            </a:extLst>
          </p:cNvPr>
          <p:cNvSpPr>
            <a:spLocks noGrp="1"/>
          </p:cNvSpPr>
          <p:nvPr>
            <p:ph type="title"/>
          </p:nvPr>
        </p:nvSpPr>
        <p:spPr/>
        <p:txBody>
          <a:bodyPr/>
          <a:lstStyle/>
          <a:p>
            <a:r>
              <a:rPr lang="en-US"/>
              <a:t>Does the placement tool help designers with </a:t>
            </a:r>
            <a:r>
              <a:rPr lang="en-US" err="1"/>
              <a:t>chiplet</a:t>
            </a:r>
            <a:r>
              <a:rPr lang="en-US"/>
              <a:t> sizing?</a:t>
            </a:r>
          </a:p>
        </p:txBody>
      </p:sp>
      <p:sp>
        <p:nvSpPr>
          <p:cNvPr id="3" name="Text Placeholder 2">
            <a:extLst>
              <a:ext uri="{FF2B5EF4-FFF2-40B4-BE49-F238E27FC236}">
                <a16:creationId xmlns:a16="http://schemas.microsoft.com/office/drawing/2014/main" id="{4D29BB08-7605-447C-A83B-AB50D8714EA0}"/>
              </a:ext>
            </a:extLst>
          </p:cNvPr>
          <p:cNvSpPr>
            <a:spLocks noGrp="1"/>
          </p:cNvSpPr>
          <p:nvPr>
            <p:ph type="body" idx="1"/>
          </p:nvPr>
        </p:nvSpPr>
        <p:spPr>
          <a:xfrm>
            <a:off x="713225" y="1611984"/>
            <a:ext cx="7717500" cy="3170117"/>
          </a:xfrm>
        </p:spPr>
        <p:txBody>
          <a:bodyPr/>
          <a:lstStyle/>
          <a:p>
            <a:r>
              <a:rPr lang="en-US"/>
              <a:t>Yes!</a:t>
            </a:r>
          </a:p>
          <a:p>
            <a:endParaRPr lang="en-US"/>
          </a:p>
          <a:p>
            <a:r>
              <a:rPr lang="en-US"/>
              <a:t>The placement tool supports a construct called “</a:t>
            </a:r>
            <a:r>
              <a:rPr lang="en-US" b="1" err="1"/>
              <a:t>MetaChiplet</a:t>
            </a:r>
            <a:r>
              <a:rPr lang="en-US"/>
              <a:t>”, which represents logic designs with </a:t>
            </a:r>
            <a:r>
              <a:rPr lang="en-US" b="1"/>
              <a:t>no fixed shape</a:t>
            </a:r>
            <a:r>
              <a:rPr lang="en-US"/>
              <a:t>. </a:t>
            </a:r>
          </a:p>
          <a:p>
            <a:endParaRPr lang="en-US"/>
          </a:p>
          <a:p>
            <a:r>
              <a:rPr lang="en-US"/>
              <a:t>The tool will go through possible width, height and port locations, and generate placements.</a:t>
            </a:r>
          </a:p>
        </p:txBody>
      </p:sp>
    </p:spTree>
    <p:extLst>
      <p:ext uri="{BB962C8B-B14F-4D97-AF65-F5344CB8AC3E}">
        <p14:creationId xmlns:p14="http://schemas.microsoft.com/office/powerpoint/2010/main" val="1255782013"/>
      </p:ext>
    </p:extLst>
  </p:cSld>
  <p:clrMapOvr>
    <a:masterClrMapping/>
  </p:clrMapOvr>
</p:sld>
</file>

<file path=ppt/theme/theme1.xml><?xml version="1.0" encoding="utf-8"?>
<a:theme xmlns:a="http://schemas.openxmlformats.org/drawingml/2006/main" name="Formulating a Research Problem for University Students by Slidesgo">
  <a:themeElements>
    <a:clrScheme name="Simple Light">
      <a:dk1>
        <a:srgbClr val="0A0A0A"/>
      </a:dk1>
      <a:lt1>
        <a:srgbClr val="F9F9F9"/>
      </a:lt1>
      <a:dk2>
        <a:srgbClr val="DDDDDD"/>
      </a:dk2>
      <a:lt2>
        <a:srgbClr val="B3B4B3"/>
      </a:lt2>
      <a:accent1>
        <a:srgbClr val="878887"/>
      </a:accent1>
      <a:accent2>
        <a:srgbClr val="5F6160"/>
      </a:accent2>
      <a:accent3>
        <a:srgbClr val="FFFFFF"/>
      </a:accent3>
      <a:accent4>
        <a:srgbClr val="FFFFFF"/>
      </a:accent4>
      <a:accent5>
        <a:srgbClr val="FFFFFF"/>
      </a:accent5>
      <a:accent6>
        <a:srgbClr val="FFFFFF"/>
      </a:accent6>
      <a:hlink>
        <a:srgbClr val="0A0A0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ff60116-7431-425d-b5af-077d7791bda4}" enabled="0" method="" siteId="{2ff60116-7431-425d-b5af-077d7791bda4}" removed="1"/>
</clbl:labelList>
</file>

<file path=docProps/app.xml><?xml version="1.0" encoding="utf-8"?>
<Properties xmlns="http://schemas.openxmlformats.org/officeDocument/2006/extended-properties" xmlns:vt="http://schemas.openxmlformats.org/officeDocument/2006/docPropsVTypes">
  <TotalTime>2692</TotalTime>
  <Words>6062</Words>
  <Application>Microsoft Office PowerPoint</Application>
  <PresentationFormat>On-screen Show (16:9)</PresentationFormat>
  <Paragraphs>635</Paragraphs>
  <Slides>66</Slides>
  <Notes>56</Notes>
  <HiddenSlides>31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66</vt:i4>
      </vt:variant>
    </vt:vector>
  </HeadingPairs>
  <TitlesOfParts>
    <vt:vector size="77" baseType="lpstr">
      <vt:lpstr>Times New Roman</vt:lpstr>
      <vt:lpstr>MesloLGS NF</vt:lpstr>
      <vt:lpstr>Golos Text</vt:lpstr>
      <vt:lpstr>Klavika</vt:lpstr>
      <vt:lpstr>Red Hat Display</vt:lpstr>
      <vt:lpstr>Commissioner</vt:lpstr>
      <vt:lpstr>Cambria Math</vt:lpstr>
      <vt:lpstr>Golos Text SemiBold</vt:lpstr>
      <vt:lpstr>Aptos</vt:lpstr>
      <vt:lpstr>Arial</vt:lpstr>
      <vt:lpstr>Formulating a Research Problem for University Students by Slidesgo</vt:lpstr>
      <vt:lpstr>LUCIE: A Universal  Chiplet-Interposer Design Framework  for Plug-and-Play Integration</vt:lpstr>
      <vt:lpstr>Background</vt:lpstr>
      <vt:lpstr>What are Chiplets?</vt:lpstr>
      <vt:lpstr>Chiplet Systems</vt:lpstr>
      <vt:lpstr>Benefit of Chiplets</vt:lpstr>
      <vt:lpstr>Interposers</vt:lpstr>
      <vt:lpstr>Motivation</vt:lpstr>
      <vt:lpstr>PowerPoint Presentation</vt:lpstr>
      <vt:lpstr>Challenges</vt:lpstr>
      <vt:lpstr>How can we build Chiplet ASICs like we build PCs?</vt:lpstr>
      <vt:lpstr>Our Vision</vt:lpstr>
      <vt:lpstr>Previous Approaches</vt:lpstr>
      <vt:lpstr>Previous Approaches</vt:lpstr>
      <vt:lpstr>Previous Approaches</vt:lpstr>
      <vt:lpstr>Goal</vt:lpstr>
      <vt:lpstr>LUCIE Framework</vt:lpstr>
      <vt:lpstr>PowerPoint Presentation</vt:lpstr>
      <vt:lpstr>Contributions</vt:lpstr>
      <vt:lpstr>The LUCIE Interposer</vt:lpstr>
      <vt:lpstr>Connection Chiplets</vt:lpstr>
      <vt:lpstr>The LUCIE Interposer</vt:lpstr>
      <vt:lpstr>LUCIE Connection Patterns</vt:lpstr>
      <vt:lpstr>The LUCIE Interposer</vt:lpstr>
      <vt:lpstr>LUCIE Connection Patterns</vt:lpstr>
      <vt:lpstr>LUCIE Design Summary</vt:lpstr>
      <vt:lpstr>A new problem</vt:lpstr>
      <vt:lpstr>Placement Tool</vt:lpstr>
      <vt:lpstr>Graph Construction</vt:lpstr>
      <vt:lpstr>Interposer Graph (G_I)</vt:lpstr>
      <vt:lpstr>Interposer Graph (G_I)</vt:lpstr>
      <vt:lpstr>Interposer Graph (G_I)</vt:lpstr>
      <vt:lpstr>Interposer Graph (G_I)</vt:lpstr>
      <vt:lpstr>Interposer Graph (G_I)</vt:lpstr>
      <vt:lpstr>Interposer Graph (G_I)</vt:lpstr>
      <vt:lpstr>Problem Graph (G_P)</vt:lpstr>
      <vt:lpstr>Problem Graph (G_P)</vt:lpstr>
      <vt:lpstr>Problem Graph (G_P)</vt:lpstr>
      <vt:lpstr>Mapping Procedure</vt:lpstr>
      <vt:lpstr>Mapping Procedure</vt:lpstr>
      <vt:lpstr>Mapping Procedure</vt:lpstr>
      <vt:lpstr>PowerPoint Presentation</vt:lpstr>
      <vt:lpstr>Further Augmentations</vt:lpstr>
      <vt:lpstr>Mapping Procedure (Concl.)</vt:lpstr>
      <vt:lpstr>Performance Evaluation</vt:lpstr>
      <vt:lpstr>Parameter Exploration</vt:lpstr>
      <vt:lpstr>Parameter Exploration</vt:lpstr>
      <vt:lpstr>Performance Analysis</vt:lpstr>
      <vt:lpstr>Performance Analysis</vt:lpstr>
      <vt:lpstr>Energy Analysis</vt:lpstr>
      <vt:lpstr>Cost &amp;  Time-to-Market</vt:lpstr>
      <vt:lpstr>Manufacturing Analysis</vt:lpstr>
      <vt:lpstr>PowerPoint Presentation</vt:lpstr>
      <vt:lpstr>PowerPoint Presentation</vt:lpstr>
      <vt:lpstr>Manufacturing Analysis</vt:lpstr>
      <vt:lpstr>Upgrading Analysis</vt:lpstr>
      <vt:lpstr>PowerPoint Presentation</vt:lpstr>
      <vt:lpstr>Conclusion</vt:lpstr>
      <vt:lpstr>Thanks!</vt:lpstr>
      <vt:lpstr>Targets</vt:lpstr>
      <vt:lpstr>Why two transceivers per edge?</vt:lpstr>
      <vt:lpstr>Why two transceivers per edge?</vt:lpstr>
      <vt:lpstr>My connection pattern is not available. What do I do?</vt:lpstr>
      <vt:lpstr>Traditional Algs for Placement Tool</vt:lpstr>
      <vt:lpstr>PowerPoint Presentation</vt:lpstr>
      <vt:lpstr>Limited Connection Chiplets</vt:lpstr>
      <vt:lpstr>Does the placement tool help designers with chiplet sizing?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Formulating a Chiplet Ecosystem for University Students</dc:title>
  <dc:creator>李自蹊</dc:creator>
  <cp:lastModifiedBy>Zixi Li</cp:lastModifiedBy>
  <cp:revision>1</cp:revision>
  <dcterms:modified xsi:type="dcterms:W3CDTF">2024-11-05T17:30:54Z</dcterms:modified>
</cp:coreProperties>
</file>